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3" r:id="rId2"/>
    <p:sldId id="256" r:id="rId3"/>
    <p:sldId id="257" r:id="rId4"/>
    <p:sldId id="261" r:id="rId5"/>
    <p:sldId id="270" r:id="rId6"/>
    <p:sldId id="309" r:id="rId7"/>
    <p:sldId id="304" r:id="rId8"/>
    <p:sldId id="298" r:id="rId9"/>
    <p:sldId id="305" r:id="rId10"/>
    <p:sldId id="258" r:id="rId11"/>
    <p:sldId id="259" r:id="rId12"/>
    <p:sldId id="272" r:id="rId13"/>
    <p:sldId id="263" r:id="rId14"/>
    <p:sldId id="264" r:id="rId15"/>
    <p:sldId id="262" r:id="rId16"/>
    <p:sldId id="266" r:id="rId17"/>
    <p:sldId id="267" r:id="rId18"/>
    <p:sldId id="286" r:id="rId19"/>
    <p:sldId id="268" r:id="rId20"/>
    <p:sldId id="269" r:id="rId21"/>
    <p:sldId id="271" r:id="rId22"/>
    <p:sldId id="260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5" r:id="rId35"/>
    <p:sldId id="297" r:id="rId36"/>
    <p:sldId id="291" r:id="rId37"/>
    <p:sldId id="288" r:id="rId38"/>
    <p:sldId id="307" r:id="rId39"/>
    <p:sldId id="308" r:id="rId40"/>
    <p:sldId id="310" r:id="rId41"/>
    <p:sldId id="312" r:id="rId42"/>
    <p:sldId id="313" r:id="rId43"/>
    <p:sldId id="311" r:id="rId44"/>
    <p:sldId id="314" r:id="rId45"/>
    <p:sldId id="306" r:id="rId46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250"/>
    <a:srgbClr val="D9D9ED"/>
    <a:srgbClr val="BEC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9" autoAdjust="0"/>
    <p:restoredTop sz="94707" autoAdjust="0"/>
  </p:normalViewPr>
  <p:slideViewPr>
    <p:cSldViewPr snapToGrid="0">
      <p:cViewPr varScale="1">
        <p:scale>
          <a:sx n="71" d="100"/>
          <a:sy n="71" d="100"/>
        </p:scale>
        <p:origin x="120" y="96"/>
      </p:cViewPr>
      <p:guideLst/>
    </p:cSldViewPr>
  </p:slideViewPr>
  <p:outlineViewPr>
    <p:cViewPr>
      <p:scale>
        <a:sx n="33" d="100"/>
        <a:sy n="33" d="100"/>
      </p:scale>
      <p:origin x="0" y="-12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7" d="100"/>
        <a:sy n="57" d="100"/>
      </p:scale>
      <p:origin x="0" y="-20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203200" dist="635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368544"/>
        <c:axId val="221369104"/>
      </c:barChart>
      <c:catAx>
        <c:axId val="221368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369104"/>
        <c:crosses val="autoZero"/>
        <c:auto val="1"/>
        <c:lblAlgn val="ctr"/>
        <c:lblOffset val="100"/>
        <c:noMultiLvlLbl val="0"/>
      </c:catAx>
      <c:valAx>
        <c:axId val="22136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EC3E4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36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>
                <a:outerShdw blurRad="266700" dist="317500" dir="2700000" sx="90000" sy="90000" algn="tl" rotWithShape="0">
                  <a:srgbClr val="283250">
                    <a:alpha val="20000"/>
                  </a:srgbClr>
                </a:outerShdw>
              </a:effectLst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</c:v>
                </c:pt>
                <c:pt idx="1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>
                <a:outerShdw blurRad="266700" dist="317500" dir="2700000" sx="90000" sy="90000" algn="tl" rotWithShape="0">
                  <a:srgbClr val="283250">
                    <a:alpha val="20000"/>
                  </a:srgbClr>
                </a:outerShdw>
              </a:effectLst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>
                <a:outerShdw blurRad="266700" dist="317500" dir="2700000" sx="90000" sy="90000" algn="tl" rotWithShape="0">
                  <a:srgbClr val="283250">
                    <a:alpha val="20000"/>
                  </a:srgbClr>
                </a:outerShdw>
              </a:effectLst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>
                <a:outerShdw blurRad="266700" dist="317500" dir="2700000" sx="90000" sy="90000" algn="tl" rotWithShape="0">
                  <a:srgbClr val="283250">
                    <a:alpha val="20000"/>
                  </a:srgbClr>
                </a:outerShdw>
              </a:effectLst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 flip="none" rotWithShape="1">
          <a:gsLst>
            <a:gs pos="11000">
              <a:srgbClr val="D9D9ED"/>
            </a:gs>
            <a:gs pos="80000">
              <a:srgbClr val="BEC3E4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751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idx="10"/>
          </p:nvPr>
        </p:nvSpPr>
        <p:spPr>
          <a:xfrm>
            <a:off x="12577314" y="2225616"/>
            <a:ext cx="4252115" cy="8061385"/>
          </a:xfrm>
          <a:custGeom>
            <a:avLst/>
            <a:gdLst>
              <a:gd name="connsiteX0" fmla="*/ 0 w 4252115"/>
              <a:gd name="connsiteY0" fmla="*/ 0 h 8061385"/>
              <a:gd name="connsiteX1" fmla="*/ 4252115 w 4252115"/>
              <a:gd name="connsiteY1" fmla="*/ 0 h 8061385"/>
              <a:gd name="connsiteX2" fmla="*/ 4252115 w 4252115"/>
              <a:gd name="connsiteY2" fmla="*/ 8061385 h 8061385"/>
              <a:gd name="connsiteX3" fmla="*/ 0 w 4252115"/>
              <a:gd name="connsiteY3" fmla="*/ 8061385 h 806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2115" h="8061385">
                <a:moveTo>
                  <a:pt x="0" y="0"/>
                </a:moveTo>
                <a:lnTo>
                  <a:pt x="4252115" y="0"/>
                </a:lnTo>
                <a:lnTo>
                  <a:pt x="4252115" y="8061385"/>
                </a:lnTo>
                <a:lnTo>
                  <a:pt x="0" y="8061385"/>
                </a:ln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4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 noChangeAspect="1"/>
          </p:cNvSpPr>
          <p:nvPr>
            <p:ph type="pic" idx="10"/>
          </p:nvPr>
        </p:nvSpPr>
        <p:spPr>
          <a:xfrm>
            <a:off x="1009903" y="1556606"/>
            <a:ext cx="3696949" cy="7173790"/>
          </a:xfrm>
          <a:custGeom>
            <a:avLst/>
            <a:gdLst>
              <a:gd name="connsiteX0" fmla="*/ 311690 w 3696949"/>
              <a:gd name="connsiteY0" fmla="*/ 0 h 7173790"/>
              <a:gd name="connsiteX1" fmla="*/ 3385259 w 3696949"/>
              <a:gd name="connsiteY1" fmla="*/ 0 h 7173790"/>
              <a:gd name="connsiteX2" fmla="*/ 3696949 w 3696949"/>
              <a:gd name="connsiteY2" fmla="*/ 311690 h 7173790"/>
              <a:gd name="connsiteX3" fmla="*/ 3696949 w 3696949"/>
              <a:gd name="connsiteY3" fmla="*/ 6862100 h 7173790"/>
              <a:gd name="connsiteX4" fmla="*/ 3385259 w 3696949"/>
              <a:gd name="connsiteY4" fmla="*/ 7173790 h 7173790"/>
              <a:gd name="connsiteX5" fmla="*/ 311690 w 3696949"/>
              <a:gd name="connsiteY5" fmla="*/ 7173790 h 7173790"/>
              <a:gd name="connsiteX6" fmla="*/ 0 w 3696949"/>
              <a:gd name="connsiteY6" fmla="*/ 6862100 h 7173790"/>
              <a:gd name="connsiteX7" fmla="*/ 0 w 3696949"/>
              <a:gd name="connsiteY7" fmla="*/ 311690 h 7173790"/>
              <a:gd name="connsiteX8" fmla="*/ 311690 w 3696949"/>
              <a:gd name="connsiteY8" fmla="*/ 0 h 717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96949" h="7173790">
                <a:moveTo>
                  <a:pt x="311690" y="0"/>
                </a:moveTo>
                <a:lnTo>
                  <a:pt x="3385259" y="0"/>
                </a:lnTo>
                <a:cubicBezTo>
                  <a:pt x="3557401" y="0"/>
                  <a:pt x="3696949" y="139548"/>
                  <a:pt x="3696949" y="311690"/>
                </a:cubicBezTo>
                <a:lnTo>
                  <a:pt x="3696949" y="6862100"/>
                </a:lnTo>
                <a:cubicBezTo>
                  <a:pt x="3696949" y="7034242"/>
                  <a:pt x="3557401" y="7173790"/>
                  <a:pt x="3385259" y="7173790"/>
                </a:cubicBezTo>
                <a:lnTo>
                  <a:pt x="311690" y="7173790"/>
                </a:lnTo>
                <a:cubicBezTo>
                  <a:pt x="139548" y="7173790"/>
                  <a:pt x="0" y="7034242"/>
                  <a:pt x="0" y="6862100"/>
                </a:cubicBezTo>
                <a:lnTo>
                  <a:pt x="0" y="311690"/>
                </a:lnTo>
                <a:cubicBezTo>
                  <a:pt x="0" y="139548"/>
                  <a:pt x="139548" y="0"/>
                  <a:pt x="311690" y="0"/>
                </a:cubicBez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idx="11"/>
          </p:nvPr>
        </p:nvSpPr>
        <p:spPr>
          <a:xfrm>
            <a:off x="9225633" y="1556606"/>
            <a:ext cx="3696949" cy="7173790"/>
          </a:xfrm>
          <a:custGeom>
            <a:avLst/>
            <a:gdLst>
              <a:gd name="connsiteX0" fmla="*/ 311690 w 3696949"/>
              <a:gd name="connsiteY0" fmla="*/ 0 h 7173790"/>
              <a:gd name="connsiteX1" fmla="*/ 3385259 w 3696949"/>
              <a:gd name="connsiteY1" fmla="*/ 0 h 7173790"/>
              <a:gd name="connsiteX2" fmla="*/ 3696949 w 3696949"/>
              <a:gd name="connsiteY2" fmla="*/ 311690 h 7173790"/>
              <a:gd name="connsiteX3" fmla="*/ 3696949 w 3696949"/>
              <a:gd name="connsiteY3" fmla="*/ 6862100 h 7173790"/>
              <a:gd name="connsiteX4" fmla="*/ 3385259 w 3696949"/>
              <a:gd name="connsiteY4" fmla="*/ 7173790 h 7173790"/>
              <a:gd name="connsiteX5" fmla="*/ 311690 w 3696949"/>
              <a:gd name="connsiteY5" fmla="*/ 7173790 h 7173790"/>
              <a:gd name="connsiteX6" fmla="*/ 0 w 3696949"/>
              <a:gd name="connsiteY6" fmla="*/ 6862100 h 7173790"/>
              <a:gd name="connsiteX7" fmla="*/ 0 w 3696949"/>
              <a:gd name="connsiteY7" fmla="*/ 311690 h 7173790"/>
              <a:gd name="connsiteX8" fmla="*/ 311690 w 3696949"/>
              <a:gd name="connsiteY8" fmla="*/ 0 h 717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96949" h="7173790">
                <a:moveTo>
                  <a:pt x="311690" y="0"/>
                </a:moveTo>
                <a:lnTo>
                  <a:pt x="3385259" y="0"/>
                </a:lnTo>
                <a:cubicBezTo>
                  <a:pt x="3557401" y="0"/>
                  <a:pt x="3696949" y="139548"/>
                  <a:pt x="3696949" y="311690"/>
                </a:cubicBezTo>
                <a:lnTo>
                  <a:pt x="3696949" y="6862100"/>
                </a:lnTo>
                <a:cubicBezTo>
                  <a:pt x="3696949" y="7034242"/>
                  <a:pt x="3557401" y="7173790"/>
                  <a:pt x="3385259" y="7173790"/>
                </a:cubicBezTo>
                <a:lnTo>
                  <a:pt x="311690" y="7173790"/>
                </a:lnTo>
                <a:cubicBezTo>
                  <a:pt x="139548" y="7173790"/>
                  <a:pt x="0" y="7034242"/>
                  <a:pt x="0" y="6862100"/>
                </a:cubicBezTo>
                <a:lnTo>
                  <a:pt x="0" y="311690"/>
                </a:lnTo>
                <a:cubicBezTo>
                  <a:pt x="0" y="139548"/>
                  <a:pt x="139548" y="0"/>
                  <a:pt x="311690" y="0"/>
                </a:cubicBez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7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7" grpId="0"/>
        </p:bldLst>
      </p:timing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 noChangeAspect="1"/>
          </p:cNvSpPr>
          <p:nvPr>
            <p:ph type="pic" idx="11"/>
          </p:nvPr>
        </p:nvSpPr>
        <p:spPr>
          <a:xfrm>
            <a:off x="11827729" y="1480406"/>
            <a:ext cx="4555271" cy="7173790"/>
          </a:xfrm>
          <a:custGeom>
            <a:avLst/>
            <a:gdLst>
              <a:gd name="connsiteX0" fmla="*/ 384055 w 4555271"/>
              <a:gd name="connsiteY0" fmla="*/ 0 h 7173790"/>
              <a:gd name="connsiteX1" fmla="*/ 4171216 w 4555271"/>
              <a:gd name="connsiteY1" fmla="*/ 0 h 7173790"/>
              <a:gd name="connsiteX2" fmla="*/ 4555271 w 4555271"/>
              <a:gd name="connsiteY2" fmla="*/ 384055 h 7173790"/>
              <a:gd name="connsiteX3" fmla="*/ 4555271 w 4555271"/>
              <a:gd name="connsiteY3" fmla="*/ 6789735 h 7173790"/>
              <a:gd name="connsiteX4" fmla="*/ 4171216 w 4555271"/>
              <a:gd name="connsiteY4" fmla="*/ 7173790 h 7173790"/>
              <a:gd name="connsiteX5" fmla="*/ 384055 w 4555271"/>
              <a:gd name="connsiteY5" fmla="*/ 7173790 h 7173790"/>
              <a:gd name="connsiteX6" fmla="*/ 0 w 4555271"/>
              <a:gd name="connsiteY6" fmla="*/ 6789735 h 7173790"/>
              <a:gd name="connsiteX7" fmla="*/ 0 w 4555271"/>
              <a:gd name="connsiteY7" fmla="*/ 384055 h 7173790"/>
              <a:gd name="connsiteX8" fmla="*/ 384055 w 4555271"/>
              <a:gd name="connsiteY8" fmla="*/ 0 h 717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5271" h="7173790">
                <a:moveTo>
                  <a:pt x="384055" y="0"/>
                </a:moveTo>
                <a:lnTo>
                  <a:pt x="4171216" y="0"/>
                </a:lnTo>
                <a:cubicBezTo>
                  <a:pt x="4383324" y="0"/>
                  <a:pt x="4555271" y="171947"/>
                  <a:pt x="4555271" y="384055"/>
                </a:cubicBezTo>
                <a:lnTo>
                  <a:pt x="4555271" y="6789735"/>
                </a:lnTo>
                <a:cubicBezTo>
                  <a:pt x="4555271" y="7001843"/>
                  <a:pt x="4383324" y="7173790"/>
                  <a:pt x="4171216" y="7173790"/>
                </a:cubicBezTo>
                <a:lnTo>
                  <a:pt x="384055" y="7173790"/>
                </a:lnTo>
                <a:cubicBezTo>
                  <a:pt x="171947" y="7173790"/>
                  <a:pt x="0" y="7001843"/>
                  <a:pt x="0" y="6789735"/>
                </a:cubicBezTo>
                <a:lnTo>
                  <a:pt x="0" y="384055"/>
                </a:lnTo>
                <a:cubicBezTo>
                  <a:pt x="0" y="171947"/>
                  <a:pt x="171947" y="0"/>
                  <a:pt x="384055" y="0"/>
                </a:cubicBez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idx="12"/>
          </p:nvPr>
        </p:nvSpPr>
        <p:spPr>
          <a:xfrm>
            <a:off x="1657603" y="1480405"/>
            <a:ext cx="4555271" cy="7173790"/>
          </a:xfrm>
          <a:custGeom>
            <a:avLst/>
            <a:gdLst>
              <a:gd name="connsiteX0" fmla="*/ 384055 w 4555271"/>
              <a:gd name="connsiteY0" fmla="*/ 0 h 7173790"/>
              <a:gd name="connsiteX1" fmla="*/ 4171216 w 4555271"/>
              <a:gd name="connsiteY1" fmla="*/ 0 h 7173790"/>
              <a:gd name="connsiteX2" fmla="*/ 4555271 w 4555271"/>
              <a:gd name="connsiteY2" fmla="*/ 384055 h 7173790"/>
              <a:gd name="connsiteX3" fmla="*/ 4555271 w 4555271"/>
              <a:gd name="connsiteY3" fmla="*/ 6789735 h 7173790"/>
              <a:gd name="connsiteX4" fmla="*/ 4171216 w 4555271"/>
              <a:gd name="connsiteY4" fmla="*/ 7173790 h 7173790"/>
              <a:gd name="connsiteX5" fmla="*/ 384055 w 4555271"/>
              <a:gd name="connsiteY5" fmla="*/ 7173790 h 7173790"/>
              <a:gd name="connsiteX6" fmla="*/ 0 w 4555271"/>
              <a:gd name="connsiteY6" fmla="*/ 6789735 h 7173790"/>
              <a:gd name="connsiteX7" fmla="*/ 0 w 4555271"/>
              <a:gd name="connsiteY7" fmla="*/ 384055 h 7173790"/>
              <a:gd name="connsiteX8" fmla="*/ 384055 w 4555271"/>
              <a:gd name="connsiteY8" fmla="*/ 0 h 717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5271" h="7173790">
                <a:moveTo>
                  <a:pt x="384055" y="0"/>
                </a:moveTo>
                <a:lnTo>
                  <a:pt x="4171216" y="0"/>
                </a:lnTo>
                <a:cubicBezTo>
                  <a:pt x="4383324" y="0"/>
                  <a:pt x="4555271" y="171947"/>
                  <a:pt x="4555271" y="384055"/>
                </a:cubicBezTo>
                <a:lnTo>
                  <a:pt x="4555271" y="6789735"/>
                </a:lnTo>
                <a:cubicBezTo>
                  <a:pt x="4555271" y="7001843"/>
                  <a:pt x="4383324" y="7173790"/>
                  <a:pt x="4171216" y="7173790"/>
                </a:cubicBezTo>
                <a:lnTo>
                  <a:pt x="384055" y="7173790"/>
                </a:lnTo>
                <a:cubicBezTo>
                  <a:pt x="171947" y="7173790"/>
                  <a:pt x="0" y="7001843"/>
                  <a:pt x="0" y="6789735"/>
                </a:cubicBezTo>
                <a:lnTo>
                  <a:pt x="0" y="384055"/>
                </a:lnTo>
                <a:cubicBezTo>
                  <a:pt x="0" y="171947"/>
                  <a:pt x="171947" y="0"/>
                  <a:pt x="384055" y="0"/>
                </a:cubicBez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7" grpId="0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idx="12"/>
          </p:nvPr>
        </p:nvSpPr>
        <p:spPr>
          <a:xfrm>
            <a:off x="1510407" y="2242955"/>
            <a:ext cx="4742257" cy="8061385"/>
          </a:xfrm>
          <a:custGeom>
            <a:avLst/>
            <a:gdLst>
              <a:gd name="connsiteX0" fmla="*/ 0 w 4742257"/>
              <a:gd name="connsiteY0" fmla="*/ 0 h 8061385"/>
              <a:gd name="connsiteX1" fmla="*/ 4742257 w 4742257"/>
              <a:gd name="connsiteY1" fmla="*/ 0 h 8061385"/>
              <a:gd name="connsiteX2" fmla="*/ 4742257 w 4742257"/>
              <a:gd name="connsiteY2" fmla="*/ 8061385 h 8061385"/>
              <a:gd name="connsiteX3" fmla="*/ 0 w 4742257"/>
              <a:gd name="connsiteY3" fmla="*/ 8061385 h 806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257" h="8061385">
                <a:moveTo>
                  <a:pt x="0" y="0"/>
                </a:moveTo>
                <a:lnTo>
                  <a:pt x="4742257" y="0"/>
                </a:lnTo>
                <a:lnTo>
                  <a:pt x="4742257" y="8061385"/>
                </a:lnTo>
                <a:lnTo>
                  <a:pt x="0" y="8061385"/>
                </a:ln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7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 flip="none" rotWithShape="1">
          <a:gsLst>
            <a:gs pos="11000">
              <a:srgbClr val="D9D9ED"/>
            </a:gs>
            <a:gs pos="80000">
              <a:srgbClr val="BEC3E4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idx="10"/>
          </p:nvPr>
        </p:nvSpPr>
        <p:spPr>
          <a:xfrm>
            <a:off x="8686798" y="0"/>
            <a:ext cx="9601202" cy="10287000"/>
          </a:xfrm>
          <a:custGeom>
            <a:avLst/>
            <a:gdLst>
              <a:gd name="connsiteX0" fmla="*/ 0 w 9601202"/>
              <a:gd name="connsiteY0" fmla="*/ 0 h 10287000"/>
              <a:gd name="connsiteX1" fmla="*/ 9601202 w 9601202"/>
              <a:gd name="connsiteY1" fmla="*/ 0 h 10287000"/>
              <a:gd name="connsiteX2" fmla="*/ 9601202 w 9601202"/>
              <a:gd name="connsiteY2" fmla="*/ 10287000 h 10287000"/>
              <a:gd name="connsiteX3" fmla="*/ 0 w 9601202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2" h="10287000">
                <a:moveTo>
                  <a:pt x="0" y="0"/>
                </a:moveTo>
                <a:lnTo>
                  <a:pt x="9601202" y="0"/>
                </a:lnTo>
                <a:lnTo>
                  <a:pt x="9601202" y="10287000"/>
                </a:lnTo>
                <a:lnTo>
                  <a:pt x="0" y="10287000"/>
                </a:ln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idx="1"/>
          </p:nvPr>
        </p:nvSpPr>
        <p:spPr>
          <a:xfrm>
            <a:off x="11802120" y="3150473"/>
            <a:ext cx="2889940" cy="2891540"/>
          </a:xfrm>
          <a:custGeom>
            <a:avLst/>
            <a:gdLst>
              <a:gd name="connsiteX0" fmla="*/ 1444970 w 2889940"/>
              <a:gd name="connsiteY0" fmla="*/ 0 h 2891540"/>
              <a:gd name="connsiteX1" fmla="*/ 2889940 w 2889940"/>
              <a:gd name="connsiteY1" fmla="*/ 1445770 h 2891540"/>
              <a:gd name="connsiteX2" fmla="*/ 1444970 w 2889940"/>
              <a:gd name="connsiteY2" fmla="*/ 2891540 h 2891540"/>
              <a:gd name="connsiteX3" fmla="*/ 0 w 2889940"/>
              <a:gd name="connsiteY3" fmla="*/ 1445770 h 2891540"/>
              <a:gd name="connsiteX4" fmla="*/ 1444970 w 2889940"/>
              <a:gd name="connsiteY4" fmla="*/ 0 h 28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940" h="2891540">
                <a:moveTo>
                  <a:pt x="1444970" y="0"/>
                </a:moveTo>
                <a:cubicBezTo>
                  <a:pt x="2243004" y="0"/>
                  <a:pt x="2889940" y="647293"/>
                  <a:pt x="2889940" y="1445770"/>
                </a:cubicBezTo>
                <a:cubicBezTo>
                  <a:pt x="2889940" y="2244247"/>
                  <a:pt x="2243004" y="2891540"/>
                  <a:pt x="1444970" y="2891540"/>
                </a:cubicBezTo>
                <a:cubicBezTo>
                  <a:pt x="646934" y="2891540"/>
                  <a:pt x="0" y="2244247"/>
                  <a:pt x="0" y="1445770"/>
                </a:cubicBezTo>
                <a:cubicBezTo>
                  <a:pt x="0" y="647293"/>
                  <a:pt x="646934" y="0"/>
                  <a:pt x="1444970" y="0"/>
                </a:cubicBezTo>
                <a:close/>
              </a:path>
            </a:pathLst>
          </a:custGeom>
          <a:noFill/>
          <a:effectLst>
            <a:innerShdw blurRad="292100">
              <a:srgbClr val="283250">
                <a:alpha val="71000"/>
              </a:srgbClr>
            </a:innerShdw>
          </a:effectLst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idx="10"/>
          </p:nvPr>
        </p:nvSpPr>
        <p:spPr>
          <a:xfrm>
            <a:off x="7699032" y="3150473"/>
            <a:ext cx="2889939" cy="2891540"/>
          </a:xfrm>
          <a:custGeom>
            <a:avLst/>
            <a:gdLst>
              <a:gd name="connsiteX0" fmla="*/ 1444969 w 2889939"/>
              <a:gd name="connsiteY0" fmla="*/ 0 h 2891540"/>
              <a:gd name="connsiteX1" fmla="*/ 2889939 w 2889939"/>
              <a:gd name="connsiteY1" fmla="*/ 1445770 h 2891540"/>
              <a:gd name="connsiteX2" fmla="*/ 1444969 w 2889939"/>
              <a:gd name="connsiteY2" fmla="*/ 2891540 h 2891540"/>
              <a:gd name="connsiteX3" fmla="*/ 0 w 2889939"/>
              <a:gd name="connsiteY3" fmla="*/ 1445770 h 2891540"/>
              <a:gd name="connsiteX4" fmla="*/ 1444969 w 2889939"/>
              <a:gd name="connsiteY4" fmla="*/ 0 h 28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939" h="2891540">
                <a:moveTo>
                  <a:pt x="1444969" y="0"/>
                </a:moveTo>
                <a:cubicBezTo>
                  <a:pt x="2243005" y="0"/>
                  <a:pt x="2889939" y="647293"/>
                  <a:pt x="2889939" y="1445770"/>
                </a:cubicBezTo>
                <a:cubicBezTo>
                  <a:pt x="2889939" y="2244247"/>
                  <a:pt x="2243005" y="2891540"/>
                  <a:pt x="1444969" y="2891540"/>
                </a:cubicBezTo>
                <a:cubicBezTo>
                  <a:pt x="646935" y="2891540"/>
                  <a:pt x="0" y="2244247"/>
                  <a:pt x="0" y="1445770"/>
                </a:cubicBezTo>
                <a:cubicBezTo>
                  <a:pt x="0" y="647293"/>
                  <a:pt x="646935" y="0"/>
                  <a:pt x="1444969" y="0"/>
                </a:cubicBezTo>
                <a:close/>
              </a:path>
            </a:pathLst>
          </a:custGeom>
          <a:noFill/>
          <a:effectLst>
            <a:innerShdw blurRad="292100">
              <a:srgbClr val="283250">
                <a:alpha val="71000"/>
              </a:srgbClr>
            </a:innerShdw>
          </a:effectLst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idx="11"/>
          </p:nvPr>
        </p:nvSpPr>
        <p:spPr>
          <a:xfrm>
            <a:off x="3599560" y="3150473"/>
            <a:ext cx="2889940" cy="2891540"/>
          </a:xfrm>
          <a:custGeom>
            <a:avLst/>
            <a:gdLst>
              <a:gd name="connsiteX0" fmla="*/ 1444970 w 2889940"/>
              <a:gd name="connsiteY0" fmla="*/ 0 h 2891540"/>
              <a:gd name="connsiteX1" fmla="*/ 2889940 w 2889940"/>
              <a:gd name="connsiteY1" fmla="*/ 1445770 h 2891540"/>
              <a:gd name="connsiteX2" fmla="*/ 1444970 w 2889940"/>
              <a:gd name="connsiteY2" fmla="*/ 2891540 h 2891540"/>
              <a:gd name="connsiteX3" fmla="*/ 0 w 2889940"/>
              <a:gd name="connsiteY3" fmla="*/ 1445770 h 2891540"/>
              <a:gd name="connsiteX4" fmla="*/ 1444970 w 2889940"/>
              <a:gd name="connsiteY4" fmla="*/ 0 h 28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940" h="2891540">
                <a:moveTo>
                  <a:pt x="1444970" y="0"/>
                </a:moveTo>
                <a:cubicBezTo>
                  <a:pt x="2243005" y="0"/>
                  <a:pt x="2889940" y="647293"/>
                  <a:pt x="2889940" y="1445770"/>
                </a:cubicBezTo>
                <a:cubicBezTo>
                  <a:pt x="2889940" y="2244247"/>
                  <a:pt x="2243005" y="2891540"/>
                  <a:pt x="1444970" y="2891540"/>
                </a:cubicBezTo>
                <a:cubicBezTo>
                  <a:pt x="646935" y="2891540"/>
                  <a:pt x="0" y="2244247"/>
                  <a:pt x="0" y="1445770"/>
                </a:cubicBezTo>
                <a:cubicBezTo>
                  <a:pt x="0" y="647293"/>
                  <a:pt x="646935" y="0"/>
                  <a:pt x="1444970" y="0"/>
                </a:cubicBezTo>
                <a:close/>
              </a:path>
            </a:pathLst>
          </a:custGeom>
          <a:noFill/>
          <a:effectLst>
            <a:innerShdw blurRad="292100">
              <a:srgbClr val="283250">
                <a:alpha val="71000"/>
              </a:srgbClr>
            </a:innerShdw>
          </a:effectLst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0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0" grpId="0"/>
          <p:bldP spid="9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idx="10"/>
          </p:nvPr>
        </p:nvSpPr>
        <p:spPr>
          <a:xfrm>
            <a:off x="6697172" y="2242955"/>
            <a:ext cx="4742257" cy="8061385"/>
          </a:xfrm>
          <a:custGeom>
            <a:avLst/>
            <a:gdLst>
              <a:gd name="connsiteX0" fmla="*/ 0 w 4742257"/>
              <a:gd name="connsiteY0" fmla="*/ 0 h 8061385"/>
              <a:gd name="connsiteX1" fmla="*/ 4742257 w 4742257"/>
              <a:gd name="connsiteY1" fmla="*/ 0 h 8061385"/>
              <a:gd name="connsiteX2" fmla="*/ 4742257 w 4742257"/>
              <a:gd name="connsiteY2" fmla="*/ 8061385 h 8061385"/>
              <a:gd name="connsiteX3" fmla="*/ 0 w 4742257"/>
              <a:gd name="connsiteY3" fmla="*/ 8061385 h 806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257" h="8061385">
                <a:moveTo>
                  <a:pt x="0" y="0"/>
                </a:moveTo>
                <a:lnTo>
                  <a:pt x="4742257" y="0"/>
                </a:lnTo>
                <a:lnTo>
                  <a:pt x="4742257" y="8061385"/>
                </a:lnTo>
                <a:lnTo>
                  <a:pt x="0" y="8061385"/>
                </a:ln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4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idx="10"/>
          </p:nvPr>
        </p:nvSpPr>
        <p:spPr>
          <a:xfrm>
            <a:off x="12577314" y="2242954"/>
            <a:ext cx="4252115" cy="8061385"/>
          </a:xfrm>
          <a:custGeom>
            <a:avLst/>
            <a:gdLst>
              <a:gd name="connsiteX0" fmla="*/ 0 w 4252115"/>
              <a:gd name="connsiteY0" fmla="*/ 0 h 8061385"/>
              <a:gd name="connsiteX1" fmla="*/ 4252115 w 4252115"/>
              <a:gd name="connsiteY1" fmla="*/ 0 h 8061385"/>
              <a:gd name="connsiteX2" fmla="*/ 4252115 w 4252115"/>
              <a:gd name="connsiteY2" fmla="*/ 8061385 h 8061385"/>
              <a:gd name="connsiteX3" fmla="*/ 0 w 4252115"/>
              <a:gd name="connsiteY3" fmla="*/ 8061385 h 806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2115" h="8061385">
                <a:moveTo>
                  <a:pt x="0" y="0"/>
                </a:moveTo>
                <a:lnTo>
                  <a:pt x="4252115" y="0"/>
                </a:lnTo>
                <a:lnTo>
                  <a:pt x="4252115" y="8061385"/>
                </a:lnTo>
                <a:lnTo>
                  <a:pt x="0" y="8061385"/>
                </a:ln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3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idx="10"/>
          </p:nvPr>
        </p:nvSpPr>
        <p:spPr>
          <a:xfrm>
            <a:off x="9649408" y="4777274"/>
            <a:ext cx="7072604" cy="4366727"/>
          </a:xfrm>
          <a:custGeom>
            <a:avLst/>
            <a:gdLst>
              <a:gd name="connsiteX0" fmla="*/ 0 w 7072604"/>
              <a:gd name="connsiteY0" fmla="*/ 0 h 4366727"/>
              <a:gd name="connsiteX1" fmla="*/ 7072604 w 7072604"/>
              <a:gd name="connsiteY1" fmla="*/ 0 h 4366727"/>
              <a:gd name="connsiteX2" fmla="*/ 7072604 w 7072604"/>
              <a:gd name="connsiteY2" fmla="*/ 3801927 h 4366727"/>
              <a:gd name="connsiteX3" fmla="*/ 6507804 w 7072604"/>
              <a:gd name="connsiteY3" fmla="*/ 4366727 h 4366727"/>
              <a:gd name="connsiteX4" fmla="*/ 564800 w 7072604"/>
              <a:gd name="connsiteY4" fmla="*/ 4366727 h 4366727"/>
              <a:gd name="connsiteX5" fmla="*/ 0 w 7072604"/>
              <a:gd name="connsiteY5" fmla="*/ 3801927 h 436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2604" h="4366727">
                <a:moveTo>
                  <a:pt x="0" y="0"/>
                </a:moveTo>
                <a:lnTo>
                  <a:pt x="7072604" y="0"/>
                </a:lnTo>
                <a:lnTo>
                  <a:pt x="7072604" y="3801927"/>
                </a:lnTo>
                <a:cubicBezTo>
                  <a:pt x="7072604" y="4113857"/>
                  <a:pt x="6819734" y="4366727"/>
                  <a:pt x="6507804" y="4366727"/>
                </a:cubicBezTo>
                <a:lnTo>
                  <a:pt x="564800" y="4366727"/>
                </a:lnTo>
                <a:cubicBezTo>
                  <a:pt x="252870" y="4366727"/>
                  <a:pt x="0" y="4113857"/>
                  <a:pt x="0" y="3801927"/>
                </a:cubicBez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idx="11"/>
          </p:nvPr>
        </p:nvSpPr>
        <p:spPr>
          <a:xfrm>
            <a:off x="1565988" y="4777274"/>
            <a:ext cx="7072604" cy="4366727"/>
          </a:xfrm>
          <a:custGeom>
            <a:avLst/>
            <a:gdLst>
              <a:gd name="connsiteX0" fmla="*/ 0 w 7072604"/>
              <a:gd name="connsiteY0" fmla="*/ 0 h 4366727"/>
              <a:gd name="connsiteX1" fmla="*/ 7072604 w 7072604"/>
              <a:gd name="connsiteY1" fmla="*/ 0 h 4366727"/>
              <a:gd name="connsiteX2" fmla="*/ 7072604 w 7072604"/>
              <a:gd name="connsiteY2" fmla="*/ 3801927 h 4366727"/>
              <a:gd name="connsiteX3" fmla="*/ 6507804 w 7072604"/>
              <a:gd name="connsiteY3" fmla="*/ 4366727 h 4366727"/>
              <a:gd name="connsiteX4" fmla="*/ 564800 w 7072604"/>
              <a:gd name="connsiteY4" fmla="*/ 4366727 h 4366727"/>
              <a:gd name="connsiteX5" fmla="*/ 0 w 7072604"/>
              <a:gd name="connsiteY5" fmla="*/ 3801927 h 436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2604" h="4366727">
                <a:moveTo>
                  <a:pt x="0" y="0"/>
                </a:moveTo>
                <a:lnTo>
                  <a:pt x="7072604" y="0"/>
                </a:lnTo>
                <a:lnTo>
                  <a:pt x="7072604" y="3801927"/>
                </a:lnTo>
                <a:cubicBezTo>
                  <a:pt x="7072604" y="4113857"/>
                  <a:pt x="6819734" y="4366727"/>
                  <a:pt x="6507804" y="4366727"/>
                </a:cubicBezTo>
                <a:lnTo>
                  <a:pt x="564800" y="4366727"/>
                </a:lnTo>
                <a:cubicBezTo>
                  <a:pt x="252870" y="4366727"/>
                  <a:pt x="0" y="4113857"/>
                  <a:pt x="0" y="3801927"/>
                </a:cubicBez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0" grpId="0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idx="10"/>
          </p:nvPr>
        </p:nvSpPr>
        <p:spPr>
          <a:xfrm>
            <a:off x="1239671" y="2906974"/>
            <a:ext cx="4878352" cy="4230809"/>
          </a:xfrm>
          <a:custGeom>
            <a:avLst/>
            <a:gdLst>
              <a:gd name="connsiteX0" fmla="*/ 327435 w 4878352"/>
              <a:gd name="connsiteY0" fmla="*/ 0 h 4230809"/>
              <a:gd name="connsiteX1" fmla="*/ 4550917 w 4878352"/>
              <a:gd name="connsiteY1" fmla="*/ 0 h 4230809"/>
              <a:gd name="connsiteX2" fmla="*/ 4878352 w 4878352"/>
              <a:gd name="connsiteY2" fmla="*/ 327435 h 4230809"/>
              <a:gd name="connsiteX3" fmla="*/ 4878352 w 4878352"/>
              <a:gd name="connsiteY3" fmla="*/ 4230809 h 4230809"/>
              <a:gd name="connsiteX4" fmla="*/ 0 w 4878352"/>
              <a:gd name="connsiteY4" fmla="*/ 4230809 h 4230809"/>
              <a:gd name="connsiteX5" fmla="*/ 0 w 4878352"/>
              <a:gd name="connsiteY5" fmla="*/ 327435 h 4230809"/>
              <a:gd name="connsiteX6" fmla="*/ 327435 w 4878352"/>
              <a:gd name="connsiteY6" fmla="*/ 0 h 423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78352" h="4230809">
                <a:moveTo>
                  <a:pt x="327435" y="0"/>
                </a:moveTo>
                <a:lnTo>
                  <a:pt x="4550917" y="0"/>
                </a:lnTo>
                <a:cubicBezTo>
                  <a:pt x="4731754" y="0"/>
                  <a:pt x="4878352" y="146598"/>
                  <a:pt x="4878352" y="327435"/>
                </a:cubicBezTo>
                <a:lnTo>
                  <a:pt x="4878352" y="4230809"/>
                </a:lnTo>
                <a:lnTo>
                  <a:pt x="0" y="4230809"/>
                </a:lnTo>
                <a:lnTo>
                  <a:pt x="0" y="327435"/>
                </a:lnTo>
                <a:cubicBezTo>
                  <a:pt x="0" y="146598"/>
                  <a:pt x="146598" y="0"/>
                  <a:pt x="327435" y="0"/>
                </a:cubicBez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idx="11"/>
          </p:nvPr>
        </p:nvSpPr>
        <p:spPr>
          <a:xfrm>
            <a:off x="6704824" y="2906973"/>
            <a:ext cx="4878352" cy="4230809"/>
          </a:xfrm>
          <a:custGeom>
            <a:avLst/>
            <a:gdLst>
              <a:gd name="connsiteX0" fmla="*/ 327435 w 4878352"/>
              <a:gd name="connsiteY0" fmla="*/ 0 h 4230809"/>
              <a:gd name="connsiteX1" fmla="*/ 4550917 w 4878352"/>
              <a:gd name="connsiteY1" fmla="*/ 0 h 4230809"/>
              <a:gd name="connsiteX2" fmla="*/ 4878352 w 4878352"/>
              <a:gd name="connsiteY2" fmla="*/ 327435 h 4230809"/>
              <a:gd name="connsiteX3" fmla="*/ 4878352 w 4878352"/>
              <a:gd name="connsiteY3" fmla="*/ 4230809 h 4230809"/>
              <a:gd name="connsiteX4" fmla="*/ 0 w 4878352"/>
              <a:gd name="connsiteY4" fmla="*/ 4230809 h 4230809"/>
              <a:gd name="connsiteX5" fmla="*/ 0 w 4878352"/>
              <a:gd name="connsiteY5" fmla="*/ 327435 h 4230809"/>
              <a:gd name="connsiteX6" fmla="*/ 327435 w 4878352"/>
              <a:gd name="connsiteY6" fmla="*/ 0 h 423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78352" h="4230809">
                <a:moveTo>
                  <a:pt x="327435" y="0"/>
                </a:moveTo>
                <a:lnTo>
                  <a:pt x="4550917" y="0"/>
                </a:lnTo>
                <a:cubicBezTo>
                  <a:pt x="4731754" y="0"/>
                  <a:pt x="4878352" y="146598"/>
                  <a:pt x="4878352" y="327435"/>
                </a:cubicBezTo>
                <a:lnTo>
                  <a:pt x="4878352" y="4230809"/>
                </a:lnTo>
                <a:lnTo>
                  <a:pt x="0" y="4230809"/>
                </a:lnTo>
                <a:lnTo>
                  <a:pt x="0" y="327435"/>
                </a:lnTo>
                <a:cubicBezTo>
                  <a:pt x="0" y="146598"/>
                  <a:pt x="146598" y="0"/>
                  <a:pt x="327435" y="0"/>
                </a:cubicBez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idx="12"/>
          </p:nvPr>
        </p:nvSpPr>
        <p:spPr>
          <a:xfrm>
            <a:off x="12169977" y="2906973"/>
            <a:ext cx="4878351" cy="4230809"/>
          </a:xfrm>
          <a:custGeom>
            <a:avLst/>
            <a:gdLst>
              <a:gd name="connsiteX0" fmla="*/ 327435 w 4878351"/>
              <a:gd name="connsiteY0" fmla="*/ 0 h 4230809"/>
              <a:gd name="connsiteX1" fmla="*/ 4550917 w 4878351"/>
              <a:gd name="connsiteY1" fmla="*/ 0 h 4230809"/>
              <a:gd name="connsiteX2" fmla="*/ 4878351 w 4878351"/>
              <a:gd name="connsiteY2" fmla="*/ 327435 h 4230809"/>
              <a:gd name="connsiteX3" fmla="*/ 4878351 w 4878351"/>
              <a:gd name="connsiteY3" fmla="*/ 4230809 h 4230809"/>
              <a:gd name="connsiteX4" fmla="*/ 0 w 4878351"/>
              <a:gd name="connsiteY4" fmla="*/ 4230809 h 4230809"/>
              <a:gd name="connsiteX5" fmla="*/ 0 w 4878351"/>
              <a:gd name="connsiteY5" fmla="*/ 327435 h 4230809"/>
              <a:gd name="connsiteX6" fmla="*/ 327435 w 4878351"/>
              <a:gd name="connsiteY6" fmla="*/ 0 h 423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78351" h="4230809">
                <a:moveTo>
                  <a:pt x="327435" y="0"/>
                </a:moveTo>
                <a:lnTo>
                  <a:pt x="4550917" y="0"/>
                </a:lnTo>
                <a:cubicBezTo>
                  <a:pt x="4731755" y="0"/>
                  <a:pt x="4878351" y="146598"/>
                  <a:pt x="4878351" y="327435"/>
                </a:cubicBezTo>
                <a:lnTo>
                  <a:pt x="4878351" y="4230809"/>
                </a:lnTo>
                <a:lnTo>
                  <a:pt x="0" y="4230809"/>
                </a:lnTo>
                <a:lnTo>
                  <a:pt x="0" y="327435"/>
                </a:lnTo>
                <a:cubicBezTo>
                  <a:pt x="0" y="146598"/>
                  <a:pt x="146598" y="0"/>
                  <a:pt x="327435" y="0"/>
                </a:cubicBez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0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idx="10"/>
          </p:nvPr>
        </p:nvSpPr>
        <p:spPr>
          <a:xfrm>
            <a:off x="3246182" y="3486150"/>
            <a:ext cx="4012389" cy="6800850"/>
          </a:xfrm>
          <a:custGeom>
            <a:avLst/>
            <a:gdLst>
              <a:gd name="connsiteX0" fmla="*/ 0 w 4012389"/>
              <a:gd name="connsiteY0" fmla="*/ 0 h 6800850"/>
              <a:gd name="connsiteX1" fmla="*/ 4012389 w 4012389"/>
              <a:gd name="connsiteY1" fmla="*/ 0 h 6800850"/>
              <a:gd name="connsiteX2" fmla="*/ 4012389 w 4012389"/>
              <a:gd name="connsiteY2" fmla="*/ 6800850 h 6800850"/>
              <a:gd name="connsiteX3" fmla="*/ 0 w 4012389"/>
              <a:gd name="connsiteY3" fmla="*/ 6800850 h 680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389" h="6800850">
                <a:moveTo>
                  <a:pt x="0" y="0"/>
                </a:moveTo>
                <a:lnTo>
                  <a:pt x="4012389" y="0"/>
                </a:lnTo>
                <a:lnTo>
                  <a:pt x="4012389" y="6800850"/>
                </a:lnTo>
                <a:lnTo>
                  <a:pt x="0" y="6800850"/>
                </a:ln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idx="10"/>
          </p:nvPr>
        </p:nvSpPr>
        <p:spPr>
          <a:xfrm>
            <a:off x="1502747" y="3465782"/>
            <a:ext cx="2889940" cy="2891540"/>
          </a:xfrm>
          <a:custGeom>
            <a:avLst/>
            <a:gdLst>
              <a:gd name="connsiteX0" fmla="*/ 1444970 w 2889940"/>
              <a:gd name="connsiteY0" fmla="*/ 0 h 2891540"/>
              <a:gd name="connsiteX1" fmla="*/ 2889940 w 2889940"/>
              <a:gd name="connsiteY1" fmla="*/ 1445770 h 2891540"/>
              <a:gd name="connsiteX2" fmla="*/ 1444970 w 2889940"/>
              <a:gd name="connsiteY2" fmla="*/ 2891540 h 2891540"/>
              <a:gd name="connsiteX3" fmla="*/ 0 w 2889940"/>
              <a:gd name="connsiteY3" fmla="*/ 1445770 h 2891540"/>
              <a:gd name="connsiteX4" fmla="*/ 1444970 w 2889940"/>
              <a:gd name="connsiteY4" fmla="*/ 0 h 28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940" h="2891540">
                <a:moveTo>
                  <a:pt x="1444970" y="0"/>
                </a:moveTo>
                <a:cubicBezTo>
                  <a:pt x="2243005" y="0"/>
                  <a:pt x="2889940" y="647293"/>
                  <a:pt x="2889940" y="1445770"/>
                </a:cubicBezTo>
                <a:cubicBezTo>
                  <a:pt x="2889940" y="2244247"/>
                  <a:pt x="2243005" y="2891540"/>
                  <a:pt x="1444970" y="2891540"/>
                </a:cubicBezTo>
                <a:cubicBezTo>
                  <a:pt x="646935" y="2891540"/>
                  <a:pt x="0" y="2244247"/>
                  <a:pt x="0" y="1445770"/>
                </a:cubicBezTo>
                <a:cubicBezTo>
                  <a:pt x="0" y="647293"/>
                  <a:pt x="646935" y="0"/>
                  <a:pt x="1444970" y="0"/>
                </a:cubicBezTo>
                <a:close/>
              </a:path>
            </a:pathLst>
          </a:custGeom>
          <a:noFill/>
          <a:effectLst>
            <a:innerShdw blurRad="342900">
              <a:srgbClr val="283250">
                <a:alpha val="51000"/>
              </a:srgbClr>
            </a:innerShdw>
          </a:effectLst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idx="11"/>
          </p:nvPr>
        </p:nvSpPr>
        <p:spPr>
          <a:xfrm>
            <a:off x="5559882" y="3465782"/>
            <a:ext cx="2889940" cy="2891540"/>
          </a:xfrm>
          <a:custGeom>
            <a:avLst/>
            <a:gdLst>
              <a:gd name="connsiteX0" fmla="*/ 1444970 w 2889940"/>
              <a:gd name="connsiteY0" fmla="*/ 0 h 2891540"/>
              <a:gd name="connsiteX1" fmla="*/ 2889940 w 2889940"/>
              <a:gd name="connsiteY1" fmla="*/ 1445770 h 2891540"/>
              <a:gd name="connsiteX2" fmla="*/ 1444970 w 2889940"/>
              <a:gd name="connsiteY2" fmla="*/ 2891540 h 2891540"/>
              <a:gd name="connsiteX3" fmla="*/ 0 w 2889940"/>
              <a:gd name="connsiteY3" fmla="*/ 1445770 h 2891540"/>
              <a:gd name="connsiteX4" fmla="*/ 1444970 w 2889940"/>
              <a:gd name="connsiteY4" fmla="*/ 0 h 28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940" h="2891540">
                <a:moveTo>
                  <a:pt x="1444970" y="0"/>
                </a:moveTo>
                <a:cubicBezTo>
                  <a:pt x="2243005" y="0"/>
                  <a:pt x="2889940" y="647293"/>
                  <a:pt x="2889940" y="1445770"/>
                </a:cubicBezTo>
                <a:cubicBezTo>
                  <a:pt x="2889940" y="2244247"/>
                  <a:pt x="2243005" y="2891540"/>
                  <a:pt x="1444970" y="2891540"/>
                </a:cubicBezTo>
                <a:cubicBezTo>
                  <a:pt x="646935" y="2891540"/>
                  <a:pt x="0" y="2244247"/>
                  <a:pt x="0" y="1445770"/>
                </a:cubicBezTo>
                <a:cubicBezTo>
                  <a:pt x="0" y="647293"/>
                  <a:pt x="646935" y="0"/>
                  <a:pt x="1444970" y="0"/>
                </a:cubicBezTo>
                <a:close/>
              </a:path>
            </a:pathLst>
          </a:custGeom>
          <a:noFill/>
          <a:effectLst>
            <a:innerShdw blurRad="342900">
              <a:srgbClr val="283250">
                <a:alpha val="51000"/>
              </a:srgbClr>
            </a:innerShdw>
          </a:effectLst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idx="12"/>
          </p:nvPr>
        </p:nvSpPr>
        <p:spPr>
          <a:xfrm>
            <a:off x="9626476" y="3465782"/>
            <a:ext cx="2889940" cy="2891540"/>
          </a:xfrm>
          <a:custGeom>
            <a:avLst/>
            <a:gdLst>
              <a:gd name="connsiteX0" fmla="*/ 1444970 w 2889940"/>
              <a:gd name="connsiteY0" fmla="*/ 0 h 2891540"/>
              <a:gd name="connsiteX1" fmla="*/ 2889940 w 2889940"/>
              <a:gd name="connsiteY1" fmla="*/ 1445770 h 2891540"/>
              <a:gd name="connsiteX2" fmla="*/ 1444970 w 2889940"/>
              <a:gd name="connsiteY2" fmla="*/ 2891540 h 2891540"/>
              <a:gd name="connsiteX3" fmla="*/ 0 w 2889940"/>
              <a:gd name="connsiteY3" fmla="*/ 1445770 h 2891540"/>
              <a:gd name="connsiteX4" fmla="*/ 1444970 w 2889940"/>
              <a:gd name="connsiteY4" fmla="*/ 0 h 28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940" h="2891540">
                <a:moveTo>
                  <a:pt x="1444970" y="0"/>
                </a:moveTo>
                <a:cubicBezTo>
                  <a:pt x="2243006" y="0"/>
                  <a:pt x="2889940" y="647293"/>
                  <a:pt x="2889940" y="1445770"/>
                </a:cubicBezTo>
                <a:cubicBezTo>
                  <a:pt x="2889940" y="2244247"/>
                  <a:pt x="2243006" y="2891540"/>
                  <a:pt x="1444970" y="2891540"/>
                </a:cubicBezTo>
                <a:cubicBezTo>
                  <a:pt x="646936" y="2891540"/>
                  <a:pt x="0" y="2244247"/>
                  <a:pt x="0" y="1445770"/>
                </a:cubicBezTo>
                <a:cubicBezTo>
                  <a:pt x="0" y="647293"/>
                  <a:pt x="646936" y="0"/>
                  <a:pt x="1444970" y="0"/>
                </a:cubicBezTo>
                <a:close/>
              </a:path>
            </a:pathLst>
          </a:custGeom>
          <a:noFill/>
          <a:effectLst>
            <a:innerShdw blurRad="342900">
              <a:srgbClr val="283250">
                <a:alpha val="51000"/>
              </a:srgbClr>
            </a:innerShdw>
          </a:effectLst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idx="13"/>
          </p:nvPr>
        </p:nvSpPr>
        <p:spPr>
          <a:xfrm>
            <a:off x="13683610" y="3465783"/>
            <a:ext cx="2889940" cy="2891538"/>
          </a:xfrm>
          <a:custGeom>
            <a:avLst/>
            <a:gdLst>
              <a:gd name="connsiteX0" fmla="*/ 1444970 w 2889940"/>
              <a:gd name="connsiteY0" fmla="*/ 0 h 2891538"/>
              <a:gd name="connsiteX1" fmla="*/ 2889940 w 2889940"/>
              <a:gd name="connsiteY1" fmla="*/ 1445769 h 2891538"/>
              <a:gd name="connsiteX2" fmla="*/ 1444970 w 2889940"/>
              <a:gd name="connsiteY2" fmla="*/ 2891538 h 2891538"/>
              <a:gd name="connsiteX3" fmla="*/ 0 w 2889940"/>
              <a:gd name="connsiteY3" fmla="*/ 1445769 h 2891538"/>
              <a:gd name="connsiteX4" fmla="*/ 1444970 w 2889940"/>
              <a:gd name="connsiteY4" fmla="*/ 0 h 289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940" h="2891538">
                <a:moveTo>
                  <a:pt x="1444970" y="0"/>
                </a:moveTo>
                <a:cubicBezTo>
                  <a:pt x="2243006" y="0"/>
                  <a:pt x="2889940" y="647293"/>
                  <a:pt x="2889940" y="1445769"/>
                </a:cubicBezTo>
                <a:cubicBezTo>
                  <a:pt x="2889940" y="2244245"/>
                  <a:pt x="2243006" y="2891538"/>
                  <a:pt x="1444970" y="2891538"/>
                </a:cubicBezTo>
                <a:cubicBezTo>
                  <a:pt x="646936" y="2891538"/>
                  <a:pt x="0" y="2244245"/>
                  <a:pt x="0" y="1445769"/>
                </a:cubicBezTo>
                <a:cubicBezTo>
                  <a:pt x="0" y="647293"/>
                  <a:pt x="646936" y="0"/>
                  <a:pt x="1444970" y="0"/>
                </a:cubicBezTo>
                <a:close/>
              </a:path>
            </a:pathLst>
          </a:custGeom>
          <a:noFill/>
          <a:effectLst>
            <a:innerShdw blurRad="342900">
              <a:srgbClr val="283250">
                <a:alpha val="51000"/>
              </a:srgbClr>
            </a:innerShdw>
          </a:effectLst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9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</p:bldLst>
      </p:timing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rgbClr val="D9D9ED"/>
            </a:gs>
            <a:gs pos="80000">
              <a:srgbClr val="BEC3E4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99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iming>
    <p:tnLst>
      <p:par>
        <p:cTn id="1" dur="indefinite" restart="never" nodeType="tmRoot"/>
      </p:par>
    </p:tnLst>
  </p:timing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1"/>
            </a:gs>
            <a:gs pos="80000">
              <a:schemeClr val="accent3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65032" y="383544"/>
            <a:ext cx="3657085" cy="3657085"/>
            <a:chOff x="2865032" y="383544"/>
            <a:chExt cx="3657085" cy="3657085"/>
          </a:xfrm>
        </p:grpSpPr>
        <p:sp>
          <p:nvSpPr>
            <p:cNvPr id="38" name="Donut 37"/>
            <p:cNvSpPr/>
            <p:nvPr/>
          </p:nvSpPr>
          <p:spPr>
            <a:xfrm>
              <a:off x="3080147" y="567791"/>
              <a:ext cx="3272577" cy="3272577"/>
            </a:xfrm>
            <a:prstGeom prst="donut">
              <a:avLst>
                <a:gd name="adj" fmla="val 31440"/>
              </a:avLst>
            </a:prstGeom>
            <a:gradFill>
              <a:gsLst>
                <a:gs pos="11000">
                  <a:schemeClr val="accent6"/>
                </a:gs>
                <a:gs pos="80000">
                  <a:schemeClr val="accent5"/>
                </a:gs>
              </a:gsLst>
              <a:lin ang="0" scaled="1"/>
            </a:gra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le: Hollow 4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2865032" y="383544"/>
              <a:ext cx="3657085" cy="3657085"/>
            </a:xfrm>
            <a:prstGeom prst="donut">
              <a:avLst>
                <a:gd name="adj" fmla="val 36464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softEdge rad="584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313310" y="6585907"/>
            <a:ext cx="5862483" cy="5862483"/>
            <a:chOff x="14313310" y="6585907"/>
            <a:chExt cx="5862483" cy="5862483"/>
          </a:xfrm>
        </p:grpSpPr>
        <p:sp>
          <p:nvSpPr>
            <p:cNvPr id="32" name="Donut 31"/>
            <p:cNvSpPr/>
            <p:nvPr/>
          </p:nvSpPr>
          <p:spPr>
            <a:xfrm>
              <a:off x="14435262" y="6707859"/>
              <a:ext cx="5618581" cy="5618581"/>
            </a:xfrm>
            <a:prstGeom prst="donut">
              <a:avLst>
                <a:gd name="adj" fmla="val 23143"/>
              </a:avLst>
            </a:prstGeom>
            <a:gradFill>
              <a:gsLst>
                <a:gs pos="11000">
                  <a:schemeClr val="accent5"/>
                </a:gs>
                <a:gs pos="80000">
                  <a:schemeClr val="accent3"/>
                </a:gs>
              </a:gsLst>
              <a:lin ang="0" scaled="1"/>
            </a:gra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Circle: Hollow 4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14313310" y="6585907"/>
              <a:ext cx="5862483" cy="5862483"/>
            </a:xfrm>
            <a:prstGeom prst="donut">
              <a:avLst>
                <a:gd name="adj" fmla="val 24573"/>
              </a:avLst>
            </a:prstGeom>
            <a:solidFill>
              <a:schemeClr val="bg1">
                <a:alpha val="46000"/>
              </a:schemeClr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790331" y="-4235037"/>
            <a:ext cx="10110238" cy="10110238"/>
            <a:chOff x="7790331" y="-4235037"/>
            <a:chExt cx="10110238" cy="10110238"/>
          </a:xfrm>
        </p:grpSpPr>
        <p:sp>
          <p:nvSpPr>
            <p:cNvPr id="27" name="Donut 26"/>
            <p:cNvSpPr/>
            <p:nvPr/>
          </p:nvSpPr>
          <p:spPr>
            <a:xfrm>
              <a:off x="7790331" y="-4235037"/>
              <a:ext cx="10110238" cy="10110238"/>
            </a:xfrm>
            <a:prstGeom prst="donut">
              <a:avLst>
                <a:gd name="adj" fmla="val 17102"/>
              </a:avLst>
            </a:prstGeom>
            <a:gradFill>
              <a:gsLst>
                <a:gs pos="11000">
                  <a:schemeClr val="accent5">
                    <a:alpha val="78000"/>
                  </a:schemeClr>
                </a:gs>
                <a:gs pos="8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ircle: Hollow 4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7877979" y="-4147389"/>
              <a:ext cx="9934943" cy="9934943"/>
            </a:xfrm>
            <a:prstGeom prst="donut">
              <a:avLst>
                <a:gd name="adj" fmla="val 15973"/>
              </a:avLst>
            </a:prstGeom>
            <a:solidFill>
              <a:schemeClr val="bg1">
                <a:alpha val="56000"/>
              </a:schemeClr>
            </a:solidFill>
            <a:ln>
              <a:noFill/>
            </a:ln>
            <a:effectLst>
              <a:softEdge rad="558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3256989" y="4499446"/>
            <a:ext cx="10110238" cy="10110238"/>
            <a:chOff x="-3256989" y="4499446"/>
            <a:chExt cx="10110238" cy="10110238"/>
          </a:xfrm>
        </p:grpSpPr>
        <p:sp>
          <p:nvSpPr>
            <p:cNvPr id="24" name="Donut 23"/>
            <p:cNvSpPr/>
            <p:nvPr/>
          </p:nvSpPr>
          <p:spPr>
            <a:xfrm>
              <a:off x="-3256989" y="4499446"/>
              <a:ext cx="10110238" cy="10110238"/>
            </a:xfrm>
            <a:prstGeom prst="donut">
              <a:avLst>
                <a:gd name="adj" fmla="val 17102"/>
              </a:avLst>
            </a:prstGeom>
            <a:gradFill>
              <a:gsLst>
                <a:gs pos="11000">
                  <a:schemeClr val="accent3"/>
                </a:gs>
                <a:gs pos="8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Circle: Hollow 4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-3169341" y="4587094"/>
              <a:ext cx="9934943" cy="9934943"/>
            </a:xfrm>
            <a:prstGeom prst="donut">
              <a:avLst>
                <a:gd name="adj" fmla="val 15973"/>
              </a:avLst>
            </a:prstGeom>
            <a:solidFill>
              <a:schemeClr val="bg1">
                <a:alpha val="56000"/>
              </a:schemeClr>
            </a:solidFill>
            <a:ln>
              <a:noFill/>
            </a:ln>
            <a:effectLst>
              <a:softEdge rad="558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49559" y="1310106"/>
            <a:ext cx="15588882" cy="7719928"/>
            <a:chOff x="1349559" y="1310106"/>
            <a:chExt cx="15588882" cy="7719928"/>
          </a:xfrm>
        </p:grpSpPr>
        <p:sp useBgFill="1">
          <p:nvSpPr>
            <p:cNvPr id="2" name="Rectangle: Rounded Corners 89">
              <a:extLst>
                <a:ext uri="{FF2B5EF4-FFF2-40B4-BE49-F238E27FC236}">
                  <a16:creationId xmlns="" xmlns:a16="http://schemas.microsoft.com/office/drawing/2014/main" id="{99FB95BE-F318-3CBC-4976-366A6C11281B}"/>
                </a:ext>
              </a:extLst>
            </p:cNvPr>
            <p:cNvSpPr/>
            <p:nvPr/>
          </p:nvSpPr>
          <p:spPr>
            <a:xfrm>
              <a:off x="1349559" y="1310109"/>
              <a:ext cx="15588882" cy="7666785"/>
            </a:xfrm>
            <a:prstGeom prst="roundRect">
              <a:avLst>
                <a:gd name="adj" fmla="val 4883"/>
              </a:avLst>
            </a:prstGeom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349559" y="4499448"/>
              <a:ext cx="5469864" cy="4477447"/>
            </a:xfrm>
            <a:custGeom>
              <a:avLst/>
              <a:gdLst>
                <a:gd name="connsiteX0" fmla="*/ 448571 w 5469864"/>
                <a:gd name="connsiteY0" fmla="*/ 0 h 4477447"/>
                <a:gd name="connsiteX1" fmla="*/ 5445444 w 5469864"/>
                <a:gd name="connsiteY1" fmla="*/ 4285273 h 4477447"/>
                <a:gd name="connsiteX2" fmla="*/ 5469864 w 5469864"/>
                <a:gd name="connsiteY2" fmla="*/ 4477447 h 4477447"/>
                <a:gd name="connsiteX3" fmla="*/ 3721204 w 5469864"/>
                <a:gd name="connsiteY3" fmla="*/ 4477447 h 4477447"/>
                <a:gd name="connsiteX4" fmla="*/ 3707064 w 5469864"/>
                <a:gd name="connsiteY4" fmla="*/ 4384800 h 4477447"/>
                <a:gd name="connsiteX5" fmla="*/ 448571 w 5469864"/>
                <a:gd name="connsiteY5" fmla="*/ 1729052 h 4477447"/>
                <a:gd name="connsiteX6" fmla="*/ 108500 w 5469864"/>
                <a:gd name="connsiteY6" fmla="*/ 1746224 h 4477447"/>
                <a:gd name="connsiteX7" fmla="*/ 0 w 5469864"/>
                <a:gd name="connsiteY7" fmla="*/ 1760012 h 4477447"/>
                <a:gd name="connsiteX8" fmla="*/ 0 w 5469864"/>
                <a:gd name="connsiteY8" fmla="*/ 20906 h 4477447"/>
                <a:gd name="connsiteX9" fmla="*/ 188436 w 5469864"/>
                <a:gd name="connsiteY9" fmla="*/ 6577 h 4477447"/>
                <a:gd name="connsiteX10" fmla="*/ 448571 w 5469864"/>
                <a:gd name="connsiteY10" fmla="*/ 0 h 447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69864" h="4477447">
                  <a:moveTo>
                    <a:pt x="448571" y="0"/>
                  </a:moveTo>
                  <a:cubicBezTo>
                    <a:pt x="2978699" y="0"/>
                    <a:pt x="5074684" y="1858785"/>
                    <a:pt x="5445444" y="4285273"/>
                  </a:cubicBezTo>
                  <a:lnTo>
                    <a:pt x="5469864" y="4477447"/>
                  </a:lnTo>
                  <a:lnTo>
                    <a:pt x="3721204" y="4477447"/>
                  </a:lnTo>
                  <a:lnTo>
                    <a:pt x="3707064" y="4384800"/>
                  </a:lnTo>
                  <a:cubicBezTo>
                    <a:pt x="3396921" y="2869168"/>
                    <a:pt x="2055890" y="1729052"/>
                    <a:pt x="448571" y="1729052"/>
                  </a:cubicBezTo>
                  <a:cubicBezTo>
                    <a:pt x="333763" y="1729052"/>
                    <a:pt x="220313" y="1734869"/>
                    <a:pt x="108500" y="1746224"/>
                  </a:cubicBezTo>
                  <a:lnTo>
                    <a:pt x="0" y="1760012"/>
                  </a:lnTo>
                  <a:lnTo>
                    <a:pt x="0" y="20906"/>
                  </a:lnTo>
                  <a:lnTo>
                    <a:pt x="188436" y="6577"/>
                  </a:lnTo>
                  <a:cubicBezTo>
                    <a:pt x="274596" y="2210"/>
                    <a:pt x="361326" y="0"/>
                    <a:pt x="448571" y="0"/>
                  </a:cubicBezTo>
                  <a:close/>
                </a:path>
              </a:pathLst>
            </a:custGeom>
            <a:gradFill>
              <a:gsLst>
                <a:gs pos="11000">
                  <a:schemeClr val="accent4"/>
                </a:gs>
                <a:gs pos="8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7814390" y="1310107"/>
              <a:ext cx="9124050" cy="4565095"/>
            </a:xfrm>
            <a:custGeom>
              <a:avLst/>
              <a:gdLst>
                <a:gd name="connsiteX0" fmla="*/ 0 w 9124050"/>
                <a:gd name="connsiteY0" fmla="*/ 0 h 4565095"/>
                <a:gd name="connsiteX1" fmla="*/ 1745052 w 9124050"/>
                <a:gd name="connsiteY1" fmla="*/ 0 h 4565095"/>
                <a:gd name="connsiteX2" fmla="*/ 1772568 w 9124050"/>
                <a:gd name="connsiteY2" fmla="*/ 180295 h 4565095"/>
                <a:gd name="connsiteX3" fmla="*/ 5031060 w 9124050"/>
                <a:gd name="connsiteY3" fmla="*/ 2836042 h 4565095"/>
                <a:gd name="connsiteX4" fmla="*/ 8289552 w 9124050"/>
                <a:gd name="connsiteY4" fmla="*/ 180295 h 4565095"/>
                <a:gd name="connsiteX5" fmla="*/ 8317068 w 9124050"/>
                <a:gd name="connsiteY5" fmla="*/ 0 h 4565095"/>
                <a:gd name="connsiteX6" fmla="*/ 8749682 w 9124050"/>
                <a:gd name="connsiteY6" fmla="*/ 0 h 4565095"/>
                <a:gd name="connsiteX7" fmla="*/ 9124050 w 9124050"/>
                <a:gd name="connsiteY7" fmla="*/ 374369 h 4565095"/>
                <a:gd name="connsiteX8" fmla="*/ 9124050 w 9124050"/>
                <a:gd name="connsiteY8" fmla="*/ 2475269 h 4565095"/>
                <a:gd name="connsiteX9" fmla="*/ 9081906 w 9124050"/>
                <a:gd name="connsiteY9" fmla="*/ 2534534 h 4565095"/>
                <a:gd name="connsiteX10" fmla="*/ 5031060 w 9124050"/>
                <a:gd name="connsiteY10" fmla="*/ 4565095 h 4565095"/>
                <a:gd name="connsiteX11" fmla="*/ 2041 w 9124050"/>
                <a:gd name="connsiteY11" fmla="*/ 26833 h 456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24050" h="4565095">
                  <a:moveTo>
                    <a:pt x="0" y="0"/>
                  </a:moveTo>
                  <a:lnTo>
                    <a:pt x="1745052" y="0"/>
                  </a:lnTo>
                  <a:lnTo>
                    <a:pt x="1772568" y="180295"/>
                  </a:lnTo>
                  <a:cubicBezTo>
                    <a:pt x="2082711" y="1695927"/>
                    <a:pt x="3423741" y="2836042"/>
                    <a:pt x="5031060" y="2836042"/>
                  </a:cubicBezTo>
                  <a:cubicBezTo>
                    <a:pt x="6638379" y="2836042"/>
                    <a:pt x="7979409" y="1695927"/>
                    <a:pt x="8289552" y="180295"/>
                  </a:cubicBezTo>
                  <a:lnTo>
                    <a:pt x="8317068" y="0"/>
                  </a:lnTo>
                  <a:lnTo>
                    <a:pt x="8749682" y="0"/>
                  </a:lnTo>
                  <a:cubicBezTo>
                    <a:pt x="8956440" y="0"/>
                    <a:pt x="9124050" y="167611"/>
                    <a:pt x="9124050" y="374369"/>
                  </a:cubicBezTo>
                  <a:lnTo>
                    <a:pt x="9124050" y="2475269"/>
                  </a:lnTo>
                  <a:lnTo>
                    <a:pt x="9081906" y="2534534"/>
                  </a:lnTo>
                  <a:cubicBezTo>
                    <a:pt x="8160043" y="3767209"/>
                    <a:pt x="6688730" y="4565095"/>
                    <a:pt x="5031060" y="4565095"/>
                  </a:cubicBezTo>
                  <a:cubicBezTo>
                    <a:pt x="2413687" y="4565095"/>
                    <a:pt x="260913" y="2575907"/>
                    <a:pt x="2041" y="26833"/>
                  </a:cubicBezTo>
                  <a:close/>
                </a:path>
              </a:pathLst>
            </a:custGeom>
            <a:gradFill>
              <a:gsLst>
                <a:gs pos="11000">
                  <a:schemeClr val="accent5">
                    <a:alpha val="67000"/>
                  </a:schemeClr>
                </a:gs>
                <a:gs pos="80000">
                  <a:schemeClr val="accent2">
                    <a:alpha val="67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14473255" y="6725245"/>
              <a:ext cx="2450058" cy="2251649"/>
            </a:xfrm>
            <a:custGeom>
              <a:avLst/>
              <a:gdLst>
                <a:gd name="connsiteX0" fmla="*/ 2450058 w 2450058"/>
                <a:gd name="connsiteY0" fmla="*/ 0 h 2251649"/>
                <a:gd name="connsiteX1" fmla="*/ 2450058 w 2450058"/>
                <a:gd name="connsiteY1" fmla="*/ 1314095 h 2251649"/>
                <a:gd name="connsiteX2" fmla="*/ 2307444 w 2450058"/>
                <a:gd name="connsiteY2" fmla="*/ 1350764 h 2251649"/>
                <a:gd name="connsiteX3" fmla="*/ 1365771 w 2450058"/>
                <a:gd name="connsiteY3" fmla="*/ 2204541 h 2251649"/>
                <a:gd name="connsiteX4" fmla="*/ 1348530 w 2450058"/>
                <a:gd name="connsiteY4" fmla="*/ 2251649 h 2251649"/>
                <a:gd name="connsiteX5" fmla="*/ 0 w 2450058"/>
                <a:gd name="connsiteY5" fmla="*/ 2251649 h 2251649"/>
                <a:gd name="connsiteX6" fmla="*/ 3955 w 2450058"/>
                <a:gd name="connsiteY6" fmla="*/ 2225735 h 2251649"/>
                <a:gd name="connsiteX7" fmla="*/ 2190000 w 2450058"/>
                <a:gd name="connsiteY7" fmla="*/ 39689 h 225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0058" h="2251649">
                  <a:moveTo>
                    <a:pt x="2450058" y="0"/>
                  </a:moveTo>
                  <a:lnTo>
                    <a:pt x="2450058" y="1314095"/>
                  </a:lnTo>
                  <a:lnTo>
                    <a:pt x="2307444" y="1350764"/>
                  </a:lnTo>
                  <a:cubicBezTo>
                    <a:pt x="1882189" y="1483032"/>
                    <a:pt x="1537578" y="1798344"/>
                    <a:pt x="1365771" y="2204541"/>
                  </a:cubicBezTo>
                  <a:lnTo>
                    <a:pt x="1348530" y="2251649"/>
                  </a:lnTo>
                  <a:lnTo>
                    <a:pt x="0" y="2251649"/>
                  </a:lnTo>
                  <a:lnTo>
                    <a:pt x="3955" y="2225735"/>
                  </a:lnTo>
                  <a:cubicBezTo>
                    <a:pt x="228488" y="1128466"/>
                    <a:pt x="1092732" y="264223"/>
                    <a:pt x="2190000" y="39689"/>
                  </a:cubicBezTo>
                  <a:close/>
                </a:path>
              </a:pathLst>
            </a:custGeom>
            <a:gradFill>
              <a:gsLst>
                <a:gs pos="11000">
                  <a:schemeClr val="accent5">
                    <a:alpha val="67000"/>
                  </a:schemeClr>
                </a:gs>
                <a:gs pos="80000">
                  <a:schemeClr val="accent3">
                    <a:alpha val="67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1413639" y="4552587"/>
              <a:ext cx="5469864" cy="4477447"/>
            </a:xfrm>
            <a:custGeom>
              <a:avLst/>
              <a:gdLst>
                <a:gd name="connsiteX0" fmla="*/ 448571 w 5469864"/>
                <a:gd name="connsiteY0" fmla="*/ 0 h 4477447"/>
                <a:gd name="connsiteX1" fmla="*/ 5445444 w 5469864"/>
                <a:gd name="connsiteY1" fmla="*/ 4285273 h 4477447"/>
                <a:gd name="connsiteX2" fmla="*/ 5469864 w 5469864"/>
                <a:gd name="connsiteY2" fmla="*/ 4477447 h 4477447"/>
                <a:gd name="connsiteX3" fmla="*/ 3721204 w 5469864"/>
                <a:gd name="connsiteY3" fmla="*/ 4477447 h 4477447"/>
                <a:gd name="connsiteX4" fmla="*/ 3707064 w 5469864"/>
                <a:gd name="connsiteY4" fmla="*/ 4384800 h 4477447"/>
                <a:gd name="connsiteX5" fmla="*/ 448571 w 5469864"/>
                <a:gd name="connsiteY5" fmla="*/ 1729052 h 4477447"/>
                <a:gd name="connsiteX6" fmla="*/ 108500 w 5469864"/>
                <a:gd name="connsiteY6" fmla="*/ 1746224 h 4477447"/>
                <a:gd name="connsiteX7" fmla="*/ 0 w 5469864"/>
                <a:gd name="connsiteY7" fmla="*/ 1760012 h 4477447"/>
                <a:gd name="connsiteX8" fmla="*/ 0 w 5469864"/>
                <a:gd name="connsiteY8" fmla="*/ 20906 h 4477447"/>
                <a:gd name="connsiteX9" fmla="*/ 188436 w 5469864"/>
                <a:gd name="connsiteY9" fmla="*/ 6577 h 4477447"/>
                <a:gd name="connsiteX10" fmla="*/ 448571 w 5469864"/>
                <a:gd name="connsiteY10" fmla="*/ 0 h 447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69864" h="4477447">
                  <a:moveTo>
                    <a:pt x="448571" y="0"/>
                  </a:moveTo>
                  <a:cubicBezTo>
                    <a:pt x="2978699" y="0"/>
                    <a:pt x="5074684" y="1858785"/>
                    <a:pt x="5445444" y="4285273"/>
                  </a:cubicBezTo>
                  <a:lnTo>
                    <a:pt x="5469864" y="4477447"/>
                  </a:lnTo>
                  <a:lnTo>
                    <a:pt x="3721204" y="4477447"/>
                  </a:lnTo>
                  <a:lnTo>
                    <a:pt x="3707064" y="4384800"/>
                  </a:lnTo>
                  <a:cubicBezTo>
                    <a:pt x="3396921" y="2869168"/>
                    <a:pt x="2055890" y="1729052"/>
                    <a:pt x="448571" y="1729052"/>
                  </a:cubicBezTo>
                  <a:cubicBezTo>
                    <a:pt x="333763" y="1729052"/>
                    <a:pt x="220313" y="1734869"/>
                    <a:pt x="108500" y="1746224"/>
                  </a:cubicBezTo>
                  <a:lnTo>
                    <a:pt x="0" y="1760012"/>
                  </a:lnTo>
                  <a:lnTo>
                    <a:pt x="0" y="20906"/>
                  </a:lnTo>
                  <a:lnTo>
                    <a:pt x="188436" y="6577"/>
                  </a:lnTo>
                  <a:cubicBezTo>
                    <a:pt x="274596" y="2210"/>
                    <a:pt x="361326" y="0"/>
                    <a:pt x="448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  <a:softEdge rad="584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7784136" y="1344012"/>
              <a:ext cx="9124050" cy="4565095"/>
            </a:xfrm>
            <a:custGeom>
              <a:avLst/>
              <a:gdLst>
                <a:gd name="connsiteX0" fmla="*/ 0 w 9124050"/>
                <a:gd name="connsiteY0" fmla="*/ 0 h 4565095"/>
                <a:gd name="connsiteX1" fmla="*/ 1745052 w 9124050"/>
                <a:gd name="connsiteY1" fmla="*/ 0 h 4565095"/>
                <a:gd name="connsiteX2" fmla="*/ 1772568 w 9124050"/>
                <a:gd name="connsiteY2" fmla="*/ 180295 h 4565095"/>
                <a:gd name="connsiteX3" fmla="*/ 5031060 w 9124050"/>
                <a:gd name="connsiteY3" fmla="*/ 2836042 h 4565095"/>
                <a:gd name="connsiteX4" fmla="*/ 8289552 w 9124050"/>
                <a:gd name="connsiteY4" fmla="*/ 180295 h 4565095"/>
                <a:gd name="connsiteX5" fmla="*/ 8317068 w 9124050"/>
                <a:gd name="connsiteY5" fmla="*/ 0 h 4565095"/>
                <a:gd name="connsiteX6" fmla="*/ 8749682 w 9124050"/>
                <a:gd name="connsiteY6" fmla="*/ 0 h 4565095"/>
                <a:gd name="connsiteX7" fmla="*/ 9124050 w 9124050"/>
                <a:gd name="connsiteY7" fmla="*/ 374369 h 4565095"/>
                <a:gd name="connsiteX8" fmla="*/ 9124050 w 9124050"/>
                <a:gd name="connsiteY8" fmla="*/ 2475269 h 4565095"/>
                <a:gd name="connsiteX9" fmla="*/ 9081906 w 9124050"/>
                <a:gd name="connsiteY9" fmla="*/ 2534534 h 4565095"/>
                <a:gd name="connsiteX10" fmla="*/ 5031060 w 9124050"/>
                <a:gd name="connsiteY10" fmla="*/ 4565095 h 4565095"/>
                <a:gd name="connsiteX11" fmla="*/ 2041 w 9124050"/>
                <a:gd name="connsiteY11" fmla="*/ 26833 h 456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24050" h="4565095">
                  <a:moveTo>
                    <a:pt x="0" y="0"/>
                  </a:moveTo>
                  <a:lnTo>
                    <a:pt x="1745052" y="0"/>
                  </a:lnTo>
                  <a:lnTo>
                    <a:pt x="1772568" y="180295"/>
                  </a:lnTo>
                  <a:cubicBezTo>
                    <a:pt x="2082711" y="1695927"/>
                    <a:pt x="3423741" y="2836042"/>
                    <a:pt x="5031060" y="2836042"/>
                  </a:cubicBezTo>
                  <a:cubicBezTo>
                    <a:pt x="6638379" y="2836042"/>
                    <a:pt x="7979409" y="1695927"/>
                    <a:pt x="8289552" y="180295"/>
                  </a:cubicBezTo>
                  <a:lnTo>
                    <a:pt x="8317068" y="0"/>
                  </a:lnTo>
                  <a:lnTo>
                    <a:pt x="8749682" y="0"/>
                  </a:lnTo>
                  <a:cubicBezTo>
                    <a:pt x="8956440" y="0"/>
                    <a:pt x="9124050" y="167611"/>
                    <a:pt x="9124050" y="374369"/>
                  </a:cubicBezTo>
                  <a:lnTo>
                    <a:pt x="9124050" y="2475269"/>
                  </a:lnTo>
                  <a:lnTo>
                    <a:pt x="9081906" y="2534534"/>
                  </a:lnTo>
                  <a:cubicBezTo>
                    <a:pt x="8160043" y="3767209"/>
                    <a:pt x="6688730" y="4565095"/>
                    <a:pt x="5031060" y="4565095"/>
                  </a:cubicBezTo>
                  <a:cubicBezTo>
                    <a:pt x="2413687" y="4565095"/>
                    <a:pt x="260913" y="2575907"/>
                    <a:pt x="2041" y="26833"/>
                  </a:cubicBezTo>
                  <a:close/>
                </a:path>
              </a:pathLst>
            </a:custGeom>
            <a:solidFill>
              <a:schemeClr val="bg1">
                <a:alpha val="45000"/>
              </a:schemeClr>
            </a:soli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  <a:softEdge rad="596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080146" y="1310106"/>
              <a:ext cx="3272578" cy="2530263"/>
            </a:xfrm>
            <a:custGeom>
              <a:avLst/>
              <a:gdLst>
                <a:gd name="connsiteX0" fmla="*/ 1636289 w 3272578"/>
                <a:gd name="connsiteY0" fmla="*/ 286584 h 2530263"/>
                <a:gd name="connsiteX1" fmla="*/ 1028898 w 3272578"/>
                <a:gd name="connsiteY1" fmla="*/ 893974 h 2530263"/>
                <a:gd name="connsiteX2" fmla="*/ 1636289 w 3272578"/>
                <a:gd name="connsiteY2" fmla="*/ 1501364 h 2530263"/>
                <a:gd name="connsiteX3" fmla="*/ 2243678 w 3272578"/>
                <a:gd name="connsiteY3" fmla="*/ 893974 h 2530263"/>
                <a:gd name="connsiteX4" fmla="*/ 1636289 w 3272578"/>
                <a:gd name="connsiteY4" fmla="*/ 286584 h 2530263"/>
                <a:gd name="connsiteX5" fmla="*/ 266762 w 3272578"/>
                <a:gd name="connsiteY5" fmla="*/ 0 h 2530263"/>
                <a:gd name="connsiteX6" fmla="*/ 3005817 w 3272578"/>
                <a:gd name="connsiteY6" fmla="*/ 0 h 2530263"/>
                <a:gd name="connsiteX7" fmla="*/ 3075087 w 3272578"/>
                <a:gd name="connsiteY7" fmla="*/ 114022 h 2530263"/>
                <a:gd name="connsiteX8" fmla="*/ 3272578 w 3272578"/>
                <a:gd name="connsiteY8" fmla="*/ 893974 h 2530263"/>
                <a:gd name="connsiteX9" fmla="*/ 1636289 w 3272578"/>
                <a:gd name="connsiteY9" fmla="*/ 2530263 h 2530263"/>
                <a:gd name="connsiteX10" fmla="*/ 0 w 3272578"/>
                <a:gd name="connsiteY10" fmla="*/ 893974 h 2530263"/>
                <a:gd name="connsiteX11" fmla="*/ 197492 w 3272578"/>
                <a:gd name="connsiteY11" fmla="*/ 114022 h 253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72578" h="2530263">
                  <a:moveTo>
                    <a:pt x="1636289" y="286584"/>
                  </a:moveTo>
                  <a:cubicBezTo>
                    <a:pt x="1300836" y="286584"/>
                    <a:pt x="1028898" y="558522"/>
                    <a:pt x="1028898" y="893974"/>
                  </a:cubicBezTo>
                  <a:cubicBezTo>
                    <a:pt x="1028898" y="1229426"/>
                    <a:pt x="1300836" y="1501364"/>
                    <a:pt x="1636289" y="1501364"/>
                  </a:cubicBezTo>
                  <a:cubicBezTo>
                    <a:pt x="1971740" y="1501364"/>
                    <a:pt x="2243678" y="1229426"/>
                    <a:pt x="2243678" y="893974"/>
                  </a:cubicBezTo>
                  <a:cubicBezTo>
                    <a:pt x="2243678" y="558522"/>
                    <a:pt x="1971740" y="286584"/>
                    <a:pt x="1636289" y="286584"/>
                  </a:cubicBezTo>
                  <a:close/>
                  <a:moveTo>
                    <a:pt x="266762" y="0"/>
                  </a:moveTo>
                  <a:lnTo>
                    <a:pt x="3005817" y="0"/>
                  </a:lnTo>
                  <a:lnTo>
                    <a:pt x="3075087" y="114022"/>
                  </a:lnTo>
                  <a:cubicBezTo>
                    <a:pt x="3201036" y="345873"/>
                    <a:pt x="3272578" y="611569"/>
                    <a:pt x="3272578" y="893974"/>
                  </a:cubicBezTo>
                  <a:cubicBezTo>
                    <a:pt x="3272578" y="1797671"/>
                    <a:pt x="2539986" y="2530263"/>
                    <a:pt x="1636289" y="2530263"/>
                  </a:cubicBezTo>
                  <a:cubicBezTo>
                    <a:pt x="732592" y="2530263"/>
                    <a:pt x="0" y="1797671"/>
                    <a:pt x="0" y="893974"/>
                  </a:cubicBezTo>
                  <a:cubicBezTo>
                    <a:pt x="0" y="611569"/>
                    <a:pt x="71543" y="345873"/>
                    <a:pt x="197492" y="114022"/>
                  </a:cubicBezTo>
                  <a:close/>
                </a:path>
              </a:pathLst>
            </a:custGeom>
            <a:gradFill>
              <a:gsLst>
                <a:gs pos="11000">
                  <a:schemeClr val="accent6">
                    <a:alpha val="67000"/>
                  </a:schemeClr>
                </a:gs>
                <a:gs pos="80000">
                  <a:schemeClr val="accent5">
                    <a:alpha val="67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4473255" y="6723122"/>
              <a:ext cx="2450058" cy="2251649"/>
            </a:xfrm>
            <a:custGeom>
              <a:avLst/>
              <a:gdLst>
                <a:gd name="connsiteX0" fmla="*/ 2450058 w 2450058"/>
                <a:gd name="connsiteY0" fmla="*/ 0 h 2251649"/>
                <a:gd name="connsiteX1" fmla="*/ 2450058 w 2450058"/>
                <a:gd name="connsiteY1" fmla="*/ 1314095 h 2251649"/>
                <a:gd name="connsiteX2" fmla="*/ 2307444 w 2450058"/>
                <a:gd name="connsiteY2" fmla="*/ 1350764 h 2251649"/>
                <a:gd name="connsiteX3" fmla="*/ 1365771 w 2450058"/>
                <a:gd name="connsiteY3" fmla="*/ 2204541 h 2251649"/>
                <a:gd name="connsiteX4" fmla="*/ 1348530 w 2450058"/>
                <a:gd name="connsiteY4" fmla="*/ 2251649 h 2251649"/>
                <a:gd name="connsiteX5" fmla="*/ 0 w 2450058"/>
                <a:gd name="connsiteY5" fmla="*/ 2251649 h 2251649"/>
                <a:gd name="connsiteX6" fmla="*/ 3955 w 2450058"/>
                <a:gd name="connsiteY6" fmla="*/ 2225735 h 2251649"/>
                <a:gd name="connsiteX7" fmla="*/ 2190000 w 2450058"/>
                <a:gd name="connsiteY7" fmla="*/ 39689 h 225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0058" h="2251649">
                  <a:moveTo>
                    <a:pt x="2450058" y="0"/>
                  </a:moveTo>
                  <a:lnTo>
                    <a:pt x="2450058" y="1314095"/>
                  </a:lnTo>
                  <a:lnTo>
                    <a:pt x="2307444" y="1350764"/>
                  </a:lnTo>
                  <a:cubicBezTo>
                    <a:pt x="1882189" y="1483032"/>
                    <a:pt x="1537578" y="1798344"/>
                    <a:pt x="1365771" y="2204541"/>
                  </a:cubicBezTo>
                  <a:lnTo>
                    <a:pt x="1348530" y="2251649"/>
                  </a:lnTo>
                  <a:lnTo>
                    <a:pt x="0" y="2251649"/>
                  </a:lnTo>
                  <a:lnTo>
                    <a:pt x="3955" y="2225735"/>
                  </a:lnTo>
                  <a:cubicBezTo>
                    <a:pt x="228488" y="1128466"/>
                    <a:pt x="1092732" y="264223"/>
                    <a:pt x="2190000" y="39689"/>
                  </a:cubicBezTo>
                  <a:close/>
                </a:path>
              </a:pathLst>
            </a:custGeom>
            <a:solidFill>
              <a:schemeClr val="bg1">
                <a:alpha val="44000"/>
              </a:schemeClr>
            </a:soli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3075155" y="1321752"/>
              <a:ext cx="3272578" cy="2530263"/>
            </a:xfrm>
            <a:custGeom>
              <a:avLst/>
              <a:gdLst>
                <a:gd name="connsiteX0" fmla="*/ 1636289 w 3272578"/>
                <a:gd name="connsiteY0" fmla="*/ 286584 h 2530263"/>
                <a:gd name="connsiteX1" fmla="*/ 1028898 w 3272578"/>
                <a:gd name="connsiteY1" fmla="*/ 893974 h 2530263"/>
                <a:gd name="connsiteX2" fmla="*/ 1636289 w 3272578"/>
                <a:gd name="connsiteY2" fmla="*/ 1501364 h 2530263"/>
                <a:gd name="connsiteX3" fmla="*/ 2243678 w 3272578"/>
                <a:gd name="connsiteY3" fmla="*/ 893974 h 2530263"/>
                <a:gd name="connsiteX4" fmla="*/ 1636289 w 3272578"/>
                <a:gd name="connsiteY4" fmla="*/ 286584 h 2530263"/>
                <a:gd name="connsiteX5" fmla="*/ 266762 w 3272578"/>
                <a:gd name="connsiteY5" fmla="*/ 0 h 2530263"/>
                <a:gd name="connsiteX6" fmla="*/ 3005817 w 3272578"/>
                <a:gd name="connsiteY6" fmla="*/ 0 h 2530263"/>
                <a:gd name="connsiteX7" fmla="*/ 3075087 w 3272578"/>
                <a:gd name="connsiteY7" fmla="*/ 114022 h 2530263"/>
                <a:gd name="connsiteX8" fmla="*/ 3272578 w 3272578"/>
                <a:gd name="connsiteY8" fmla="*/ 893974 h 2530263"/>
                <a:gd name="connsiteX9" fmla="*/ 1636289 w 3272578"/>
                <a:gd name="connsiteY9" fmla="*/ 2530263 h 2530263"/>
                <a:gd name="connsiteX10" fmla="*/ 0 w 3272578"/>
                <a:gd name="connsiteY10" fmla="*/ 893974 h 2530263"/>
                <a:gd name="connsiteX11" fmla="*/ 197492 w 3272578"/>
                <a:gd name="connsiteY11" fmla="*/ 114022 h 253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72578" h="2530263">
                  <a:moveTo>
                    <a:pt x="1636289" y="286584"/>
                  </a:moveTo>
                  <a:cubicBezTo>
                    <a:pt x="1300836" y="286584"/>
                    <a:pt x="1028898" y="558522"/>
                    <a:pt x="1028898" y="893974"/>
                  </a:cubicBezTo>
                  <a:cubicBezTo>
                    <a:pt x="1028898" y="1229426"/>
                    <a:pt x="1300836" y="1501364"/>
                    <a:pt x="1636289" y="1501364"/>
                  </a:cubicBezTo>
                  <a:cubicBezTo>
                    <a:pt x="1971740" y="1501364"/>
                    <a:pt x="2243678" y="1229426"/>
                    <a:pt x="2243678" y="893974"/>
                  </a:cubicBezTo>
                  <a:cubicBezTo>
                    <a:pt x="2243678" y="558522"/>
                    <a:pt x="1971740" y="286584"/>
                    <a:pt x="1636289" y="286584"/>
                  </a:cubicBezTo>
                  <a:close/>
                  <a:moveTo>
                    <a:pt x="266762" y="0"/>
                  </a:moveTo>
                  <a:lnTo>
                    <a:pt x="3005817" y="0"/>
                  </a:lnTo>
                  <a:lnTo>
                    <a:pt x="3075087" y="114022"/>
                  </a:lnTo>
                  <a:cubicBezTo>
                    <a:pt x="3201036" y="345873"/>
                    <a:pt x="3272578" y="611569"/>
                    <a:pt x="3272578" y="893974"/>
                  </a:cubicBezTo>
                  <a:cubicBezTo>
                    <a:pt x="3272578" y="1797671"/>
                    <a:pt x="2539986" y="2530263"/>
                    <a:pt x="1636289" y="2530263"/>
                  </a:cubicBezTo>
                  <a:cubicBezTo>
                    <a:pt x="732592" y="2530263"/>
                    <a:pt x="0" y="1797671"/>
                    <a:pt x="0" y="893974"/>
                  </a:cubicBezTo>
                  <a:cubicBezTo>
                    <a:pt x="0" y="611569"/>
                    <a:pt x="71543" y="345873"/>
                    <a:pt x="197492" y="114022"/>
                  </a:cubicBezTo>
                  <a:close/>
                </a:path>
              </a:pathLst>
            </a:custGeom>
            <a:solidFill>
              <a:schemeClr val="bg1">
                <a:alpha val="37000"/>
              </a:schemeClr>
            </a:soli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  <a:softEdge rad="355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1349559" y="1310106"/>
              <a:ext cx="15588882" cy="7666788"/>
            </a:xfrm>
            <a:prstGeom prst="roundRect">
              <a:avLst>
                <a:gd name="adj" fmla="val 4883"/>
              </a:avLst>
            </a:prstGeom>
            <a:solidFill>
              <a:schemeClr val="bg1">
                <a:alpha val="20000"/>
              </a:schemeClr>
            </a:solidFill>
            <a:ln w="2540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D947BD2-4CB6-2ED2-C676-63530388F3F4}"/>
              </a:ext>
            </a:extLst>
          </p:cNvPr>
          <p:cNvSpPr txBox="1"/>
          <p:nvPr/>
        </p:nvSpPr>
        <p:spPr>
          <a:xfrm>
            <a:off x="4234231" y="3064146"/>
            <a:ext cx="9819539" cy="3145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5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3900" dirty="0" smtClean="0">
                <a:effectLst>
                  <a:outerShdw blurRad="317500" dist="292100" dir="2700000" sx="90000" sy="90000" algn="tl" rotWithShape="0">
                    <a:prstClr val="black">
                      <a:alpha val="26000"/>
                    </a:prstClr>
                  </a:outerShdw>
                </a:effectLst>
                <a:latin typeface="Sora" pitchFamily="2" charset="0"/>
                <a:cs typeface="Sora" pitchFamily="2" charset="0"/>
              </a:rPr>
              <a:t>KACA</a:t>
            </a:r>
            <a:endParaRPr lang="en-US" sz="23900" dirty="0">
              <a:effectLst>
                <a:outerShdw blurRad="317500" dist="292100" dir="2700000" sx="90000" sy="90000" algn="tl" rotWithShape="0">
                  <a:prstClr val="black">
                    <a:alpha val="26000"/>
                  </a:prstClr>
                </a:outerShdw>
              </a:effectLst>
              <a:latin typeface="Sora" pitchFamily="2" charset="0"/>
              <a:cs typeface="Sora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94660" y="6932571"/>
            <a:ext cx="3426382" cy="862640"/>
          </a:xfrm>
          <a:prstGeom prst="roundRect">
            <a:avLst>
              <a:gd name="adj" fmla="val 17360"/>
            </a:avLst>
          </a:prstGeom>
          <a:gradFill>
            <a:gsLst>
              <a:gs pos="11000">
                <a:schemeClr val="accent4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>
            <a:outerShdw blurRad="317500" dist="228600" dir="2700000" algn="tl" rotWithShape="0">
              <a:srgbClr val="28325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600" dirty="0" smtClean="0">
                <a:latin typeface="Sora" pitchFamily="2" charset="0"/>
                <a:cs typeface="Sora" pitchFamily="2" charset="0"/>
              </a:rPr>
              <a:t>LEARN MORE</a:t>
            </a:r>
            <a:endParaRPr lang="en-US" sz="2000" spc="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D947BD2-4CB6-2ED2-C676-63530388F3F4}"/>
              </a:ext>
            </a:extLst>
          </p:cNvPr>
          <p:cNvSpPr txBox="1"/>
          <p:nvPr/>
        </p:nvSpPr>
        <p:spPr>
          <a:xfrm>
            <a:off x="4234231" y="5498845"/>
            <a:ext cx="9819539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5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0200" dirty="0" smtClean="0">
                <a:effectLst>
                  <a:outerShdw blurRad="317500" dist="292100" dir="2700000" sx="90000" sy="90000" algn="tl" rotWithShape="0">
                    <a:prstClr val="black">
                      <a:alpha val="26000"/>
                    </a:prstClr>
                  </a:outerShdw>
                </a:effectLst>
                <a:latin typeface="Sora" pitchFamily="2" charset="0"/>
                <a:cs typeface="Sora" pitchFamily="2" charset="0"/>
              </a:rPr>
              <a:t>POWERPOINT</a:t>
            </a:r>
            <a:endParaRPr lang="en-US" sz="10200" dirty="0">
              <a:effectLst>
                <a:outerShdw blurRad="317500" dist="292100" dir="2700000" sx="90000" sy="90000" algn="tl" rotWithShape="0">
                  <a:prstClr val="black">
                    <a:alpha val="26000"/>
                  </a:prstClr>
                </a:outerShdw>
              </a:effectLst>
              <a:latin typeface="Sora" pitchFamily="2" charset="0"/>
              <a:cs typeface="S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70389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 animBg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 animBg="1"/>
          <p:bldP spid="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2323761" y="1024774"/>
            <a:ext cx="13640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The Masterpiece</a:t>
            </a:r>
            <a:endParaRPr lang="en-US" sz="6600" b="1" u="sng" spc="-15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3708203" y="6490040"/>
            <a:ext cx="1335179" cy="1335179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330200" dist="114300" dir="5400000" algn="t" rotWithShape="0">
              <a:srgbClr val="28325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0217309" y="6490040"/>
            <a:ext cx="1335179" cy="1335179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330200" dist="114300" dir="5400000" algn="t" rotWithShape="0">
              <a:srgbClr val="28325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730963" y="6490040"/>
            <a:ext cx="1335179" cy="1335179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330200" dist="114300" dir="5400000" algn="t" rotWithShape="0">
              <a:srgbClr val="28325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40069" y="6490040"/>
            <a:ext cx="1335179" cy="1335179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330200" dist="114300" dir="5400000" algn="t" rotWithShape="0">
              <a:srgbClr val="28325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476676" y="2888866"/>
            <a:ext cx="3802782" cy="3796136"/>
            <a:chOff x="12476676" y="2888866"/>
            <a:chExt cx="3802782" cy="3796136"/>
          </a:xfrm>
        </p:grpSpPr>
        <p:sp useBgFill="1">
          <p:nvSpPr>
            <p:cNvPr id="55" name="Rectangle: Rounded Corners 5">
              <a:extLst>
                <a:ext uri="{FF2B5EF4-FFF2-40B4-BE49-F238E27FC236}">
                  <a16:creationId xmlns:a16="http://schemas.microsoft.com/office/drawing/2014/main" xmlns="" id="{AD9FCD6C-A8F1-F7AD-EDC4-506E73EC672B}"/>
                </a:ext>
              </a:extLst>
            </p:cNvPr>
            <p:cNvSpPr/>
            <p:nvPr/>
          </p:nvSpPr>
          <p:spPr>
            <a:xfrm>
              <a:off x="12481223" y="2888866"/>
              <a:ext cx="3798235" cy="3796134"/>
            </a:xfrm>
            <a:prstGeom prst="ellipse">
              <a:avLst/>
            </a:prstGeom>
            <a:ln>
              <a:noFill/>
            </a:ln>
            <a:effectLst>
              <a:outerShdw blurRad="863600" dist="9271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13961114" y="6490041"/>
              <a:ext cx="829357" cy="194961"/>
            </a:xfrm>
            <a:custGeom>
              <a:avLst/>
              <a:gdLst>
                <a:gd name="connsiteX0" fmla="*/ 443000 w 886001"/>
                <a:gd name="connsiteY0" fmla="*/ 0 h 208277"/>
                <a:gd name="connsiteX1" fmla="*/ 841749 w 886001"/>
                <a:gd name="connsiteY1" fmla="*/ 121801 h 208277"/>
                <a:gd name="connsiteX2" fmla="*/ 886001 w 886001"/>
                <a:gd name="connsiteY2" fmla="*/ 158313 h 208277"/>
                <a:gd name="connsiteX3" fmla="*/ 851880 w 886001"/>
                <a:gd name="connsiteY3" fmla="*/ 167081 h 208277"/>
                <a:gd name="connsiteX4" fmla="*/ 443001 w 886001"/>
                <a:gd name="connsiteY4" fmla="*/ 208277 h 208277"/>
                <a:gd name="connsiteX5" fmla="*/ 34122 w 886001"/>
                <a:gd name="connsiteY5" fmla="*/ 167081 h 208277"/>
                <a:gd name="connsiteX6" fmla="*/ 0 w 886001"/>
                <a:gd name="connsiteY6" fmla="*/ 158312 h 208277"/>
                <a:gd name="connsiteX7" fmla="*/ 44252 w 886001"/>
                <a:gd name="connsiteY7" fmla="*/ 121801 h 208277"/>
                <a:gd name="connsiteX8" fmla="*/ 443000 w 886001"/>
                <a:gd name="connsiteY8" fmla="*/ 0 h 20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6001" h="208277">
                  <a:moveTo>
                    <a:pt x="443000" y="0"/>
                  </a:moveTo>
                  <a:cubicBezTo>
                    <a:pt x="590706" y="0"/>
                    <a:pt x="727924" y="44902"/>
                    <a:pt x="841749" y="121801"/>
                  </a:cubicBezTo>
                  <a:lnTo>
                    <a:pt x="886001" y="158313"/>
                  </a:lnTo>
                  <a:lnTo>
                    <a:pt x="851880" y="167081"/>
                  </a:lnTo>
                  <a:cubicBezTo>
                    <a:pt x="719808" y="194092"/>
                    <a:pt x="583062" y="208277"/>
                    <a:pt x="443001" y="208277"/>
                  </a:cubicBezTo>
                  <a:cubicBezTo>
                    <a:pt x="302940" y="208277"/>
                    <a:pt x="166194" y="194092"/>
                    <a:pt x="34122" y="167081"/>
                  </a:cubicBezTo>
                  <a:lnTo>
                    <a:pt x="0" y="158312"/>
                  </a:lnTo>
                  <a:lnTo>
                    <a:pt x="44252" y="121801"/>
                  </a:lnTo>
                  <a:cubicBezTo>
                    <a:pt x="158077" y="44902"/>
                    <a:pt x="295295" y="0"/>
                    <a:pt x="443000" y="0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22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>
              <a:off x="12476676" y="2888866"/>
              <a:ext cx="3798235" cy="3796134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985782" y="2888866"/>
            <a:ext cx="3802782" cy="3796136"/>
            <a:chOff x="8985782" y="2888866"/>
            <a:chExt cx="3802782" cy="3796136"/>
          </a:xfrm>
        </p:grpSpPr>
        <p:sp useBgFill="1">
          <p:nvSpPr>
            <p:cNvPr id="60" name="Rectangle: Rounded Corners 5">
              <a:extLst>
                <a:ext uri="{FF2B5EF4-FFF2-40B4-BE49-F238E27FC236}">
                  <a16:creationId xmlns:a16="http://schemas.microsoft.com/office/drawing/2014/main" xmlns="" id="{AD9FCD6C-A8F1-F7AD-EDC4-506E73EC672B}"/>
                </a:ext>
              </a:extLst>
            </p:cNvPr>
            <p:cNvSpPr/>
            <p:nvPr/>
          </p:nvSpPr>
          <p:spPr>
            <a:xfrm>
              <a:off x="8990329" y="2888866"/>
              <a:ext cx="3798235" cy="3796134"/>
            </a:xfrm>
            <a:prstGeom prst="ellipse">
              <a:avLst/>
            </a:prstGeom>
            <a:ln>
              <a:noFill/>
            </a:ln>
            <a:effectLst>
              <a:outerShdw blurRad="863600" dist="9271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10470220" y="6490041"/>
              <a:ext cx="829357" cy="194961"/>
            </a:xfrm>
            <a:custGeom>
              <a:avLst/>
              <a:gdLst>
                <a:gd name="connsiteX0" fmla="*/ 443000 w 886001"/>
                <a:gd name="connsiteY0" fmla="*/ 0 h 208277"/>
                <a:gd name="connsiteX1" fmla="*/ 841749 w 886001"/>
                <a:gd name="connsiteY1" fmla="*/ 121801 h 208277"/>
                <a:gd name="connsiteX2" fmla="*/ 886001 w 886001"/>
                <a:gd name="connsiteY2" fmla="*/ 158313 h 208277"/>
                <a:gd name="connsiteX3" fmla="*/ 851880 w 886001"/>
                <a:gd name="connsiteY3" fmla="*/ 167081 h 208277"/>
                <a:gd name="connsiteX4" fmla="*/ 443001 w 886001"/>
                <a:gd name="connsiteY4" fmla="*/ 208277 h 208277"/>
                <a:gd name="connsiteX5" fmla="*/ 34122 w 886001"/>
                <a:gd name="connsiteY5" fmla="*/ 167081 h 208277"/>
                <a:gd name="connsiteX6" fmla="*/ 0 w 886001"/>
                <a:gd name="connsiteY6" fmla="*/ 158312 h 208277"/>
                <a:gd name="connsiteX7" fmla="*/ 44252 w 886001"/>
                <a:gd name="connsiteY7" fmla="*/ 121801 h 208277"/>
                <a:gd name="connsiteX8" fmla="*/ 443000 w 886001"/>
                <a:gd name="connsiteY8" fmla="*/ 0 h 20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6001" h="208277">
                  <a:moveTo>
                    <a:pt x="443000" y="0"/>
                  </a:moveTo>
                  <a:cubicBezTo>
                    <a:pt x="590706" y="0"/>
                    <a:pt x="727924" y="44902"/>
                    <a:pt x="841749" y="121801"/>
                  </a:cubicBezTo>
                  <a:lnTo>
                    <a:pt x="886001" y="158313"/>
                  </a:lnTo>
                  <a:lnTo>
                    <a:pt x="851880" y="167081"/>
                  </a:lnTo>
                  <a:cubicBezTo>
                    <a:pt x="719808" y="194092"/>
                    <a:pt x="583062" y="208277"/>
                    <a:pt x="443001" y="208277"/>
                  </a:cubicBezTo>
                  <a:cubicBezTo>
                    <a:pt x="302940" y="208277"/>
                    <a:pt x="166194" y="194092"/>
                    <a:pt x="34122" y="167081"/>
                  </a:cubicBezTo>
                  <a:lnTo>
                    <a:pt x="0" y="158312"/>
                  </a:lnTo>
                  <a:lnTo>
                    <a:pt x="44252" y="121801"/>
                  </a:lnTo>
                  <a:cubicBezTo>
                    <a:pt x="158077" y="44902"/>
                    <a:pt x="295295" y="0"/>
                    <a:pt x="443000" y="0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22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>
              <a:off x="8985782" y="2888866"/>
              <a:ext cx="3798235" cy="3796134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99436" y="2888866"/>
            <a:ext cx="3802782" cy="3796136"/>
            <a:chOff x="5499436" y="2888866"/>
            <a:chExt cx="3802782" cy="3796136"/>
          </a:xfrm>
        </p:grpSpPr>
        <p:sp useBgFill="1">
          <p:nvSpPr>
            <p:cNvPr id="50" name="Rectangle: Rounded Corners 5">
              <a:extLst>
                <a:ext uri="{FF2B5EF4-FFF2-40B4-BE49-F238E27FC236}">
                  <a16:creationId xmlns:a16="http://schemas.microsoft.com/office/drawing/2014/main" xmlns="" id="{AD9FCD6C-A8F1-F7AD-EDC4-506E73EC672B}"/>
                </a:ext>
              </a:extLst>
            </p:cNvPr>
            <p:cNvSpPr/>
            <p:nvPr/>
          </p:nvSpPr>
          <p:spPr>
            <a:xfrm>
              <a:off x="5503983" y="2888866"/>
              <a:ext cx="3798235" cy="3796134"/>
            </a:xfrm>
            <a:prstGeom prst="ellipse">
              <a:avLst/>
            </a:prstGeom>
            <a:ln>
              <a:noFill/>
            </a:ln>
            <a:effectLst>
              <a:outerShdw blurRad="863600" dist="9271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6983874" y="6490041"/>
              <a:ext cx="829357" cy="194961"/>
            </a:xfrm>
            <a:custGeom>
              <a:avLst/>
              <a:gdLst>
                <a:gd name="connsiteX0" fmla="*/ 443000 w 886001"/>
                <a:gd name="connsiteY0" fmla="*/ 0 h 208277"/>
                <a:gd name="connsiteX1" fmla="*/ 841749 w 886001"/>
                <a:gd name="connsiteY1" fmla="*/ 121801 h 208277"/>
                <a:gd name="connsiteX2" fmla="*/ 886001 w 886001"/>
                <a:gd name="connsiteY2" fmla="*/ 158313 h 208277"/>
                <a:gd name="connsiteX3" fmla="*/ 851880 w 886001"/>
                <a:gd name="connsiteY3" fmla="*/ 167081 h 208277"/>
                <a:gd name="connsiteX4" fmla="*/ 443001 w 886001"/>
                <a:gd name="connsiteY4" fmla="*/ 208277 h 208277"/>
                <a:gd name="connsiteX5" fmla="*/ 34122 w 886001"/>
                <a:gd name="connsiteY5" fmla="*/ 167081 h 208277"/>
                <a:gd name="connsiteX6" fmla="*/ 0 w 886001"/>
                <a:gd name="connsiteY6" fmla="*/ 158312 h 208277"/>
                <a:gd name="connsiteX7" fmla="*/ 44252 w 886001"/>
                <a:gd name="connsiteY7" fmla="*/ 121801 h 208277"/>
                <a:gd name="connsiteX8" fmla="*/ 443000 w 886001"/>
                <a:gd name="connsiteY8" fmla="*/ 0 h 20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6001" h="208277">
                  <a:moveTo>
                    <a:pt x="443000" y="0"/>
                  </a:moveTo>
                  <a:cubicBezTo>
                    <a:pt x="590706" y="0"/>
                    <a:pt x="727924" y="44902"/>
                    <a:pt x="841749" y="121801"/>
                  </a:cubicBezTo>
                  <a:lnTo>
                    <a:pt x="886001" y="158313"/>
                  </a:lnTo>
                  <a:lnTo>
                    <a:pt x="851880" y="167081"/>
                  </a:lnTo>
                  <a:cubicBezTo>
                    <a:pt x="719808" y="194092"/>
                    <a:pt x="583062" y="208277"/>
                    <a:pt x="443001" y="208277"/>
                  </a:cubicBezTo>
                  <a:cubicBezTo>
                    <a:pt x="302940" y="208277"/>
                    <a:pt x="166194" y="194092"/>
                    <a:pt x="34122" y="167081"/>
                  </a:cubicBezTo>
                  <a:lnTo>
                    <a:pt x="0" y="158312"/>
                  </a:lnTo>
                  <a:lnTo>
                    <a:pt x="44252" y="121801"/>
                  </a:lnTo>
                  <a:cubicBezTo>
                    <a:pt x="158077" y="44902"/>
                    <a:pt x="295295" y="0"/>
                    <a:pt x="443000" y="0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22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>
              <a:off x="5499436" y="2888866"/>
              <a:ext cx="3798235" cy="3796134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08542" y="2888866"/>
            <a:ext cx="3802782" cy="3796136"/>
            <a:chOff x="2008542" y="2888866"/>
            <a:chExt cx="3802782" cy="3796136"/>
          </a:xfrm>
        </p:grpSpPr>
        <p:grpSp>
          <p:nvGrpSpPr>
            <p:cNvPr id="3" name="Group 2"/>
            <p:cNvGrpSpPr/>
            <p:nvPr/>
          </p:nvGrpSpPr>
          <p:grpSpPr>
            <a:xfrm>
              <a:off x="2013089" y="2888866"/>
              <a:ext cx="3798235" cy="3796136"/>
              <a:chOff x="2013089" y="2888866"/>
              <a:chExt cx="3798235" cy="3796136"/>
            </a:xfrm>
          </p:grpSpPr>
          <p:sp useBgFill="1">
            <p:nvSpPr>
              <p:cNvPr id="19" name="Rectangle: Rounded Corners 5">
                <a:extLst>
                  <a:ext uri="{FF2B5EF4-FFF2-40B4-BE49-F238E27FC236}">
                    <a16:creationId xmlns:a16="http://schemas.microsoft.com/office/drawing/2014/main" xmlns="" id="{AD9FCD6C-A8F1-F7AD-EDC4-506E73EC672B}"/>
                  </a:ext>
                </a:extLst>
              </p:cNvPr>
              <p:cNvSpPr/>
              <p:nvPr/>
            </p:nvSpPr>
            <p:spPr>
              <a:xfrm>
                <a:off x="2013089" y="2888866"/>
                <a:ext cx="3798235" cy="3796134"/>
              </a:xfrm>
              <a:prstGeom prst="ellipse">
                <a:avLst/>
              </a:prstGeom>
              <a:ln>
                <a:noFill/>
              </a:ln>
              <a:effectLst>
                <a:outerShdw blurRad="863600" dist="927100" dir="8700000" sx="90000" sy="90000" algn="tr" rotWithShape="0">
                  <a:srgbClr val="282F4E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lt1"/>
                  </a:solidFill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3492980" y="6490041"/>
                <a:ext cx="829357" cy="194961"/>
              </a:xfrm>
              <a:custGeom>
                <a:avLst/>
                <a:gdLst>
                  <a:gd name="connsiteX0" fmla="*/ 443000 w 886001"/>
                  <a:gd name="connsiteY0" fmla="*/ 0 h 208277"/>
                  <a:gd name="connsiteX1" fmla="*/ 841749 w 886001"/>
                  <a:gd name="connsiteY1" fmla="*/ 121801 h 208277"/>
                  <a:gd name="connsiteX2" fmla="*/ 886001 w 886001"/>
                  <a:gd name="connsiteY2" fmla="*/ 158313 h 208277"/>
                  <a:gd name="connsiteX3" fmla="*/ 851880 w 886001"/>
                  <a:gd name="connsiteY3" fmla="*/ 167081 h 208277"/>
                  <a:gd name="connsiteX4" fmla="*/ 443001 w 886001"/>
                  <a:gd name="connsiteY4" fmla="*/ 208277 h 208277"/>
                  <a:gd name="connsiteX5" fmla="*/ 34122 w 886001"/>
                  <a:gd name="connsiteY5" fmla="*/ 167081 h 208277"/>
                  <a:gd name="connsiteX6" fmla="*/ 0 w 886001"/>
                  <a:gd name="connsiteY6" fmla="*/ 158312 h 208277"/>
                  <a:gd name="connsiteX7" fmla="*/ 44252 w 886001"/>
                  <a:gd name="connsiteY7" fmla="*/ 121801 h 208277"/>
                  <a:gd name="connsiteX8" fmla="*/ 443000 w 886001"/>
                  <a:gd name="connsiteY8" fmla="*/ 0 h 208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6001" h="208277">
                    <a:moveTo>
                      <a:pt x="443000" y="0"/>
                    </a:moveTo>
                    <a:cubicBezTo>
                      <a:pt x="590706" y="0"/>
                      <a:pt x="727924" y="44902"/>
                      <a:pt x="841749" y="121801"/>
                    </a:cubicBezTo>
                    <a:lnTo>
                      <a:pt x="886001" y="158313"/>
                    </a:lnTo>
                    <a:lnTo>
                      <a:pt x="851880" y="167081"/>
                    </a:lnTo>
                    <a:cubicBezTo>
                      <a:pt x="719808" y="194092"/>
                      <a:pt x="583062" y="208277"/>
                      <a:pt x="443001" y="208277"/>
                    </a:cubicBezTo>
                    <a:cubicBezTo>
                      <a:pt x="302940" y="208277"/>
                      <a:pt x="166194" y="194092"/>
                      <a:pt x="34122" y="167081"/>
                    </a:cubicBezTo>
                    <a:lnTo>
                      <a:pt x="0" y="158312"/>
                    </a:lnTo>
                    <a:lnTo>
                      <a:pt x="44252" y="121801"/>
                    </a:lnTo>
                    <a:cubicBezTo>
                      <a:pt x="158077" y="44902"/>
                      <a:pt x="295295" y="0"/>
                      <a:pt x="443000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5"/>
                  </a:gs>
                  <a:gs pos="17000">
                    <a:schemeClr val="accent3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: Rounded Corners 22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>
              <a:off x="2008542" y="2888866"/>
              <a:ext cx="3798235" cy="3796134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</p:grpSp>
      <p:sp>
        <p:nvSpPr>
          <p:cNvPr id="64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573467" y="5068647"/>
            <a:ext cx="266838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Profit</a:t>
            </a:r>
            <a:endParaRPr lang="en-US" sz="2400" b="1" dirty="0">
              <a:gradFill>
                <a:gsLst>
                  <a:gs pos="11000">
                    <a:schemeClr val="accent3"/>
                  </a:gs>
                  <a:gs pos="80000">
                    <a:schemeClr val="accent5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65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573467" y="4135294"/>
            <a:ext cx="2668384" cy="110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66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50</a:t>
            </a:r>
            <a:r>
              <a:rPr lang="en-US" sz="54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M</a:t>
            </a:r>
            <a:endParaRPr lang="en-US" sz="6600" b="1" dirty="0">
              <a:gradFill>
                <a:gsLst>
                  <a:gs pos="11000">
                    <a:schemeClr val="accent3"/>
                  </a:gs>
                  <a:gs pos="80000">
                    <a:schemeClr val="accent5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66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6064361" y="5068647"/>
            <a:ext cx="266838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Ownership</a:t>
            </a:r>
            <a:endParaRPr lang="en-US" sz="2400" b="1" dirty="0">
              <a:gradFill>
                <a:gsLst>
                  <a:gs pos="11000">
                    <a:schemeClr val="accent3"/>
                  </a:gs>
                  <a:gs pos="80000">
                    <a:schemeClr val="accent5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67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6064361" y="4135294"/>
            <a:ext cx="2668384" cy="110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66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60</a:t>
            </a:r>
            <a:r>
              <a:rPr lang="en-US" sz="54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%</a:t>
            </a:r>
            <a:endParaRPr lang="en-US" sz="6600" b="1" dirty="0">
              <a:gradFill>
                <a:gsLst>
                  <a:gs pos="11000">
                    <a:schemeClr val="accent3"/>
                  </a:gs>
                  <a:gs pos="80000">
                    <a:schemeClr val="accent5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68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9550707" y="5068647"/>
            <a:ext cx="266838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Income</a:t>
            </a:r>
            <a:endParaRPr lang="en-US" sz="2400" b="1" dirty="0">
              <a:gradFill>
                <a:gsLst>
                  <a:gs pos="11000">
                    <a:schemeClr val="accent3"/>
                  </a:gs>
                  <a:gs pos="80000">
                    <a:schemeClr val="accent5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69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9550707" y="4135294"/>
            <a:ext cx="2668384" cy="110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66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200</a:t>
            </a:r>
            <a:r>
              <a:rPr lang="en-US" sz="54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M</a:t>
            </a:r>
            <a:endParaRPr lang="en-US" sz="6600" b="1" dirty="0">
              <a:gradFill>
                <a:gsLst>
                  <a:gs pos="11000">
                    <a:schemeClr val="accent3"/>
                  </a:gs>
                  <a:gs pos="80000">
                    <a:schemeClr val="accent5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70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041601" y="5068647"/>
            <a:ext cx="266838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Partnerships</a:t>
            </a:r>
            <a:endParaRPr lang="en-US" sz="2400" b="1" dirty="0">
              <a:gradFill>
                <a:gsLst>
                  <a:gs pos="11000">
                    <a:schemeClr val="accent3"/>
                  </a:gs>
                  <a:gs pos="80000">
                    <a:schemeClr val="accent5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71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041601" y="4135294"/>
            <a:ext cx="2668384" cy="110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66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725</a:t>
            </a:r>
            <a:r>
              <a:rPr lang="en-US" sz="54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K</a:t>
            </a:r>
            <a:endParaRPr lang="en-US" sz="6600" b="1" dirty="0">
              <a:gradFill>
                <a:gsLst>
                  <a:gs pos="11000">
                    <a:schemeClr val="accent3"/>
                  </a:gs>
                  <a:gs pos="80000">
                    <a:schemeClr val="accent5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5753281" y="8227262"/>
            <a:ext cx="329054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2262387" y="8235854"/>
            <a:ext cx="3290544" cy="9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It's about challenging limits, embracing failures, and persistently aiming.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2730521" y="8227262"/>
            <a:ext cx="329054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9239627" y="8235854"/>
            <a:ext cx="3290544" cy="9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It's about challenging limits, embracing failures, and persistently aiming.</a:t>
            </a:r>
          </a:p>
        </p:txBody>
      </p:sp>
      <p:sp>
        <p:nvSpPr>
          <p:cNvPr id="78" name="Freeform 161"/>
          <p:cNvSpPr>
            <a:spLocks noEditPoints="1"/>
          </p:cNvSpPr>
          <p:nvPr/>
        </p:nvSpPr>
        <p:spPr bwMode="auto">
          <a:xfrm>
            <a:off x="14087071" y="6898167"/>
            <a:ext cx="577443" cy="545375"/>
          </a:xfrm>
          <a:custGeom>
            <a:avLst/>
            <a:gdLst>
              <a:gd name="T0" fmla="*/ 234 w 395"/>
              <a:gd name="T1" fmla="*/ 250 h 381"/>
              <a:gd name="T2" fmla="*/ 246 w 395"/>
              <a:gd name="T3" fmla="*/ 209 h 381"/>
              <a:gd name="T4" fmla="*/ 335 w 395"/>
              <a:gd name="T5" fmla="*/ 183 h 381"/>
              <a:gd name="T6" fmla="*/ 366 w 395"/>
              <a:gd name="T7" fmla="*/ 209 h 381"/>
              <a:gd name="T8" fmla="*/ 378 w 395"/>
              <a:gd name="T9" fmla="*/ 250 h 381"/>
              <a:gd name="T10" fmla="*/ 234 w 395"/>
              <a:gd name="T11" fmla="*/ 67 h 381"/>
              <a:gd name="T12" fmla="*/ 281 w 395"/>
              <a:gd name="T13" fmla="*/ 36 h 381"/>
              <a:gd name="T14" fmla="*/ 303 w 395"/>
              <a:gd name="T15" fmla="*/ 55 h 381"/>
              <a:gd name="T16" fmla="*/ 341 w 395"/>
              <a:gd name="T17" fmla="*/ 167 h 381"/>
              <a:gd name="T18" fmla="*/ 234 w 395"/>
              <a:gd name="T19" fmla="*/ 196 h 381"/>
              <a:gd name="T20" fmla="*/ 234 w 395"/>
              <a:gd name="T21" fmla="*/ 185 h 381"/>
              <a:gd name="T22" fmla="*/ 234 w 395"/>
              <a:gd name="T23" fmla="*/ 72 h 381"/>
              <a:gd name="T24" fmla="*/ 216 w 395"/>
              <a:gd name="T25" fmla="*/ 214 h 381"/>
              <a:gd name="T26" fmla="*/ 216 w 395"/>
              <a:gd name="T27" fmla="*/ 89 h 381"/>
              <a:gd name="T28" fmla="*/ 216 w 395"/>
              <a:gd name="T29" fmla="*/ 203 h 381"/>
              <a:gd name="T30" fmla="*/ 216 w 395"/>
              <a:gd name="T31" fmla="*/ 214 h 381"/>
              <a:gd name="T32" fmla="*/ 180 w 395"/>
              <a:gd name="T33" fmla="*/ 232 h 381"/>
              <a:gd name="T34" fmla="*/ 216 w 395"/>
              <a:gd name="T35" fmla="*/ 234 h 381"/>
              <a:gd name="T36" fmla="*/ 216 w 395"/>
              <a:gd name="T37" fmla="*/ 249 h 381"/>
              <a:gd name="T38" fmla="*/ 66 w 395"/>
              <a:gd name="T39" fmla="*/ 163 h 381"/>
              <a:gd name="T40" fmla="*/ 93 w 395"/>
              <a:gd name="T41" fmla="*/ 55 h 381"/>
              <a:gd name="T42" fmla="*/ 107 w 395"/>
              <a:gd name="T43" fmla="*/ 40 h 381"/>
              <a:gd name="T44" fmla="*/ 162 w 395"/>
              <a:gd name="T45" fmla="*/ 72 h 381"/>
              <a:gd name="T46" fmla="*/ 162 w 395"/>
              <a:gd name="T47" fmla="*/ 185 h 381"/>
              <a:gd name="T48" fmla="*/ 162 w 395"/>
              <a:gd name="T49" fmla="*/ 196 h 381"/>
              <a:gd name="T50" fmla="*/ 18 w 395"/>
              <a:gd name="T51" fmla="*/ 250 h 381"/>
              <a:gd name="T52" fmla="*/ 30 w 395"/>
              <a:gd name="T53" fmla="*/ 209 h 381"/>
              <a:gd name="T54" fmla="*/ 62 w 395"/>
              <a:gd name="T55" fmla="*/ 183 h 381"/>
              <a:gd name="T56" fmla="*/ 161 w 395"/>
              <a:gd name="T57" fmla="*/ 235 h 381"/>
              <a:gd name="T58" fmla="*/ 157 w 395"/>
              <a:gd name="T59" fmla="*/ 278 h 381"/>
              <a:gd name="T60" fmla="*/ 321 w 395"/>
              <a:gd name="T61" fmla="*/ 52 h 381"/>
              <a:gd name="T62" fmla="*/ 313 w 395"/>
              <a:gd name="T63" fmla="*/ 38 h 381"/>
              <a:gd name="T64" fmla="*/ 217 w 395"/>
              <a:gd name="T65" fmla="*/ 59 h 381"/>
              <a:gd name="T66" fmla="*/ 179 w 395"/>
              <a:gd name="T67" fmla="*/ 59 h 381"/>
              <a:gd name="T68" fmla="*/ 76 w 395"/>
              <a:gd name="T69" fmla="*/ 52 h 381"/>
              <a:gd name="T70" fmla="*/ 2 w 395"/>
              <a:gd name="T71" fmla="*/ 230 h 381"/>
              <a:gd name="T72" fmla="*/ 218 w 395"/>
              <a:gd name="T73" fmla="*/ 268 h 381"/>
              <a:gd name="T74" fmla="*/ 388 w 395"/>
              <a:gd name="T75" fmla="*/ 210 h 381"/>
              <a:gd name="T76" fmla="*/ 285 w 395"/>
              <a:gd name="T77" fmla="*/ 201 h 381"/>
              <a:gd name="T78" fmla="*/ 261 w 395"/>
              <a:gd name="T79" fmla="*/ 220 h 381"/>
              <a:gd name="T80" fmla="*/ 253 w 395"/>
              <a:gd name="T81" fmla="*/ 250 h 381"/>
              <a:gd name="T82" fmla="*/ 258 w 395"/>
              <a:gd name="T83" fmla="*/ 258 h 381"/>
              <a:gd name="T84" fmla="*/ 268 w 395"/>
              <a:gd name="T85" fmla="*/ 256 h 381"/>
              <a:gd name="T86" fmla="*/ 271 w 395"/>
              <a:gd name="T87" fmla="*/ 243 h 381"/>
              <a:gd name="T88" fmla="*/ 281 w 395"/>
              <a:gd name="T89" fmla="*/ 225 h 381"/>
              <a:gd name="T90" fmla="*/ 299 w 395"/>
              <a:gd name="T91" fmla="*/ 215 h 381"/>
              <a:gd name="T92" fmla="*/ 312 w 395"/>
              <a:gd name="T93" fmla="*/ 212 h 381"/>
              <a:gd name="T94" fmla="*/ 314 w 395"/>
              <a:gd name="T95" fmla="*/ 202 h 381"/>
              <a:gd name="T96" fmla="*/ 307 w 395"/>
              <a:gd name="T97" fmla="*/ 196 h 381"/>
              <a:gd name="T98" fmla="*/ 52 w 395"/>
              <a:gd name="T99" fmla="*/ 212 h 381"/>
              <a:gd name="T100" fmla="*/ 37 w 395"/>
              <a:gd name="T101" fmla="*/ 240 h 381"/>
              <a:gd name="T102" fmla="*/ 39 w 395"/>
              <a:gd name="T103" fmla="*/ 256 h 381"/>
              <a:gd name="T104" fmla="*/ 49 w 395"/>
              <a:gd name="T105" fmla="*/ 258 h 381"/>
              <a:gd name="T106" fmla="*/ 54 w 395"/>
              <a:gd name="T107" fmla="*/ 250 h 381"/>
              <a:gd name="T108" fmla="*/ 61 w 395"/>
              <a:gd name="T109" fmla="*/ 230 h 381"/>
              <a:gd name="T110" fmla="*/ 76 w 395"/>
              <a:gd name="T111" fmla="*/ 217 h 381"/>
              <a:gd name="T112" fmla="*/ 94 w 395"/>
              <a:gd name="T113" fmla="*/ 214 h 381"/>
              <a:gd name="T114" fmla="*/ 99 w 395"/>
              <a:gd name="T115" fmla="*/ 205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5" h="381">
                <a:moveTo>
                  <a:pt x="240" y="278"/>
                </a:moveTo>
                <a:lnTo>
                  <a:pt x="235" y="264"/>
                </a:lnTo>
                <a:lnTo>
                  <a:pt x="234" y="250"/>
                </a:lnTo>
                <a:lnTo>
                  <a:pt x="235" y="235"/>
                </a:lnTo>
                <a:lnTo>
                  <a:pt x="240" y="222"/>
                </a:lnTo>
                <a:lnTo>
                  <a:pt x="246" y="209"/>
                </a:lnTo>
                <a:lnTo>
                  <a:pt x="255" y="199"/>
                </a:lnTo>
                <a:lnTo>
                  <a:pt x="266" y="190"/>
                </a:lnTo>
                <a:cubicBezTo>
                  <a:pt x="293" y="177"/>
                  <a:pt x="306" y="175"/>
                  <a:pt x="335" y="183"/>
                </a:cubicBezTo>
                <a:lnTo>
                  <a:pt x="347" y="190"/>
                </a:lnTo>
                <a:lnTo>
                  <a:pt x="357" y="199"/>
                </a:lnTo>
                <a:lnTo>
                  <a:pt x="366" y="209"/>
                </a:lnTo>
                <a:lnTo>
                  <a:pt x="372" y="222"/>
                </a:lnTo>
                <a:lnTo>
                  <a:pt x="377" y="235"/>
                </a:lnTo>
                <a:lnTo>
                  <a:pt x="378" y="250"/>
                </a:lnTo>
                <a:lnTo>
                  <a:pt x="377" y="264"/>
                </a:lnTo>
                <a:cubicBezTo>
                  <a:pt x="355" y="336"/>
                  <a:pt x="274" y="342"/>
                  <a:pt x="240" y="278"/>
                </a:cubicBezTo>
                <a:close/>
                <a:moveTo>
                  <a:pt x="234" y="67"/>
                </a:moveTo>
                <a:lnTo>
                  <a:pt x="234" y="67"/>
                </a:lnTo>
                <a:lnTo>
                  <a:pt x="235" y="60"/>
                </a:lnTo>
                <a:cubicBezTo>
                  <a:pt x="246" y="39"/>
                  <a:pt x="256" y="33"/>
                  <a:pt x="281" y="36"/>
                </a:cubicBezTo>
                <a:lnTo>
                  <a:pt x="290" y="40"/>
                </a:lnTo>
                <a:lnTo>
                  <a:pt x="298" y="46"/>
                </a:lnTo>
                <a:lnTo>
                  <a:pt x="303" y="55"/>
                </a:lnTo>
                <a:lnTo>
                  <a:pt x="302" y="55"/>
                </a:lnTo>
                <a:lnTo>
                  <a:pt x="352" y="173"/>
                </a:lnTo>
                <a:lnTo>
                  <a:pt x="341" y="167"/>
                </a:lnTo>
                <a:lnTo>
                  <a:pt x="330" y="163"/>
                </a:lnTo>
                <a:cubicBezTo>
                  <a:pt x="294" y="156"/>
                  <a:pt x="280" y="162"/>
                  <a:pt x="248" y="181"/>
                </a:cubicBezTo>
                <a:lnTo>
                  <a:pt x="234" y="196"/>
                </a:lnTo>
                <a:lnTo>
                  <a:pt x="234" y="194"/>
                </a:lnTo>
                <a:lnTo>
                  <a:pt x="234" y="191"/>
                </a:lnTo>
                <a:lnTo>
                  <a:pt x="234" y="185"/>
                </a:lnTo>
                <a:lnTo>
                  <a:pt x="234" y="176"/>
                </a:lnTo>
                <a:lnTo>
                  <a:pt x="234" y="166"/>
                </a:lnTo>
                <a:cubicBezTo>
                  <a:pt x="234" y="135"/>
                  <a:pt x="234" y="104"/>
                  <a:pt x="234" y="72"/>
                </a:cubicBezTo>
                <a:lnTo>
                  <a:pt x="234" y="69"/>
                </a:lnTo>
                <a:lnTo>
                  <a:pt x="234" y="67"/>
                </a:lnTo>
                <a:close/>
                <a:moveTo>
                  <a:pt x="216" y="214"/>
                </a:moveTo>
                <a:lnTo>
                  <a:pt x="180" y="214"/>
                </a:lnTo>
                <a:lnTo>
                  <a:pt x="180" y="89"/>
                </a:lnTo>
                <a:lnTo>
                  <a:pt x="216" y="89"/>
                </a:lnTo>
                <a:lnTo>
                  <a:pt x="216" y="90"/>
                </a:lnTo>
                <a:lnTo>
                  <a:pt x="216" y="94"/>
                </a:lnTo>
                <a:cubicBezTo>
                  <a:pt x="216" y="130"/>
                  <a:pt x="216" y="167"/>
                  <a:pt x="216" y="203"/>
                </a:cubicBezTo>
                <a:lnTo>
                  <a:pt x="216" y="208"/>
                </a:lnTo>
                <a:lnTo>
                  <a:pt x="216" y="213"/>
                </a:lnTo>
                <a:lnTo>
                  <a:pt x="216" y="214"/>
                </a:lnTo>
                <a:close/>
                <a:moveTo>
                  <a:pt x="216" y="250"/>
                </a:moveTo>
                <a:lnTo>
                  <a:pt x="180" y="250"/>
                </a:lnTo>
                <a:lnTo>
                  <a:pt x="180" y="232"/>
                </a:lnTo>
                <a:lnTo>
                  <a:pt x="216" y="232"/>
                </a:lnTo>
                <a:lnTo>
                  <a:pt x="216" y="233"/>
                </a:lnTo>
                <a:lnTo>
                  <a:pt x="216" y="234"/>
                </a:lnTo>
                <a:lnTo>
                  <a:pt x="216" y="241"/>
                </a:lnTo>
                <a:lnTo>
                  <a:pt x="216" y="247"/>
                </a:lnTo>
                <a:lnTo>
                  <a:pt x="216" y="249"/>
                </a:lnTo>
                <a:lnTo>
                  <a:pt x="216" y="250"/>
                </a:lnTo>
                <a:close/>
                <a:moveTo>
                  <a:pt x="162" y="196"/>
                </a:moveTo>
                <a:cubicBezTo>
                  <a:pt x="133" y="165"/>
                  <a:pt x="107" y="155"/>
                  <a:pt x="66" y="163"/>
                </a:cubicBezTo>
                <a:lnTo>
                  <a:pt x="55" y="167"/>
                </a:lnTo>
                <a:lnTo>
                  <a:pt x="44" y="173"/>
                </a:lnTo>
                <a:lnTo>
                  <a:pt x="93" y="55"/>
                </a:lnTo>
                <a:lnTo>
                  <a:pt x="93" y="55"/>
                </a:lnTo>
                <a:lnTo>
                  <a:pt x="98" y="46"/>
                </a:lnTo>
                <a:lnTo>
                  <a:pt x="107" y="40"/>
                </a:lnTo>
                <a:lnTo>
                  <a:pt x="116" y="36"/>
                </a:lnTo>
                <a:cubicBezTo>
                  <a:pt x="139" y="33"/>
                  <a:pt x="158" y="40"/>
                  <a:pt x="162" y="67"/>
                </a:cubicBezTo>
                <a:lnTo>
                  <a:pt x="162" y="72"/>
                </a:lnTo>
                <a:lnTo>
                  <a:pt x="162" y="79"/>
                </a:lnTo>
                <a:cubicBezTo>
                  <a:pt x="162" y="111"/>
                  <a:pt x="162" y="144"/>
                  <a:pt x="162" y="176"/>
                </a:cubicBezTo>
                <a:lnTo>
                  <a:pt x="162" y="185"/>
                </a:lnTo>
                <a:lnTo>
                  <a:pt x="162" y="191"/>
                </a:lnTo>
                <a:lnTo>
                  <a:pt x="162" y="194"/>
                </a:lnTo>
                <a:lnTo>
                  <a:pt x="162" y="196"/>
                </a:lnTo>
                <a:close/>
                <a:moveTo>
                  <a:pt x="24" y="278"/>
                </a:moveTo>
                <a:lnTo>
                  <a:pt x="20" y="264"/>
                </a:lnTo>
                <a:lnTo>
                  <a:pt x="18" y="250"/>
                </a:lnTo>
                <a:lnTo>
                  <a:pt x="20" y="235"/>
                </a:lnTo>
                <a:lnTo>
                  <a:pt x="24" y="222"/>
                </a:lnTo>
                <a:lnTo>
                  <a:pt x="30" y="209"/>
                </a:lnTo>
                <a:lnTo>
                  <a:pt x="39" y="199"/>
                </a:lnTo>
                <a:lnTo>
                  <a:pt x="50" y="190"/>
                </a:lnTo>
                <a:lnTo>
                  <a:pt x="62" y="183"/>
                </a:lnTo>
                <a:cubicBezTo>
                  <a:pt x="98" y="172"/>
                  <a:pt x="126" y="179"/>
                  <a:pt x="150" y="209"/>
                </a:cubicBezTo>
                <a:lnTo>
                  <a:pt x="157" y="222"/>
                </a:lnTo>
                <a:lnTo>
                  <a:pt x="161" y="235"/>
                </a:lnTo>
                <a:lnTo>
                  <a:pt x="162" y="250"/>
                </a:lnTo>
                <a:lnTo>
                  <a:pt x="161" y="264"/>
                </a:lnTo>
                <a:lnTo>
                  <a:pt x="157" y="278"/>
                </a:lnTo>
                <a:cubicBezTo>
                  <a:pt x="123" y="340"/>
                  <a:pt x="55" y="335"/>
                  <a:pt x="24" y="278"/>
                </a:cubicBezTo>
                <a:close/>
                <a:moveTo>
                  <a:pt x="388" y="210"/>
                </a:moveTo>
                <a:lnTo>
                  <a:pt x="321" y="52"/>
                </a:lnTo>
                <a:lnTo>
                  <a:pt x="321" y="52"/>
                </a:lnTo>
                <a:lnTo>
                  <a:pt x="317" y="44"/>
                </a:lnTo>
                <a:lnTo>
                  <a:pt x="313" y="38"/>
                </a:lnTo>
                <a:cubicBezTo>
                  <a:pt x="285" y="10"/>
                  <a:pt x="251" y="6"/>
                  <a:pt x="226" y="40"/>
                </a:cubicBezTo>
                <a:lnTo>
                  <a:pt x="220" y="49"/>
                </a:lnTo>
                <a:lnTo>
                  <a:pt x="217" y="59"/>
                </a:lnTo>
                <a:lnTo>
                  <a:pt x="216" y="70"/>
                </a:lnTo>
                <a:lnTo>
                  <a:pt x="180" y="70"/>
                </a:lnTo>
                <a:lnTo>
                  <a:pt x="179" y="59"/>
                </a:lnTo>
                <a:cubicBezTo>
                  <a:pt x="165" y="13"/>
                  <a:pt x="121" y="0"/>
                  <a:pt x="83" y="38"/>
                </a:cubicBezTo>
                <a:lnTo>
                  <a:pt x="79" y="44"/>
                </a:lnTo>
                <a:lnTo>
                  <a:pt x="76" y="52"/>
                </a:lnTo>
                <a:lnTo>
                  <a:pt x="76" y="52"/>
                </a:lnTo>
                <a:lnTo>
                  <a:pt x="9" y="210"/>
                </a:lnTo>
                <a:lnTo>
                  <a:pt x="2" y="230"/>
                </a:lnTo>
                <a:lnTo>
                  <a:pt x="0" y="240"/>
                </a:lnTo>
                <a:cubicBezTo>
                  <a:pt x="0" y="355"/>
                  <a:pt x="146" y="381"/>
                  <a:pt x="178" y="268"/>
                </a:cubicBezTo>
                <a:lnTo>
                  <a:pt x="218" y="268"/>
                </a:lnTo>
                <a:cubicBezTo>
                  <a:pt x="248" y="372"/>
                  <a:pt x="391" y="362"/>
                  <a:pt x="395" y="240"/>
                </a:cubicBezTo>
                <a:lnTo>
                  <a:pt x="394" y="230"/>
                </a:lnTo>
                <a:lnTo>
                  <a:pt x="388" y="210"/>
                </a:lnTo>
                <a:close/>
                <a:moveTo>
                  <a:pt x="307" y="196"/>
                </a:moveTo>
                <a:lnTo>
                  <a:pt x="296" y="198"/>
                </a:lnTo>
                <a:lnTo>
                  <a:pt x="285" y="201"/>
                </a:lnTo>
                <a:lnTo>
                  <a:pt x="276" y="205"/>
                </a:lnTo>
                <a:lnTo>
                  <a:pt x="268" y="212"/>
                </a:lnTo>
                <a:lnTo>
                  <a:pt x="261" y="220"/>
                </a:lnTo>
                <a:lnTo>
                  <a:pt x="257" y="229"/>
                </a:lnTo>
                <a:lnTo>
                  <a:pt x="254" y="240"/>
                </a:lnTo>
                <a:lnTo>
                  <a:pt x="253" y="250"/>
                </a:lnTo>
                <a:lnTo>
                  <a:pt x="253" y="254"/>
                </a:lnTo>
                <a:lnTo>
                  <a:pt x="255" y="256"/>
                </a:lnTo>
                <a:lnTo>
                  <a:pt x="258" y="258"/>
                </a:lnTo>
                <a:lnTo>
                  <a:pt x="261" y="259"/>
                </a:lnTo>
                <a:lnTo>
                  <a:pt x="265" y="258"/>
                </a:lnTo>
                <a:lnTo>
                  <a:pt x="268" y="256"/>
                </a:lnTo>
                <a:lnTo>
                  <a:pt x="270" y="254"/>
                </a:lnTo>
                <a:lnTo>
                  <a:pt x="270" y="250"/>
                </a:lnTo>
                <a:lnTo>
                  <a:pt x="271" y="243"/>
                </a:lnTo>
                <a:lnTo>
                  <a:pt x="273" y="236"/>
                </a:lnTo>
                <a:lnTo>
                  <a:pt x="276" y="230"/>
                </a:lnTo>
                <a:lnTo>
                  <a:pt x="281" y="225"/>
                </a:lnTo>
                <a:lnTo>
                  <a:pt x="286" y="220"/>
                </a:lnTo>
                <a:lnTo>
                  <a:pt x="293" y="217"/>
                </a:lnTo>
                <a:lnTo>
                  <a:pt x="299" y="215"/>
                </a:lnTo>
                <a:lnTo>
                  <a:pt x="307" y="214"/>
                </a:lnTo>
                <a:lnTo>
                  <a:pt x="310" y="214"/>
                </a:lnTo>
                <a:lnTo>
                  <a:pt x="312" y="212"/>
                </a:lnTo>
                <a:lnTo>
                  <a:pt x="314" y="208"/>
                </a:lnTo>
                <a:lnTo>
                  <a:pt x="315" y="205"/>
                </a:lnTo>
                <a:lnTo>
                  <a:pt x="314" y="202"/>
                </a:lnTo>
                <a:lnTo>
                  <a:pt x="312" y="199"/>
                </a:lnTo>
                <a:lnTo>
                  <a:pt x="310" y="196"/>
                </a:lnTo>
                <a:lnTo>
                  <a:pt x="307" y="196"/>
                </a:lnTo>
                <a:close/>
                <a:moveTo>
                  <a:pt x="69" y="201"/>
                </a:moveTo>
                <a:lnTo>
                  <a:pt x="59" y="205"/>
                </a:lnTo>
                <a:lnTo>
                  <a:pt x="52" y="212"/>
                </a:lnTo>
                <a:lnTo>
                  <a:pt x="45" y="220"/>
                </a:lnTo>
                <a:lnTo>
                  <a:pt x="40" y="229"/>
                </a:lnTo>
                <a:lnTo>
                  <a:pt x="37" y="240"/>
                </a:lnTo>
                <a:lnTo>
                  <a:pt x="36" y="250"/>
                </a:lnTo>
                <a:lnTo>
                  <a:pt x="37" y="254"/>
                </a:lnTo>
                <a:lnTo>
                  <a:pt x="39" y="256"/>
                </a:lnTo>
                <a:lnTo>
                  <a:pt x="42" y="258"/>
                </a:lnTo>
                <a:lnTo>
                  <a:pt x="45" y="259"/>
                </a:lnTo>
                <a:lnTo>
                  <a:pt x="49" y="258"/>
                </a:lnTo>
                <a:lnTo>
                  <a:pt x="52" y="256"/>
                </a:lnTo>
                <a:lnTo>
                  <a:pt x="54" y="254"/>
                </a:lnTo>
                <a:lnTo>
                  <a:pt x="54" y="250"/>
                </a:lnTo>
                <a:lnTo>
                  <a:pt x="55" y="243"/>
                </a:lnTo>
                <a:lnTo>
                  <a:pt x="57" y="236"/>
                </a:lnTo>
                <a:lnTo>
                  <a:pt x="61" y="230"/>
                </a:lnTo>
                <a:lnTo>
                  <a:pt x="65" y="225"/>
                </a:lnTo>
                <a:lnTo>
                  <a:pt x="70" y="220"/>
                </a:lnTo>
                <a:lnTo>
                  <a:pt x="76" y="217"/>
                </a:lnTo>
                <a:lnTo>
                  <a:pt x="83" y="215"/>
                </a:lnTo>
                <a:lnTo>
                  <a:pt x="90" y="214"/>
                </a:lnTo>
                <a:lnTo>
                  <a:pt x="94" y="214"/>
                </a:lnTo>
                <a:lnTo>
                  <a:pt x="96" y="212"/>
                </a:lnTo>
                <a:lnTo>
                  <a:pt x="98" y="208"/>
                </a:lnTo>
                <a:lnTo>
                  <a:pt x="99" y="205"/>
                </a:lnTo>
                <a:lnTo>
                  <a:pt x="98" y="202"/>
                </a:lnTo>
                <a:cubicBezTo>
                  <a:pt x="92" y="192"/>
                  <a:pt x="80" y="197"/>
                  <a:pt x="69" y="2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128588" tIns="64294" rIns="128588" bIns="64294"/>
          <a:lstStyle/>
          <a:p>
            <a:pPr defTabSz="1285915">
              <a:defRPr/>
            </a:pPr>
            <a:endParaRPr lang="en-US" sz="4050">
              <a:solidFill>
                <a:prstClr val="black"/>
              </a:solidFill>
            </a:endParaRPr>
          </a:p>
        </p:txBody>
      </p:sp>
      <p:sp>
        <p:nvSpPr>
          <p:cNvPr id="79" name="Freeform 75"/>
          <p:cNvSpPr>
            <a:spLocks noEditPoints="1"/>
          </p:cNvSpPr>
          <p:nvPr/>
        </p:nvSpPr>
        <p:spPr bwMode="auto">
          <a:xfrm>
            <a:off x="7134034" y="6905140"/>
            <a:ext cx="529037" cy="531428"/>
          </a:xfrm>
          <a:custGeom>
            <a:avLst/>
            <a:gdLst>
              <a:gd name="T0" fmla="*/ 19 w 397"/>
              <a:gd name="T1" fmla="*/ 144 h 395"/>
              <a:gd name="T2" fmla="*/ 19 w 397"/>
              <a:gd name="T3" fmla="*/ 129 h 395"/>
              <a:gd name="T4" fmla="*/ 343 w 397"/>
              <a:gd name="T5" fmla="*/ 162 h 395"/>
              <a:gd name="T6" fmla="*/ 307 w 397"/>
              <a:gd name="T7" fmla="*/ 316 h 395"/>
              <a:gd name="T8" fmla="*/ 307 w 397"/>
              <a:gd name="T9" fmla="*/ 272 h 395"/>
              <a:gd name="T10" fmla="*/ 307 w 397"/>
              <a:gd name="T11" fmla="*/ 187 h 395"/>
              <a:gd name="T12" fmla="*/ 307 w 397"/>
              <a:gd name="T13" fmla="*/ 162 h 395"/>
              <a:gd name="T14" fmla="*/ 253 w 397"/>
              <a:gd name="T15" fmla="*/ 323 h 395"/>
              <a:gd name="T16" fmla="*/ 253 w 397"/>
              <a:gd name="T17" fmla="*/ 298 h 395"/>
              <a:gd name="T18" fmla="*/ 253 w 397"/>
              <a:gd name="T19" fmla="*/ 213 h 395"/>
              <a:gd name="T20" fmla="*/ 253 w 397"/>
              <a:gd name="T21" fmla="*/ 169 h 395"/>
              <a:gd name="T22" fmla="*/ 235 w 397"/>
              <a:gd name="T23" fmla="*/ 162 h 395"/>
              <a:gd name="T24" fmla="*/ 162 w 397"/>
              <a:gd name="T25" fmla="*/ 316 h 395"/>
              <a:gd name="T26" fmla="*/ 162 w 397"/>
              <a:gd name="T27" fmla="*/ 272 h 395"/>
              <a:gd name="T28" fmla="*/ 162 w 397"/>
              <a:gd name="T29" fmla="*/ 187 h 395"/>
              <a:gd name="T30" fmla="*/ 162 w 397"/>
              <a:gd name="T31" fmla="*/ 162 h 395"/>
              <a:gd name="T32" fmla="*/ 108 w 397"/>
              <a:gd name="T33" fmla="*/ 323 h 395"/>
              <a:gd name="T34" fmla="*/ 108 w 397"/>
              <a:gd name="T35" fmla="*/ 298 h 395"/>
              <a:gd name="T36" fmla="*/ 108 w 397"/>
              <a:gd name="T37" fmla="*/ 213 h 395"/>
              <a:gd name="T38" fmla="*/ 108 w 397"/>
              <a:gd name="T39" fmla="*/ 169 h 395"/>
              <a:gd name="T40" fmla="*/ 90 w 397"/>
              <a:gd name="T41" fmla="*/ 162 h 395"/>
              <a:gd name="T42" fmla="*/ 54 w 397"/>
              <a:gd name="T43" fmla="*/ 316 h 395"/>
              <a:gd name="T44" fmla="*/ 54 w 397"/>
              <a:gd name="T45" fmla="*/ 272 h 395"/>
              <a:gd name="T46" fmla="*/ 54 w 397"/>
              <a:gd name="T47" fmla="*/ 187 h 395"/>
              <a:gd name="T48" fmla="*/ 54 w 397"/>
              <a:gd name="T49" fmla="*/ 162 h 395"/>
              <a:gd name="T50" fmla="*/ 34 w 397"/>
              <a:gd name="T51" fmla="*/ 341 h 395"/>
              <a:gd name="T52" fmla="*/ 48 w 397"/>
              <a:gd name="T53" fmla="*/ 341 h 395"/>
              <a:gd name="T54" fmla="*/ 86 w 397"/>
              <a:gd name="T55" fmla="*/ 341 h 395"/>
              <a:gd name="T56" fmla="*/ 199 w 397"/>
              <a:gd name="T57" fmla="*/ 341 h 395"/>
              <a:gd name="T58" fmla="*/ 311 w 397"/>
              <a:gd name="T59" fmla="*/ 341 h 395"/>
              <a:gd name="T60" fmla="*/ 349 w 397"/>
              <a:gd name="T61" fmla="*/ 341 h 395"/>
              <a:gd name="T62" fmla="*/ 363 w 397"/>
              <a:gd name="T63" fmla="*/ 341 h 395"/>
              <a:gd name="T64" fmla="*/ 45 w 397"/>
              <a:gd name="T65" fmla="*/ 107 h 395"/>
              <a:gd name="T66" fmla="*/ 79 w 397"/>
              <a:gd name="T67" fmla="*/ 88 h 395"/>
              <a:gd name="T68" fmla="*/ 162 w 397"/>
              <a:gd name="T69" fmla="*/ 40 h 395"/>
              <a:gd name="T70" fmla="*/ 197 w 397"/>
              <a:gd name="T71" fmla="*/ 21 h 395"/>
              <a:gd name="T72" fmla="*/ 393 w 397"/>
              <a:gd name="T73" fmla="*/ 159 h 395"/>
              <a:gd name="T74" fmla="*/ 395 w 397"/>
              <a:gd name="T75" fmla="*/ 112 h 395"/>
              <a:gd name="T76" fmla="*/ 203 w 397"/>
              <a:gd name="T77" fmla="*/ 1 h 395"/>
              <a:gd name="T78" fmla="*/ 5 w 397"/>
              <a:gd name="T79" fmla="*/ 109 h 395"/>
              <a:gd name="T80" fmla="*/ 0 w 397"/>
              <a:gd name="T81" fmla="*/ 152 h 395"/>
              <a:gd name="T82" fmla="*/ 9 w 397"/>
              <a:gd name="T83" fmla="*/ 162 h 395"/>
              <a:gd name="T84" fmla="*/ 22 w 397"/>
              <a:gd name="T85" fmla="*/ 325 h 395"/>
              <a:gd name="T86" fmla="*/ 2 w 397"/>
              <a:gd name="T87" fmla="*/ 383 h 395"/>
              <a:gd name="T88" fmla="*/ 6 w 397"/>
              <a:gd name="T89" fmla="*/ 394 h 395"/>
              <a:gd name="T90" fmla="*/ 393 w 397"/>
              <a:gd name="T91" fmla="*/ 392 h 395"/>
              <a:gd name="T92" fmla="*/ 397 w 397"/>
              <a:gd name="T93" fmla="*/ 383 h 395"/>
              <a:gd name="T94" fmla="*/ 370 w 397"/>
              <a:gd name="T95" fmla="*/ 323 h 395"/>
              <a:gd name="T96" fmla="*/ 365 w 397"/>
              <a:gd name="T97" fmla="*/ 162 h 395"/>
              <a:gd name="T98" fmla="*/ 384 w 397"/>
              <a:gd name="T99" fmla="*/ 162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7" h="395">
                <a:moveTo>
                  <a:pt x="19" y="125"/>
                </a:moveTo>
                <a:lnTo>
                  <a:pt x="378" y="125"/>
                </a:lnTo>
                <a:lnTo>
                  <a:pt x="378" y="144"/>
                </a:lnTo>
                <a:lnTo>
                  <a:pt x="19" y="144"/>
                </a:lnTo>
                <a:lnTo>
                  <a:pt x="19" y="144"/>
                </a:lnTo>
                <a:lnTo>
                  <a:pt x="19" y="142"/>
                </a:lnTo>
                <a:lnTo>
                  <a:pt x="19" y="135"/>
                </a:lnTo>
                <a:lnTo>
                  <a:pt x="19" y="129"/>
                </a:lnTo>
                <a:lnTo>
                  <a:pt x="19" y="126"/>
                </a:lnTo>
                <a:lnTo>
                  <a:pt x="19" y="125"/>
                </a:lnTo>
                <a:close/>
                <a:moveTo>
                  <a:pt x="307" y="162"/>
                </a:moveTo>
                <a:lnTo>
                  <a:pt x="343" y="162"/>
                </a:lnTo>
                <a:lnTo>
                  <a:pt x="343" y="323"/>
                </a:lnTo>
                <a:lnTo>
                  <a:pt x="307" y="323"/>
                </a:lnTo>
                <a:lnTo>
                  <a:pt x="307" y="322"/>
                </a:lnTo>
                <a:lnTo>
                  <a:pt x="307" y="316"/>
                </a:lnTo>
                <a:lnTo>
                  <a:pt x="307" y="308"/>
                </a:lnTo>
                <a:lnTo>
                  <a:pt x="307" y="298"/>
                </a:lnTo>
                <a:lnTo>
                  <a:pt x="307" y="286"/>
                </a:lnTo>
                <a:lnTo>
                  <a:pt x="307" y="272"/>
                </a:lnTo>
                <a:lnTo>
                  <a:pt x="307" y="243"/>
                </a:lnTo>
                <a:lnTo>
                  <a:pt x="307" y="213"/>
                </a:lnTo>
                <a:lnTo>
                  <a:pt x="307" y="199"/>
                </a:lnTo>
                <a:lnTo>
                  <a:pt x="307" y="187"/>
                </a:lnTo>
                <a:lnTo>
                  <a:pt x="307" y="177"/>
                </a:lnTo>
                <a:lnTo>
                  <a:pt x="307" y="169"/>
                </a:lnTo>
                <a:lnTo>
                  <a:pt x="307" y="163"/>
                </a:lnTo>
                <a:lnTo>
                  <a:pt x="307" y="162"/>
                </a:lnTo>
                <a:close/>
                <a:moveTo>
                  <a:pt x="253" y="162"/>
                </a:moveTo>
                <a:lnTo>
                  <a:pt x="289" y="162"/>
                </a:lnTo>
                <a:lnTo>
                  <a:pt x="289" y="323"/>
                </a:lnTo>
                <a:lnTo>
                  <a:pt x="253" y="323"/>
                </a:lnTo>
                <a:lnTo>
                  <a:pt x="253" y="322"/>
                </a:lnTo>
                <a:lnTo>
                  <a:pt x="253" y="316"/>
                </a:lnTo>
                <a:lnTo>
                  <a:pt x="253" y="308"/>
                </a:lnTo>
                <a:lnTo>
                  <a:pt x="253" y="298"/>
                </a:lnTo>
                <a:lnTo>
                  <a:pt x="253" y="286"/>
                </a:lnTo>
                <a:lnTo>
                  <a:pt x="253" y="272"/>
                </a:lnTo>
                <a:lnTo>
                  <a:pt x="253" y="243"/>
                </a:lnTo>
                <a:lnTo>
                  <a:pt x="253" y="213"/>
                </a:lnTo>
                <a:lnTo>
                  <a:pt x="253" y="199"/>
                </a:lnTo>
                <a:lnTo>
                  <a:pt x="253" y="187"/>
                </a:lnTo>
                <a:lnTo>
                  <a:pt x="253" y="177"/>
                </a:lnTo>
                <a:lnTo>
                  <a:pt x="253" y="169"/>
                </a:lnTo>
                <a:lnTo>
                  <a:pt x="253" y="163"/>
                </a:lnTo>
                <a:lnTo>
                  <a:pt x="253" y="162"/>
                </a:lnTo>
                <a:close/>
                <a:moveTo>
                  <a:pt x="162" y="162"/>
                </a:moveTo>
                <a:lnTo>
                  <a:pt x="235" y="162"/>
                </a:lnTo>
                <a:lnTo>
                  <a:pt x="235" y="323"/>
                </a:lnTo>
                <a:lnTo>
                  <a:pt x="162" y="323"/>
                </a:lnTo>
                <a:lnTo>
                  <a:pt x="162" y="322"/>
                </a:lnTo>
                <a:lnTo>
                  <a:pt x="162" y="316"/>
                </a:lnTo>
                <a:lnTo>
                  <a:pt x="162" y="308"/>
                </a:lnTo>
                <a:lnTo>
                  <a:pt x="162" y="298"/>
                </a:lnTo>
                <a:lnTo>
                  <a:pt x="162" y="286"/>
                </a:lnTo>
                <a:lnTo>
                  <a:pt x="162" y="272"/>
                </a:lnTo>
                <a:lnTo>
                  <a:pt x="162" y="243"/>
                </a:lnTo>
                <a:lnTo>
                  <a:pt x="162" y="213"/>
                </a:lnTo>
                <a:lnTo>
                  <a:pt x="162" y="199"/>
                </a:lnTo>
                <a:lnTo>
                  <a:pt x="162" y="187"/>
                </a:lnTo>
                <a:lnTo>
                  <a:pt x="162" y="177"/>
                </a:lnTo>
                <a:lnTo>
                  <a:pt x="162" y="169"/>
                </a:lnTo>
                <a:lnTo>
                  <a:pt x="162" y="163"/>
                </a:lnTo>
                <a:lnTo>
                  <a:pt x="162" y="162"/>
                </a:lnTo>
                <a:close/>
                <a:moveTo>
                  <a:pt x="108" y="162"/>
                </a:moveTo>
                <a:lnTo>
                  <a:pt x="144" y="162"/>
                </a:lnTo>
                <a:lnTo>
                  <a:pt x="144" y="323"/>
                </a:lnTo>
                <a:lnTo>
                  <a:pt x="108" y="323"/>
                </a:lnTo>
                <a:lnTo>
                  <a:pt x="108" y="322"/>
                </a:lnTo>
                <a:lnTo>
                  <a:pt x="108" y="316"/>
                </a:lnTo>
                <a:lnTo>
                  <a:pt x="108" y="308"/>
                </a:lnTo>
                <a:lnTo>
                  <a:pt x="108" y="298"/>
                </a:lnTo>
                <a:lnTo>
                  <a:pt x="108" y="286"/>
                </a:lnTo>
                <a:lnTo>
                  <a:pt x="108" y="272"/>
                </a:lnTo>
                <a:lnTo>
                  <a:pt x="108" y="243"/>
                </a:lnTo>
                <a:lnTo>
                  <a:pt x="108" y="213"/>
                </a:lnTo>
                <a:lnTo>
                  <a:pt x="108" y="199"/>
                </a:lnTo>
                <a:lnTo>
                  <a:pt x="108" y="187"/>
                </a:lnTo>
                <a:lnTo>
                  <a:pt x="108" y="177"/>
                </a:lnTo>
                <a:lnTo>
                  <a:pt x="108" y="169"/>
                </a:lnTo>
                <a:lnTo>
                  <a:pt x="108" y="163"/>
                </a:lnTo>
                <a:lnTo>
                  <a:pt x="108" y="162"/>
                </a:lnTo>
                <a:close/>
                <a:moveTo>
                  <a:pt x="54" y="162"/>
                </a:moveTo>
                <a:lnTo>
                  <a:pt x="90" y="162"/>
                </a:lnTo>
                <a:lnTo>
                  <a:pt x="90" y="323"/>
                </a:lnTo>
                <a:lnTo>
                  <a:pt x="54" y="323"/>
                </a:lnTo>
                <a:lnTo>
                  <a:pt x="54" y="322"/>
                </a:lnTo>
                <a:lnTo>
                  <a:pt x="54" y="316"/>
                </a:lnTo>
                <a:lnTo>
                  <a:pt x="54" y="308"/>
                </a:lnTo>
                <a:lnTo>
                  <a:pt x="54" y="298"/>
                </a:lnTo>
                <a:lnTo>
                  <a:pt x="54" y="286"/>
                </a:lnTo>
                <a:lnTo>
                  <a:pt x="54" y="272"/>
                </a:lnTo>
                <a:lnTo>
                  <a:pt x="54" y="243"/>
                </a:lnTo>
                <a:lnTo>
                  <a:pt x="54" y="213"/>
                </a:lnTo>
                <a:lnTo>
                  <a:pt x="54" y="199"/>
                </a:lnTo>
                <a:lnTo>
                  <a:pt x="54" y="187"/>
                </a:lnTo>
                <a:lnTo>
                  <a:pt x="54" y="177"/>
                </a:lnTo>
                <a:lnTo>
                  <a:pt x="54" y="169"/>
                </a:lnTo>
                <a:lnTo>
                  <a:pt x="54" y="163"/>
                </a:lnTo>
                <a:lnTo>
                  <a:pt x="54" y="162"/>
                </a:lnTo>
                <a:close/>
                <a:moveTo>
                  <a:pt x="363" y="341"/>
                </a:moveTo>
                <a:lnTo>
                  <a:pt x="375" y="377"/>
                </a:lnTo>
                <a:lnTo>
                  <a:pt x="22" y="377"/>
                </a:lnTo>
                <a:lnTo>
                  <a:pt x="34" y="341"/>
                </a:lnTo>
                <a:lnTo>
                  <a:pt x="35" y="341"/>
                </a:lnTo>
                <a:lnTo>
                  <a:pt x="38" y="341"/>
                </a:lnTo>
                <a:lnTo>
                  <a:pt x="43" y="341"/>
                </a:lnTo>
                <a:lnTo>
                  <a:pt x="48" y="341"/>
                </a:lnTo>
                <a:lnTo>
                  <a:pt x="56" y="341"/>
                </a:lnTo>
                <a:lnTo>
                  <a:pt x="64" y="341"/>
                </a:lnTo>
                <a:lnTo>
                  <a:pt x="75" y="341"/>
                </a:lnTo>
                <a:lnTo>
                  <a:pt x="86" y="341"/>
                </a:lnTo>
                <a:lnTo>
                  <a:pt x="111" y="341"/>
                </a:lnTo>
                <a:lnTo>
                  <a:pt x="139" y="341"/>
                </a:lnTo>
                <a:lnTo>
                  <a:pt x="168" y="341"/>
                </a:lnTo>
                <a:lnTo>
                  <a:pt x="199" y="341"/>
                </a:lnTo>
                <a:lnTo>
                  <a:pt x="229" y="341"/>
                </a:lnTo>
                <a:lnTo>
                  <a:pt x="258" y="341"/>
                </a:lnTo>
                <a:lnTo>
                  <a:pt x="286" y="341"/>
                </a:lnTo>
                <a:lnTo>
                  <a:pt x="311" y="341"/>
                </a:lnTo>
                <a:lnTo>
                  <a:pt x="322" y="341"/>
                </a:lnTo>
                <a:lnTo>
                  <a:pt x="333" y="341"/>
                </a:lnTo>
                <a:lnTo>
                  <a:pt x="342" y="341"/>
                </a:lnTo>
                <a:lnTo>
                  <a:pt x="349" y="341"/>
                </a:lnTo>
                <a:lnTo>
                  <a:pt x="354" y="341"/>
                </a:lnTo>
                <a:lnTo>
                  <a:pt x="359" y="341"/>
                </a:lnTo>
                <a:lnTo>
                  <a:pt x="362" y="341"/>
                </a:lnTo>
                <a:lnTo>
                  <a:pt x="363" y="341"/>
                </a:lnTo>
                <a:close/>
                <a:moveTo>
                  <a:pt x="198" y="20"/>
                </a:moveTo>
                <a:lnTo>
                  <a:pt x="353" y="108"/>
                </a:lnTo>
                <a:lnTo>
                  <a:pt x="44" y="108"/>
                </a:lnTo>
                <a:lnTo>
                  <a:pt x="45" y="107"/>
                </a:lnTo>
                <a:lnTo>
                  <a:pt x="50" y="104"/>
                </a:lnTo>
                <a:lnTo>
                  <a:pt x="58" y="100"/>
                </a:lnTo>
                <a:lnTo>
                  <a:pt x="67" y="94"/>
                </a:lnTo>
                <a:lnTo>
                  <a:pt x="79" y="88"/>
                </a:lnTo>
                <a:lnTo>
                  <a:pt x="92" y="80"/>
                </a:lnTo>
                <a:lnTo>
                  <a:pt x="121" y="64"/>
                </a:lnTo>
                <a:lnTo>
                  <a:pt x="149" y="48"/>
                </a:lnTo>
                <a:lnTo>
                  <a:pt x="162" y="40"/>
                </a:lnTo>
                <a:lnTo>
                  <a:pt x="174" y="34"/>
                </a:lnTo>
                <a:lnTo>
                  <a:pt x="184" y="27"/>
                </a:lnTo>
                <a:lnTo>
                  <a:pt x="192" y="23"/>
                </a:lnTo>
                <a:lnTo>
                  <a:pt x="197" y="21"/>
                </a:lnTo>
                <a:lnTo>
                  <a:pt x="198" y="20"/>
                </a:lnTo>
                <a:close/>
                <a:moveTo>
                  <a:pt x="388" y="162"/>
                </a:moveTo>
                <a:lnTo>
                  <a:pt x="391" y="161"/>
                </a:lnTo>
                <a:lnTo>
                  <a:pt x="393" y="159"/>
                </a:lnTo>
                <a:lnTo>
                  <a:pt x="395" y="157"/>
                </a:lnTo>
                <a:lnTo>
                  <a:pt x="397" y="152"/>
                </a:lnTo>
                <a:lnTo>
                  <a:pt x="397" y="117"/>
                </a:lnTo>
                <a:lnTo>
                  <a:pt x="395" y="112"/>
                </a:lnTo>
                <a:lnTo>
                  <a:pt x="392" y="109"/>
                </a:lnTo>
                <a:lnTo>
                  <a:pt x="392" y="109"/>
                </a:lnTo>
                <a:lnTo>
                  <a:pt x="203" y="1"/>
                </a:lnTo>
                <a:lnTo>
                  <a:pt x="203" y="1"/>
                </a:lnTo>
                <a:lnTo>
                  <a:pt x="198" y="0"/>
                </a:lnTo>
                <a:lnTo>
                  <a:pt x="194" y="1"/>
                </a:lnTo>
                <a:lnTo>
                  <a:pt x="194" y="1"/>
                </a:lnTo>
                <a:lnTo>
                  <a:pt x="5" y="109"/>
                </a:lnTo>
                <a:lnTo>
                  <a:pt x="5" y="109"/>
                </a:lnTo>
                <a:lnTo>
                  <a:pt x="2" y="112"/>
                </a:lnTo>
                <a:lnTo>
                  <a:pt x="0" y="117"/>
                </a:lnTo>
                <a:lnTo>
                  <a:pt x="0" y="152"/>
                </a:lnTo>
                <a:lnTo>
                  <a:pt x="0" y="157"/>
                </a:lnTo>
                <a:lnTo>
                  <a:pt x="3" y="159"/>
                </a:lnTo>
                <a:lnTo>
                  <a:pt x="6" y="161"/>
                </a:lnTo>
                <a:lnTo>
                  <a:pt x="9" y="162"/>
                </a:lnTo>
                <a:lnTo>
                  <a:pt x="36" y="162"/>
                </a:lnTo>
                <a:lnTo>
                  <a:pt x="36" y="323"/>
                </a:lnTo>
                <a:lnTo>
                  <a:pt x="27" y="323"/>
                </a:lnTo>
                <a:lnTo>
                  <a:pt x="22" y="325"/>
                </a:lnTo>
                <a:lnTo>
                  <a:pt x="19" y="329"/>
                </a:lnTo>
                <a:lnTo>
                  <a:pt x="19" y="329"/>
                </a:lnTo>
                <a:lnTo>
                  <a:pt x="0" y="383"/>
                </a:lnTo>
                <a:lnTo>
                  <a:pt x="2" y="383"/>
                </a:lnTo>
                <a:lnTo>
                  <a:pt x="0" y="387"/>
                </a:lnTo>
                <a:lnTo>
                  <a:pt x="0" y="390"/>
                </a:lnTo>
                <a:lnTo>
                  <a:pt x="3" y="392"/>
                </a:lnTo>
                <a:lnTo>
                  <a:pt x="6" y="394"/>
                </a:lnTo>
                <a:lnTo>
                  <a:pt x="9" y="395"/>
                </a:lnTo>
                <a:lnTo>
                  <a:pt x="388" y="395"/>
                </a:lnTo>
                <a:lnTo>
                  <a:pt x="391" y="394"/>
                </a:lnTo>
                <a:lnTo>
                  <a:pt x="393" y="392"/>
                </a:lnTo>
                <a:lnTo>
                  <a:pt x="395" y="390"/>
                </a:lnTo>
                <a:lnTo>
                  <a:pt x="397" y="387"/>
                </a:lnTo>
                <a:lnTo>
                  <a:pt x="395" y="383"/>
                </a:lnTo>
                <a:lnTo>
                  <a:pt x="397" y="383"/>
                </a:lnTo>
                <a:lnTo>
                  <a:pt x="378" y="329"/>
                </a:lnTo>
                <a:lnTo>
                  <a:pt x="378" y="329"/>
                </a:lnTo>
                <a:lnTo>
                  <a:pt x="375" y="325"/>
                </a:lnTo>
                <a:lnTo>
                  <a:pt x="370" y="323"/>
                </a:lnTo>
                <a:lnTo>
                  <a:pt x="361" y="323"/>
                </a:lnTo>
                <a:lnTo>
                  <a:pt x="361" y="162"/>
                </a:lnTo>
                <a:lnTo>
                  <a:pt x="362" y="162"/>
                </a:lnTo>
                <a:lnTo>
                  <a:pt x="365" y="162"/>
                </a:lnTo>
                <a:lnTo>
                  <a:pt x="370" y="162"/>
                </a:lnTo>
                <a:lnTo>
                  <a:pt x="374" y="162"/>
                </a:lnTo>
                <a:lnTo>
                  <a:pt x="379" y="162"/>
                </a:lnTo>
                <a:lnTo>
                  <a:pt x="384" y="162"/>
                </a:lnTo>
                <a:lnTo>
                  <a:pt x="387" y="162"/>
                </a:lnTo>
                <a:lnTo>
                  <a:pt x="388" y="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85725" tIns="42863" rIns="85725" bIns="42863"/>
          <a:lstStyle/>
          <a:p>
            <a:pPr defTabSz="857319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0" name="Freeform 159"/>
          <p:cNvSpPr>
            <a:spLocks noEditPoints="1"/>
          </p:cNvSpPr>
          <p:nvPr/>
        </p:nvSpPr>
        <p:spPr bwMode="auto">
          <a:xfrm>
            <a:off x="10616804" y="6905644"/>
            <a:ext cx="536188" cy="530420"/>
          </a:xfrm>
          <a:custGeom>
            <a:avLst/>
            <a:gdLst>
              <a:gd name="T0" fmla="*/ 31 w 396"/>
              <a:gd name="T1" fmla="*/ 198 h 397"/>
              <a:gd name="T2" fmla="*/ 195 w 396"/>
              <a:gd name="T3" fmla="*/ 228 h 397"/>
              <a:gd name="T4" fmla="*/ 198 w 396"/>
              <a:gd name="T5" fmla="*/ 230 h 397"/>
              <a:gd name="T6" fmla="*/ 202 w 396"/>
              <a:gd name="T7" fmla="*/ 228 h 397"/>
              <a:gd name="T8" fmla="*/ 366 w 396"/>
              <a:gd name="T9" fmla="*/ 198 h 397"/>
              <a:gd name="T10" fmla="*/ 360 w 396"/>
              <a:gd name="T11" fmla="*/ 202 h 397"/>
              <a:gd name="T12" fmla="*/ 200 w 396"/>
              <a:gd name="T13" fmla="*/ 290 h 397"/>
              <a:gd name="T14" fmla="*/ 366 w 396"/>
              <a:gd name="T15" fmla="*/ 282 h 397"/>
              <a:gd name="T16" fmla="*/ 31 w 396"/>
              <a:gd name="T17" fmla="*/ 282 h 397"/>
              <a:gd name="T18" fmla="*/ 195 w 396"/>
              <a:gd name="T19" fmla="*/ 313 h 397"/>
              <a:gd name="T20" fmla="*/ 198 w 396"/>
              <a:gd name="T21" fmla="*/ 313 h 397"/>
              <a:gd name="T22" fmla="*/ 202 w 396"/>
              <a:gd name="T23" fmla="*/ 313 h 397"/>
              <a:gd name="T24" fmla="*/ 314 w 396"/>
              <a:gd name="T25" fmla="*/ 252 h 397"/>
              <a:gd name="T26" fmla="*/ 364 w 396"/>
              <a:gd name="T27" fmla="*/ 281 h 397"/>
              <a:gd name="T28" fmla="*/ 366 w 396"/>
              <a:gd name="T29" fmla="*/ 282 h 397"/>
              <a:gd name="T30" fmla="*/ 198 w 396"/>
              <a:gd name="T31" fmla="*/ 22 h 397"/>
              <a:gd name="T32" fmla="*/ 198 w 396"/>
              <a:gd name="T33" fmla="*/ 207 h 397"/>
              <a:gd name="T34" fmla="*/ 191 w 396"/>
              <a:gd name="T35" fmla="*/ 203 h 397"/>
              <a:gd name="T36" fmla="*/ 69 w 396"/>
              <a:gd name="T37" fmla="*/ 135 h 397"/>
              <a:gd name="T38" fmla="*/ 46 w 396"/>
              <a:gd name="T39" fmla="*/ 123 h 397"/>
              <a:gd name="T40" fmla="*/ 33 w 396"/>
              <a:gd name="T41" fmla="*/ 115 h 397"/>
              <a:gd name="T42" fmla="*/ 396 w 396"/>
              <a:gd name="T43" fmla="*/ 198 h 397"/>
              <a:gd name="T44" fmla="*/ 391 w 396"/>
              <a:gd name="T45" fmla="*/ 189 h 397"/>
              <a:gd name="T46" fmla="*/ 333 w 396"/>
              <a:gd name="T47" fmla="*/ 157 h 397"/>
              <a:gd name="T48" fmla="*/ 391 w 396"/>
              <a:gd name="T49" fmla="*/ 124 h 397"/>
              <a:gd name="T50" fmla="*/ 396 w 396"/>
              <a:gd name="T51" fmla="*/ 114 h 397"/>
              <a:gd name="T52" fmla="*/ 391 w 396"/>
              <a:gd name="T53" fmla="*/ 105 h 397"/>
              <a:gd name="T54" fmla="*/ 202 w 396"/>
              <a:gd name="T55" fmla="*/ 1 h 397"/>
              <a:gd name="T56" fmla="*/ 198 w 396"/>
              <a:gd name="T57" fmla="*/ 0 h 397"/>
              <a:gd name="T58" fmla="*/ 195 w 396"/>
              <a:gd name="T59" fmla="*/ 1 h 397"/>
              <a:gd name="T60" fmla="*/ 6 w 396"/>
              <a:gd name="T61" fmla="*/ 105 h 397"/>
              <a:gd name="T62" fmla="*/ 0 w 396"/>
              <a:gd name="T63" fmla="*/ 114 h 397"/>
              <a:gd name="T64" fmla="*/ 6 w 396"/>
              <a:gd name="T65" fmla="*/ 124 h 397"/>
              <a:gd name="T66" fmla="*/ 64 w 396"/>
              <a:gd name="T67" fmla="*/ 157 h 397"/>
              <a:gd name="T68" fmla="*/ 6 w 396"/>
              <a:gd name="T69" fmla="*/ 189 h 397"/>
              <a:gd name="T70" fmla="*/ 0 w 396"/>
              <a:gd name="T71" fmla="*/ 198 h 397"/>
              <a:gd name="T72" fmla="*/ 6 w 396"/>
              <a:gd name="T73" fmla="*/ 207 h 397"/>
              <a:gd name="T74" fmla="*/ 64 w 396"/>
              <a:gd name="T75" fmla="*/ 240 h 397"/>
              <a:gd name="T76" fmla="*/ 6 w 396"/>
              <a:gd name="T77" fmla="*/ 272 h 397"/>
              <a:gd name="T78" fmla="*/ 0 w 396"/>
              <a:gd name="T79" fmla="*/ 282 h 397"/>
              <a:gd name="T80" fmla="*/ 6 w 396"/>
              <a:gd name="T81" fmla="*/ 291 h 397"/>
              <a:gd name="T82" fmla="*/ 195 w 396"/>
              <a:gd name="T83" fmla="*/ 395 h 397"/>
              <a:gd name="T84" fmla="*/ 198 w 396"/>
              <a:gd name="T85" fmla="*/ 397 h 397"/>
              <a:gd name="T86" fmla="*/ 202 w 396"/>
              <a:gd name="T87" fmla="*/ 395 h 397"/>
              <a:gd name="T88" fmla="*/ 391 w 396"/>
              <a:gd name="T89" fmla="*/ 291 h 397"/>
              <a:gd name="T90" fmla="*/ 396 w 396"/>
              <a:gd name="T91" fmla="*/ 282 h 397"/>
              <a:gd name="T92" fmla="*/ 391 w 396"/>
              <a:gd name="T93" fmla="*/ 272 h 397"/>
              <a:gd name="T94" fmla="*/ 333 w 396"/>
              <a:gd name="T95" fmla="*/ 240 h 397"/>
              <a:gd name="T96" fmla="*/ 391 w 396"/>
              <a:gd name="T97" fmla="*/ 207 h 397"/>
              <a:gd name="T98" fmla="*/ 396 w 396"/>
              <a:gd name="T99" fmla="*/ 198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6" h="397">
                <a:moveTo>
                  <a:pt x="198" y="291"/>
                </a:moveTo>
                <a:lnTo>
                  <a:pt x="31" y="198"/>
                </a:lnTo>
                <a:lnTo>
                  <a:pt x="84" y="168"/>
                </a:lnTo>
                <a:lnTo>
                  <a:pt x="195" y="228"/>
                </a:lnTo>
                <a:lnTo>
                  <a:pt x="195" y="228"/>
                </a:lnTo>
                <a:lnTo>
                  <a:pt x="198" y="230"/>
                </a:lnTo>
                <a:lnTo>
                  <a:pt x="202" y="228"/>
                </a:lnTo>
                <a:lnTo>
                  <a:pt x="202" y="228"/>
                </a:lnTo>
                <a:lnTo>
                  <a:pt x="312" y="168"/>
                </a:lnTo>
                <a:lnTo>
                  <a:pt x="366" y="198"/>
                </a:lnTo>
                <a:lnTo>
                  <a:pt x="365" y="199"/>
                </a:lnTo>
                <a:lnTo>
                  <a:pt x="360" y="202"/>
                </a:lnTo>
                <a:cubicBezTo>
                  <a:pt x="334" y="217"/>
                  <a:pt x="308" y="230"/>
                  <a:pt x="282" y="245"/>
                </a:cubicBezTo>
                <a:cubicBezTo>
                  <a:pt x="256" y="259"/>
                  <a:pt x="226" y="278"/>
                  <a:pt x="200" y="290"/>
                </a:cubicBezTo>
                <a:lnTo>
                  <a:pt x="198" y="291"/>
                </a:lnTo>
                <a:close/>
                <a:moveTo>
                  <a:pt x="366" y="282"/>
                </a:moveTo>
                <a:lnTo>
                  <a:pt x="198" y="374"/>
                </a:lnTo>
                <a:lnTo>
                  <a:pt x="31" y="282"/>
                </a:lnTo>
                <a:lnTo>
                  <a:pt x="84" y="251"/>
                </a:lnTo>
                <a:lnTo>
                  <a:pt x="195" y="313"/>
                </a:lnTo>
                <a:lnTo>
                  <a:pt x="195" y="313"/>
                </a:lnTo>
                <a:lnTo>
                  <a:pt x="198" y="313"/>
                </a:lnTo>
                <a:lnTo>
                  <a:pt x="202" y="313"/>
                </a:lnTo>
                <a:lnTo>
                  <a:pt x="202" y="313"/>
                </a:lnTo>
                <a:lnTo>
                  <a:pt x="312" y="251"/>
                </a:lnTo>
                <a:lnTo>
                  <a:pt x="314" y="252"/>
                </a:lnTo>
                <a:lnTo>
                  <a:pt x="321" y="256"/>
                </a:lnTo>
                <a:cubicBezTo>
                  <a:pt x="335" y="264"/>
                  <a:pt x="350" y="273"/>
                  <a:pt x="364" y="281"/>
                </a:cubicBezTo>
                <a:lnTo>
                  <a:pt x="366" y="282"/>
                </a:lnTo>
                <a:lnTo>
                  <a:pt x="366" y="282"/>
                </a:lnTo>
                <a:close/>
                <a:moveTo>
                  <a:pt x="31" y="114"/>
                </a:moveTo>
                <a:lnTo>
                  <a:pt x="198" y="22"/>
                </a:lnTo>
                <a:lnTo>
                  <a:pt x="366" y="114"/>
                </a:lnTo>
                <a:lnTo>
                  <a:pt x="198" y="207"/>
                </a:lnTo>
                <a:lnTo>
                  <a:pt x="197" y="206"/>
                </a:lnTo>
                <a:lnTo>
                  <a:pt x="191" y="203"/>
                </a:lnTo>
                <a:cubicBezTo>
                  <a:pt x="157" y="183"/>
                  <a:pt x="119" y="163"/>
                  <a:pt x="83" y="144"/>
                </a:cubicBezTo>
                <a:lnTo>
                  <a:pt x="69" y="135"/>
                </a:lnTo>
                <a:lnTo>
                  <a:pt x="56" y="129"/>
                </a:lnTo>
                <a:lnTo>
                  <a:pt x="46" y="123"/>
                </a:lnTo>
                <a:lnTo>
                  <a:pt x="37" y="118"/>
                </a:lnTo>
                <a:lnTo>
                  <a:pt x="33" y="115"/>
                </a:lnTo>
                <a:lnTo>
                  <a:pt x="31" y="114"/>
                </a:lnTo>
                <a:close/>
                <a:moveTo>
                  <a:pt x="396" y="198"/>
                </a:moveTo>
                <a:lnTo>
                  <a:pt x="395" y="193"/>
                </a:lnTo>
                <a:lnTo>
                  <a:pt x="391" y="189"/>
                </a:lnTo>
                <a:lnTo>
                  <a:pt x="391" y="188"/>
                </a:lnTo>
                <a:lnTo>
                  <a:pt x="333" y="157"/>
                </a:lnTo>
                <a:lnTo>
                  <a:pt x="391" y="124"/>
                </a:lnTo>
                <a:lnTo>
                  <a:pt x="391" y="124"/>
                </a:lnTo>
                <a:lnTo>
                  <a:pt x="395" y="120"/>
                </a:lnTo>
                <a:lnTo>
                  <a:pt x="396" y="114"/>
                </a:lnTo>
                <a:lnTo>
                  <a:pt x="395" y="109"/>
                </a:lnTo>
                <a:lnTo>
                  <a:pt x="391" y="105"/>
                </a:lnTo>
                <a:lnTo>
                  <a:pt x="391" y="105"/>
                </a:lnTo>
                <a:lnTo>
                  <a:pt x="202" y="1"/>
                </a:lnTo>
                <a:lnTo>
                  <a:pt x="202" y="1"/>
                </a:lnTo>
                <a:lnTo>
                  <a:pt x="198" y="0"/>
                </a:lnTo>
                <a:lnTo>
                  <a:pt x="195" y="1"/>
                </a:lnTo>
                <a:lnTo>
                  <a:pt x="195" y="1"/>
                </a:lnTo>
                <a:lnTo>
                  <a:pt x="6" y="105"/>
                </a:lnTo>
                <a:lnTo>
                  <a:pt x="6" y="105"/>
                </a:lnTo>
                <a:lnTo>
                  <a:pt x="1" y="109"/>
                </a:lnTo>
                <a:lnTo>
                  <a:pt x="0" y="114"/>
                </a:lnTo>
                <a:lnTo>
                  <a:pt x="1" y="120"/>
                </a:lnTo>
                <a:lnTo>
                  <a:pt x="6" y="124"/>
                </a:lnTo>
                <a:lnTo>
                  <a:pt x="6" y="124"/>
                </a:lnTo>
                <a:lnTo>
                  <a:pt x="64" y="157"/>
                </a:lnTo>
                <a:lnTo>
                  <a:pt x="6" y="188"/>
                </a:lnTo>
                <a:lnTo>
                  <a:pt x="6" y="189"/>
                </a:lnTo>
                <a:lnTo>
                  <a:pt x="1" y="193"/>
                </a:lnTo>
                <a:lnTo>
                  <a:pt x="0" y="198"/>
                </a:lnTo>
                <a:lnTo>
                  <a:pt x="1" y="203"/>
                </a:lnTo>
                <a:lnTo>
                  <a:pt x="6" y="207"/>
                </a:lnTo>
                <a:lnTo>
                  <a:pt x="6" y="207"/>
                </a:lnTo>
                <a:lnTo>
                  <a:pt x="64" y="240"/>
                </a:lnTo>
                <a:lnTo>
                  <a:pt x="6" y="272"/>
                </a:lnTo>
                <a:lnTo>
                  <a:pt x="6" y="272"/>
                </a:lnTo>
                <a:lnTo>
                  <a:pt x="1" y="276"/>
                </a:lnTo>
                <a:lnTo>
                  <a:pt x="0" y="282"/>
                </a:lnTo>
                <a:lnTo>
                  <a:pt x="1" y="287"/>
                </a:lnTo>
                <a:lnTo>
                  <a:pt x="6" y="291"/>
                </a:lnTo>
                <a:lnTo>
                  <a:pt x="6" y="291"/>
                </a:lnTo>
                <a:lnTo>
                  <a:pt x="195" y="395"/>
                </a:lnTo>
                <a:lnTo>
                  <a:pt x="195" y="395"/>
                </a:lnTo>
                <a:lnTo>
                  <a:pt x="198" y="397"/>
                </a:lnTo>
                <a:lnTo>
                  <a:pt x="202" y="395"/>
                </a:lnTo>
                <a:lnTo>
                  <a:pt x="202" y="395"/>
                </a:lnTo>
                <a:lnTo>
                  <a:pt x="391" y="291"/>
                </a:lnTo>
                <a:lnTo>
                  <a:pt x="391" y="291"/>
                </a:lnTo>
                <a:lnTo>
                  <a:pt x="395" y="287"/>
                </a:lnTo>
                <a:lnTo>
                  <a:pt x="396" y="282"/>
                </a:lnTo>
                <a:lnTo>
                  <a:pt x="395" y="276"/>
                </a:lnTo>
                <a:lnTo>
                  <a:pt x="391" y="272"/>
                </a:lnTo>
                <a:lnTo>
                  <a:pt x="391" y="272"/>
                </a:lnTo>
                <a:lnTo>
                  <a:pt x="333" y="240"/>
                </a:lnTo>
                <a:lnTo>
                  <a:pt x="391" y="207"/>
                </a:lnTo>
                <a:lnTo>
                  <a:pt x="391" y="207"/>
                </a:lnTo>
                <a:lnTo>
                  <a:pt x="395" y="203"/>
                </a:lnTo>
                <a:lnTo>
                  <a:pt x="396" y="1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128588" tIns="64294" rIns="128588" bIns="64294"/>
          <a:lstStyle/>
          <a:p>
            <a:pPr defTabSz="1285915">
              <a:defRPr/>
            </a:pPr>
            <a:endParaRPr lang="en-US" sz="4050">
              <a:solidFill>
                <a:schemeClr val="bg1"/>
              </a:solidFill>
            </a:endParaRPr>
          </a:p>
        </p:txBody>
      </p:sp>
      <p:sp>
        <p:nvSpPr>
          <p:cNvPr id="81" name="Freeform 52"/>
          <p:cNvSpPr>
            <a:spLocks noEditPoints="1"/>
          </p:cNvSpPr>
          <p:nvPr/>
        </p:nvSpPr>
        <p:spPr bwMode="auto">
          <a:xfrm>
            <a:off x="3667765" y="6905645"/>
            <a:ext cx="479787" cy="530419"/>
          </a:xfrm>
          <a:custGeom>
            <a:avLst/>
            <a:gdLst>
              <a:gd name="T0" fmla="*/ 125 w 359"/>
              <a:gd name="T1" fmla="*/ 52 h 396"/>
              <a:gd name="T2" fmla="*/ 341 w 359"/>
              <a:gd name="T3" fmla="*/ 22 h 396"/>
              <a:gd name="T4" fmla="*/ 341 w 359"/>
              <a:gd name="T5" fmla="*/ 42 h 396"/>
              <a:gd name="T6" fmla="*/ 341 w 359"/>
              <a:gd name="T7" fmla="*/ 80 h 396"/>
              <a:gd name="T8" fmla="*/ 341 w 359"/>
              <a:gd name="T9" fmla="*/ 89 h 396"/>
              <a:gd name="T10" fmla="*/ 278 w 359"/>
              <a:gd name="T11" fmla="*/ 324 h 396"/>
              <a:gd name="T12" fmla="*/ 259 w 359"/>
              <a:gd name="T13" fmla="*/ 316 h 396"/>
              <a:gd name="T14" fmla="*/ 251 w 359"/>
              <a:gd name="T15" fmla="*/ 297 h 396"/>
              <a:gd name="T16" fmla="*/ 259 w 359"/>
              <a:gd name="T17" fmla="*/ 277 h 396"/>
              <a:gd name="T18" fmla="*/ 278 w 359"/>
              <a:gd name="T19" fmla="*/ 270 h 396"/>
              <a:gd name="T20" fmla="*/ 325 w 359"/>
              <a:gd name="T21" fmla="*/ 272 h 396"/>
              <a:gd name="T22" fmla="*/ 340 w 359"/>
              <a:gd name="T23" fmla="*/ 291 h 396"/>
              <a:gd name="T24" fmla="*/ 339 w 359"/>
              <a:gd name="T25" fmla="*/ 307 h 396"/>
              <a:gd name="T26" fmla="*/ 319 w 359"/>
              <a:gd name="T27" fmla="*/ 322 h 396"/>
              <a:gd name="T28" fmla="*/ 44 w 359"/>
              <a:gd name="T29" fmla="*/ 377 h 396"/>
              <a:gd name="T30" fmla="*/ 26 w 359"/>
              <a:gd name="T31" fmla="*/ 370 h 396"/>
              <a:gd name="T32" fmla="*/ 17 w 359"/>
              <a:gd name="T33" fmla="*/ 350 h 396"/>
              <a:gd name="T34" fmla="*/ 26 w 359"/>
              <a:gd name="T35" fmla="*/ 331 h 396"/>
              <a:gd name="T36" fmla="*/ 44 w 359"/>
              <a:gd name="T37" fmla="*/ 324 h 396"/>
              <a:gd name="T38" fmla="*/ 90 w 359"/>
              <a:gd name="T39" fmla="*/ 326 h 396"/>
              <a:gd name="T40" fmla="*/ 107 w 359"/>
              <a:gd name="T41" fmla="*/ 345 h 396"/>
              <a:gd name="T42" fmla="*/ 106 w 359"/>
              <a:gd name="T43" fmla="*/ 361 h 396"/>
              <a:gd name="T44" fmla="*/ 86 w 359"/>
              <a:gd name="T45" fmla="*/ 376 h 396"/>
              <a:gd name="T46" fmla="*/ 348 w 359"/>
              <a:gd name="T47" fmla="*/ 0 h 396"/>
              <a:gd name="T48" fmla="*/ 115 w 359"/>
              <a:gd name="T49" fmla="*/ 35 h 396"/>
              <a:gd name="T50" fmla="*/ 108 w 359"/>
              <a:gd name="T51" fmla="*/ 41 h 396"/>
              <a:gd name="T52" fmla="*/ 95 w 359"/>
              <a:gd name="T53" fmla="*/ 308 h 396"/>
              <a:gd name="T54" fmla="*/ 44 w 359"/>
              <a:gd name="T55" fmla="*/ 305 h 396"/>
              <a:gd name="T56" fmla="*/ 19 w 359"/>
              <a:gd name="T57" fmla="*/ 313 h 396"/>
              <a:gd name="T58" fmla="*/ 3 w 359"/>
              <a:gd name="T59" fmla="*/ 333 h 396"/>
              <a:gd name="T60" fmla="*/ 0 w 359"/>
              <a:gd name="T61" fmla="*/ 359 h 396"/>
              <a:gd name="T62" fmla="*/ 13 w 359"/>
              <a:gd name="T63" fmla="*/ 382 h 396"/>
              <a:gd name="T64" fmla="*/ 35 w 359"/>
              <a:gd name="T65" fmla="*/ 395 h 396"/>
              <a:gd name="T66" fmla="*/ 89 w 359"/>
              <a:gd name="T67" fmla="*/ 395 h 396"/>
              <a:gd name="T68" fmla="*/ 112 w 359"/>
              <a:gd name="T69" fmla="*/ 382 h 396"/>
              <a:gd name="T70" fmla="*/ 124 w 359"/>
              <a:gd name="T71" fmla="*/ 359 h 396"/>
              <a:gd name="T72" fmla="*/ 341 w 359"/>
              <a:gd name="T73" fmla="*/ 109 h 396"/>
              <a:gd name="T74" fmla="*/ 321 w 359"/>
              <a:gd name="T75" fmla="*/ 252 h 396"/>
              <a:gd name="T76" fmla="*/ 269 w 359"/>
              <a:gd name="T77" fmla="*/ 252 h 396"/>
              <a:gd name="T78" fmla="*/ 246 w 359"/>
              <a:gd name="T79" fmla="*/ 264 h 396"/>
              <a:gd name="T80" fmla="*/ 234 w 359"/>
              <a:gd name="T81" fmla="*/ 287 h 396"/>
              <a:gd name="T82" fmla="*/ 236 w 359"/>
              <a:gd name="T83" fmla="*/ 314 h 396"/>
              <a:gd name="T84" fmla="*/ 252 w 359"/>
              <a:gd name="T85" fmla="*/ 333 h 396"/>
              <a:gd name="T86" fmla="*/ 278 w 359"/>
              <a:gd name="T87" fmla="*/ 342 h 396"/>
              <a:gd name="T88" fmla="*/ 331 w 359"/>
              <a:gd name="T89" fmla="*/ 338 h 396"/>
              <a:gd name="T90" fmla="*/ 351 w 359"/>
              <a:gd name="T91" fmla="*/ 321 h 396"/>
              <a:gd name="T92" fmla="*/ 359 w 359"/>
              <a:gd name="T93" fmla="*/ 297 h 396"/>
              <a:gd name="T94" fmla="*/ 356 w 359"/>
              <a:gd name="T95" fmla="*/ 2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9" h="396">
                <a:moveTo>
                  <a:pt x="341" y="90"/>
                </a:moveTo>
                <a:lnTo>
                  <a:pt x="125" y="124"/>
                </a:lnTo>
                <a:lnTo>
                  <a:pt x="125" y="52"/>
                </a:lnTo>
                <a:lnTo>
                  <a:pt x="341" y="19"/>
                </a:lnTo>
                <a:lnTo>
                  <a:pt x="341" y="19"/>
                </a:lnTo>
                <a:lnTo>
                  <a:pt x="341" y="22"/>
                </a:lnTo>
                <a:lnTo>
                  <a:pt x="341" y="26"/>
                </a:lnTo>
                <a:lnTo>
                  <a:pt x="341" y="30"/>
                </a:lnTo>
                <a:lnTo>
                  <a:pt x="341" y="42"/>
                </a:lnTo>
                <a:lnTo>
                  <a:pt x="341" y="55"/>
                </a:lnTo>
                <a:lnTo>
                  <a:pt x="341" y="68"/>
                </a:lnTo>
                <a:lnTo>
                  <a:pt x="341" y="80"/>
                </a:lnTo>
                <a:lnTo>
                  <a:pt x="341" y="84"/>
                </a:lnTo>
                <a:lnTo>
                  <a:pt x="341" y="87"/>
                </a:lnTo>
                <a:lnTo>
                  <a:pt x="341" y="89"/>
                </a:lnTo>
                <a:lnTo>
                  <a:pt x="341" y="90"/>
                </a:lnTo>
                <a:close/>
                <a:moveTo>
                  <a:pt x="314" y="324"/>
                </a:moveTo>
                <a:lnTo>
                  <a:pt x="278" y="324"/>
                </a:lnTo>
                <a:lnTo>
                  <a:pt x="273" y="322"/>
                </a:lnTo>
                <a:lnTo>
                  <a:pt x="267" y="321"/>
                </a:lnTo>
                <a:lnTo>
                  <a:pt x="259" y="316"/>
                </a:lnTo>
                <a:lnTo>
                  <a:pt x="253" y="307"/>
                </a:lnTo>
                <a:lnTo>
                  <a:pt x="251" y="302"/>
                </a:lnTo>
                <a:lnTo>
                  <a:pt x="251" y="297"/>
                </a:lnTo>
                <a:lnTo>
                  <a:pt x="251" y="291"/>
                </a:lnTo>
                <a:lnTo>
                  <a:pt x="253" y="286"/>
                </a:lnTo>
                <a:lnTo>
                  <a:pt x="259" y="277"/>
                </a:lnTo>
                <a:lnTo>
                  <a:pt x="267" y="272"/>
                </a:lnTo>
                <a:lnTo>
                  <a:pt x="273" y="270"/>
                </a:lnTo>
                <a:lnTo>
                  <a:pt x="278" y="270"/>
                </a:lnTo>
                <a:lnTo>
                  <a:pt x="314" y="270"/>
                </a:lnTo>
                <a:lnTo>
                  <a:pt x="319" y="270"/>
                </a:lnTo>
                <a:lnTo>
                  <a:pt x="325" y="272"/>
                </a:lnTo>
                <a:lnTo>
                  <a:pt x="333" y="277"/>
                </a:lnTo>
                <a:lnTo>
                  <a:pt x="339" y="286"/>
                </a:lnTo>
                <a:lnTo>
                  <a:pt x="340" y="291"/>
                </a:lnTo>
                <a:lnTo>
                  <a:pt x="341" y="297"/>
                </a:lnTo>
                <a:lnTo>
                  <a:pt x="340" y="302"/>
                </a:lnTo>
                <a:lnTo>
                  <a:pt x="339" y="307"/>
                </a:lnTo>
                <a:lnTo>
                  <a:pt x="333" y="316"/>
                </a:lnTo>
                <a:lnTo>
                  <a:pt x="325" y="321"/>
                </a:lnTo>
                <a:lnTo>
                  <a:pt x="319" y="322"/>
                </a:lnTo>
                <a:lnTo>
                  <a:pt x="314" y="324"/>
                </a:lnTo>
                <a:close/>
                <a:moveTo>
                  <a:pt x="81" y="377"/>
                </a:moveTo>
                <a:lnTo>
                  <a:pt x="44" y="377"/>
                </a:lnTo>
                <a:lnTo>
                  <a:pt x="39" y="376"/>
                </a:lnTo>
                <a:lnTo>
                  <a:pt x="34" y="375"/>
                </a:lnTo>
                <a:lnTo>
                  <a:pt x="26" y="370"/>
                </a:lnTo>
                <a:lnTo>
                  <a:pt x="19" y="361"/>
                </a:lnTo>
                <a:lnTo>
                  <a:pt x="18" y="356"/>
                </a:lnTo>
                <a:lnTo>
                  <a:pt x="17" y="350"/>
                </a:lnTo>
                <a:lnTo>
                  <a:pt x="18" y="345"/>
                </a:lnTo>
                <a:lnTo>
                  <a:pt x="19" y="340"/>
                </a:lnTo>
                <a:lnTo>
                  <a:pt x="26" y="331"/>
                </a:lnTo>
                <a:lnTo>
                  <a:pt x="34" y="326"/>
                </a:lnTo>
                <a:lnTo>
                  <a:pt x="39" y="324"/>
                </a:lnTo>
                <a:lnTo>
                  <a:pt x="44" y="324"/>
                </a:lnTo>
                <a:lnTo>
                  <a:pt x="81" y="324"/>
                </a:lnTo>
                <a:lnTo>
                  <a:pt x="86" y="324"/>
                </a:lnTo>
                <a:lnTo>
                  <a:pt x="90" y="326"/>
                </a:lnTo>
                <a:lnTo>
                  <a:pt x="99" y="331"/>
                </a:lnTo>
                <a:lnTo>
                  <a:pt x="106" y="340"/>
                </a:lnTo>
                <a:lnTo>
                  <a:pt x="107" y="345"/>
                </a:lnTo>
                <a:lnTo>
                  <a:pt x="108" y="350"/>
                </a:lnTo>
                <a:lnTo>
                  <a:pt x="107" y="356"/>
                </a:lnTo>
                <a:lnTo>
                  <a:pt x="106" y="361"/>
                </a:lnTo>
                <a:lnTo>
                  <a:pt x="99" y="370"/>
                </a:lnTo>
                <a:lnTo>
                  <a:pt x="90" y="375"/>
                </a:lnTo>
                <a:lnTo>
                  <a:pt x="86" y="376"/>
                </a:lnTo>
                <a:lnTo>
                  <a:pt x="81" y="377"/>
                </a:lnTo>
                <a:close/>
                <a:moveTo>
                  <a:pt x="349" y="0"/>
                </a:moveTo>
                <a:lnTo>
                  <a:pt x="348" y="0"/>
                </a:lnTo>
                <a:lnTo>
                  <a:pt x="348" y="0"/>
                </a:lnTo>
                <a:lnTo>
                  <a:pt x="115" y="35"/>
                </a:lnTo>
                <a:lnTo>
                  <a:pt x="115" y="35"/>
                </a:lnTo>
                <a:lnTo>
                  <a:pt x="112" y="36"/>
                </a:lnTo>
                <a:lnTo>
                  <a:pt x="110" y="39"/>
                </a:lnTo>
                <a:lnTo>
                  <a:pt x="108" y="41"/>
                </a:lnTo>
                <a:lnTo>
                  <a:pt x="108" y="44"/>
                </a:lnTo>
                <a:lnTo>
                  <a:pt x="108" y="315"/>
                </a:lnTo>
                <a:lnTo>
                  <a:pt x="95" y="308"/>
                </a:lnTo>
                <a:lnTo>
                  <a:pt x="87" y="306"/>
                </a:lnTo>
                <a:lnTo>
                  <a:pt x="81" y="305"/>
                </a:lnTo>
                <a:lnTo>
                  <a:pt x="44" y="305"/>
                </a:lnTo>
                <a:lnTo>
                  <a:pt x="35" y="306"/>
                </a:lnTo>
                <a:lnTo>
                  <a:pt x="27" y="309"/>
                </a:lnTo>
                <a:lnTo>
                  <a:pt x="19" y="313"/>
                </a:lnTo>
                <a:lnTo>
                  <a:pt x="13" y="318"/>
                </a:lnTo>
                <a:lnTo>
                  <a:pt x="7" y="326"/>
                </a:lnTo>
                <a:lnTo>
                  <a:pt x="3" y="333"/>
                </a:lnTo>
                <a:lnTo>
                  <a:pt x="0" y="342"/>
                </a:lnTo>
                <a:lnTo>
                  <a:pt x="0" y="350"/>
                </a:lnTo>
                <a:lnTo>
                  <a:pt x="0" y="359"/>
                </a:lnTo>
                <a:lnTo>
                  <a:pt x="3" y="368"/>
                </a:lnTo>
                <a:lnTo>
                  <a:pt x="7" y="375"/>
                </a:lnTo>
                <a:lnTo>
                  <a:pt x="13" y="382"/>
                </a:lnTo>
                <a:lnTo>
                  <a:pt x="19" y="387"/>
                </a:lnTo>
                <a:lnTo>
                  <a:pt x="27" y="391"/>
                </a:lnTo>
                <a:lnTo>
                  <a:pt x="35" y="395"/>
                </a:lnTo>
                <a:lnTo>
                  <a:pt x="44" y="396"/>
                </a:lnTo>
                <a:lnTo>
                  <a:pt x="81" y="396"/>
                </a:lnTo>
                <a:lnTo>
                  <a:pt x="89" y="395"/>
                </a:lnTo>
                <a:lnTo>
                  <a:pt x="98" y="391"/>
                </a:lnTo>
                <a:lnTo>
                  <a:pt x="106" y="387"/>
                </a:lnTo>
                <a:lnTo>
                  <a:pt x="112" y="382"/>
                </a:lnTo>
                <a:lnTo>
                  <a:pt x="117" y="375"/>
                </a:lnTo>
                <a:lnTo>
                  <a:pt x="122" y="368"/>
                </a:lnTo>
                <a:lnTo>
                  <a:pt x="124" y="359"/>
                </a:lnTo>
                <a:lnTo>
                  <a:pt x="125" y="350"/>
                </a:lnTo>
                <a:lnTo>
                  <a:pt x="125" y="142"/>
                </a:lnTo>
                <a:lnTo>
                  <a:pt x="341" y="109"/>
                </a:lnTo>
                <a:lnTo>
                  <a:pt x="341" y="261"/>
                </a:lnTo>
                <a:lnTo>
                  <a:pt x="328" y="254"/>
                </a:lnTo>
                <a:lnTo>
                  <a:pt x="321" y="252"/>
                </a:lnTo>
                <a:lnTo>
                  <a:pt x="314" y="251"/>
                </a:lnTo>
                <a:lnTo>
                  <a:pt x="278" y="251"/>
                </a:lnTo>
                <a:lnTo>
                  <a:pt x="269" y="252"/>
                </a:lnTo>
                <a:lnTo>
                  <a:pt x="261" y="254"/>
                </a:lnTo>
                <a:lnTo>
                  <a:pt x="252" y="259"/>
                </a:lnTo>
                <a:lnTo>
                  <a:pt x="246" y="264"/>
                </a:lnTo>
                <a:lnTo>
                  <a:pt x="240" y="272"/>
                </a:lnTo>
                <a:lnTo>
                  <a:pt x="236" y="279"/>
                </a:lnTo>
                <a:lnTo>
                  <a:pt x="234" y="287"/>
                </a:lnTo>
                <a:lnTo>
                  <a:pt x="233" y="297"/>
                </a:lnTo>
                <a:lnTo>
                  <a:pt x="234" y="305"/>
                </a:lnTo>
                <a:lnTo>
                  <a:pt x="236" y="314"/>
                </a:lnTo>
                <a:lnTo>
                  <a:pt x="240" y="321"/>
                </a:lnTo>
                <a:lnTo>
                  <a:pt x="246" y="328"/>
                </a:lnTo>
                <a:lnTo>
                  <a:pt x="252" y="333"/>
                </a:lnTo>
                <a:lnTo>
                  <a:pt x="261" y="338"/>
                </a:lnTo>
                <a:lnTo>
                  <a:pt x="269" y="341"/>
                </a:lnTo>
                <a:lnTo>
                  <a:pt x="278" y="342"/>
                </a:lnTo>
                <a:lnTo>
                  <a:pt x="314" y="342"/>
                </a:lnTo>
                <a:lnTo>
                  <a:pt x="322" y="341"/>
                </a:lnTo>
                <a:lnTo>
                  <a:pt x="331" y="338"/>
                </a:lnTo>
                <a:lnTo>
                  <a:pt x="339" y="333"/>
                </a:lnTo>
                <a:lnTo>
                  <a:pt x="345" y="328"/>
                </a:lnTo>
                <a:lnTo>
                  <a:pt x="351" y="321"/>
                </a:lnTo>
                <a:lnTo>
                  <a:pt x="355" y="314"/>
                </a:lnTo>
                <a:lnTo>
                  <a:pt x="358" y="305"/>
                </a:lnTo>
                <a:lnTo>
                  <a:pt x="359" y="297"/>
                </a:lnTo>
                <a:lnTo>
                  <a:pt x="359" y="8"/>
                </a:lnTo>
                <a:lnTo>
                  <a:pt x="358" y="5"/>
                </a:lnTo>
                <a:lnTo>
                  <a:pt x="356" y="2"/>
                </a:lnTo>
                <a:lnTo>
                  <a:pt x="354" y="0"/>
                </a:lnTo>
                <a:lnTo>
                  <a:pt x="34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85725" tIns="42863" rIns="85725" bIns="42863"/>
          <a:lstStyle/>
          <a:p>
            <a:pPr defTabSz="857319"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59373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7" dur="12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8" dur="12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1" dur="12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2" dur="12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5" dur="12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6" dur="12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9" dur="12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0" dur="12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83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4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87" dur="12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8" dur="12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91" dur="1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92" dur="1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95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96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99" dur="12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00" dur="12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03" dur="12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04" dur="12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54" grpId="0" animBg="1"/>
          <p:bldP spid="59" grpId="0" animBg="1"/>
          <p:bldP spid="49" grpId="0" animBg="1"/>
          <p:bldP spid="26" grpId="0" animBg="1"/>
          <p:bldP spid="64" grpId="0"/>
          <p:bldP spid="65" grpId="0"/>
          <p:bldP spid="66" grpId="0"/>
          <p:bldP spid="67" grpId="0"/>
          <p:bldP spid="68" grpId="0"/>
          <p:bldP spid="69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2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2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2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2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2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2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12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12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54" grpId="0" animBg="1"/>
          <p:bldP spid="59" grpId="0" animBg="1"/>
          <p:bldP spid="49" grpId="0" animBg="1"/>
          <p:bldP spid="26" grpId="0" animBg="1"/>
          <p:bldP spid="64" grpId="0"/>
          <p:bldP spid="65" grpId="0"/>
          <p:bldP spid="66" grpId="0"/>
          <p:bldP spid="67" grpId="0"/>
          <p:bldP spid="68" grpId="0"/>
          <p:bldP spid="69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 rot="5400000">
            <a:off x="4374135" y="2694109"/>
            <a:ext cx="1335179" cy="1335179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330200" dist="114300" dir="5400000" algn="t" rotWithShape="0">
              <a:srgbClr val="28325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5400000">
            <a:off x="4374135" y="6235169"/>
            <a:ext cx="1335179" cy="1335179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330200" dist="114300" dir="5400000" algn="t" rotWithShape="0">
              <a:srgbClr val="28325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6200000" flipH="1">
            <a:off x="12578689" y="2698657"/>
            <a:ext cx="1335179" cy="1335179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330200" dist="114300" dir="5400000" algn="t" rotWithShape="0">
              <a:srgbClr val="28325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16200000" flipH="1">
            <a:off x="12578689" y="6239717"/>
            <a:ext cx="1335179" cy="1335179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330200" dist="114300" dir="5400000" algn="t" rotWithShape="0">
              <a:srgbClr val="28325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514352" y="1462581"/>
            <a:ext cx="3796136" cy="3802782"/>
            <a:chOff x="5514352" y="1462581"/>
            <a:chExt cx="3796136" cy="3802782"/>
          </a:xfrm>
        </p:grpSpPr>
        <p:sp useBgFill="1">
          <p:nvSpPr>
            <p:cNvPr id="15" name="Rectangle: Rounded Corners 5">
              <a:extLst>
                <a:ext uri="{FF2B5EF4-FFF2-40B4-BE49-F238E27FC236}">
                  <a16:creationId xmlns:a16="http://schemas.microsoft.com/office/drawing/2014/main" xmlns="" id="{AD9FCD6C-A8F1-F7AD-EDC4-506E73EC672B}"/>
                </a:ext>
              </a:extLst>
            </p:cNvPr>
            <p:cNvSpPr/>
            <p:nvPr/>
          </p:nvSpPr>
          <p:spPr>
            <a:xfrm rot="5400000">
              <a:off x="5513303" y="1468179"/>
              <a:ext cx="3798235" cy="3796134"/>
            </a:xfrm>
            <a:prstGeom prst="ellipse">
              <a:avLst/>
            </a:prstGeom>
            <a:ln>
              <a:noFill/>
            </a:ln>
            <a:effectLst>
              <a:outerShdw blurRad="863600" dist="9271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5400000">
              <a:off x="5197154" y="3264218"/>
              <a:ext cx="829357" cy="194961"/>
            </a:xfrm>
            <a:custGeom>
              <a:avLst/>
              <a:gdLst>
                <a:gd name="connsiteX0" fmla="*/ 443000 w 886001"/>
                <a:gd name="connsiteY0" fmla="*/ 0 h 208277"/>
                <a:gd name="connsiteX1" fmla="*/ 841749 w 886001"/>
                <a:gd name="connsiteY1" fmla="*/ 121801 h 208277"/>
                <a:gd name="connsiteX2" fmla="*/ 886001 w 886001"/>
                <a:gd name="connsiteY2" fmla="*/ 158313 h 208277"/>
                <a:gd name="connsiteX3" fmla="*/ 851880 w 886001"/>
                <a:gd name="connsiteY3" fmla="*/ 167081 h 208277"/>
                <a:gd name="connsiteX4" fmla="*/ 443001 w 886001"/>
                <a:gd name="connsiteY4" fmla="*/ 208277 h 208277"/>
                <a:gd name="connsiteX5" fmla="*/ 34122 w 886001"/>
                <a:gd name="connsiteY5" fmla="*/ 167081 h 208277"/>
                <a:gd name="connsiteX6" fmla="*/ 0 w 886001"/>
                <a:gd name="connsiteY6" fmla="*/ 158312 h 208277"/>
                <a:gd name="connsiteX7" fmla="*/ 44252 w 886001"/>
                <a:gd name="connsiteY7" fmla="*/ 121801 h 208277"/>
                <a:gd name="connsiteX8" fmla="*/ 443000 w 886001"/>
                <a:gd name="connsiteY8" fmla="*/ 0 h 20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6001" h="208277">
                  <a:moveTo>
                    <a:pt x="443000" y="0"/>
                  </a:moveTo>
                  <a:cubicBezTo>
                    <a:pt x="590706" y="0"/>
                    <a:pt x="727924" y="44902"/>
                    <a:pt x="841749" y="121801"/>
                  </a:cubicBezTo>
                  <a:lnTo>
                    <a:pt x="886001" y="158313"/>
                  </a:lnTo>
                  <a:lnTo>
                    <a:pt x="851880" y="167081"/>
                  </a:lnTo>
                  <a:cubicBezTo>
                    <a:pt x="719808" y="194092"/>
                    <a:pt x="583062" y="208277"/>
                    <a:pt x="443001" y="208277"/>
                  </a:cubicBezTo>
                  <a:cubicBezTo>
                    <a:pt x="302940" y="208277"/>
                    <a:pt x="166194" y="194092"/>
                    <a:pt x="34122" y="167081"/>
                  </a:cubicBezTo>
                  <a:lnTo>
                    <a:pt x="0" y="158312"/>
                  </a:lnTo>
                  <a:lnTo>
                    <a:pt x="44252" y="121801"/>
                  </a:lnTo>
                  <a:cubicBezTo>
                    <a:pt x="158077" y="44902"/>
                    <a:pt x="295295" y="0"/>
                    <a:pt x="443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22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 rot="5400000">
              <a:off x="5513303" y="1463632"/>
              <a:ext cx="3798235" cy="3796134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14352" y="5003641"/>
            <a:ext cx="3796136" cy="3802782"/>
            <a:chOff x="5514352" y="5003641"/>
            <a:chExt cx="3796136" cy="3802782"/>
          </a:xfrm>
        </p:grpSpPr>
        <p:sp useBgFill="1">
          <p:nvSpPr>
            <p:cNvPr id="24" name="Rectangle: Rounded Corners 5">
              <a:extLst>
                <a:ext uri="{FF2B5EF4-FFF2-40B4-BE49-F238E27FC236}">
                  <a16:creationId xmlns:a16="http://schemas.microsoft.com/office/drawing/2014/main" xmlns="" id="{AD9FCD6C-A8F1-F7AD-EDC4-506E73EC672B}"/>
                </a:ext>
              </a:extLst>
            </p:cNvPr>
            <p:cNvSpPr/>
            <p:nvPr/>
          </p:nvSpPr>
          <p:spPr>
            <a:xfrm rot="5400000">
              <a:off x="5513303" y="5009239"/>
              <a:ext cx="3798235" cy="3796134"/>
            </a:xfrm>
            <a:prstGeom prst="ellipse">
              <a:avLst/>
            </a:prstGeom>
            <a:ln>
              <a:noFill/>
            </a:ln>
            <a:effectLst>
              <a:outerShdw blurRad="863600" dist="9271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5400000">
              <a:off x="5197154" y="6805278"/>
              <a:ext cx="829357" cy="194961"/>
            </a:xfrm>
            <a:custGeom>
              <a:avLst/>
              <a:gdLst>
                <a:gd name="connsiteX0" fmla="*/ 443000 w 886001"/>
                <a:gd name="connsiteY0" fmla="*/ 0 h 208277"/>
                <a:gd name="connsiteX1" fmla="*/ 841749 w 886001"/>
                <a:gd name="connsiteY1" fmla="*/ 121801 h 208277"/>
                <a:gd name="connsiteX2" fmla="*/ 886001 w 886001"/>
                <a:gd name="connsiteY2" fmla="*/ 158313 h 208277"/>
                <a:gd name="connsiteX3" fmla="*/ 851880 w 886001"/>
                <a:gd name="connsiteY3" fmla="*/ 167081 h 208277"/>
                <a:gd name="connsiteX4" fmla="*/ 443001 w 886001"/>
                <a:gd name="connsiteY4" fmla="*/ 208277 h 208277"/>
                <a:gd name="connsiteX5" fmla="*/ 34122 w 886001"/>
                <a:gd name="connsiteY5" fmla="*/ 167081 h 208277"/>
                <a:gd name="connsiteX6" fmla="*/ 0 w 886001"/>
                <a:gd name="connsiteY6" fmla="*/ 158312 h 208277"/>
                <a:gd name="connsiteX7" fmla="*/ 44252 w 886001"/>
                <a:gd name="connsiteY7" fmla="*/ 121801 h 208277"/>
                <a:gd name="connsiteX8" fmla="*/ 443000 w 886001"/>
                <a:gd name="connsiteY8" fmla="*/ 0 h 20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6001" h="208277">
                  <a:moveTo>
                    <a:pt x="443000" y="0"/>
                  </a:moveTo>
                  <a:cubicBezTo>
                    <a:pt x="590706" y="0"/>
                    <a:pt x="727924" y="44902"/>
                    <a:pt x="841749" y="121801"/>
                  </a:cubicBezTo>
                  <a:lnTo>
                    <a:pt x="886001" y="158313"/>
                  </a:lnTo>
                  <a:lnTo>
                    <a:pt x="851880" y="167081"/>
                  </a:lnTo>
                  <a:cubicBezTo>
                    <a:pt x="719808" y="194092"/>
                    <a:pt x="583062" y="208277"/>
                    <a:pt x="443001" y="208277"/>
                  </a:cubicBezTo>
                  <a:cubicBezTo>
                    <a:pt x="302940" y="208277"/>
                    <a:pt x="166194" y="194092"/>
                    <a:pt x="34122" y="167081"/>
                  </a:cubicBezTo>
                  <a:lnTo>
                    <a:pt x="0" y="158312"/>
                  </a:lnTo>
                  <a:lnTo>
                    <a:pt x="44252" y="121801"/>
                  </a:lnTo>
                  <a:cubicBezTo>
                    <a:pt x="158077" y="44902"/>
                    <a:pt x="295295" y="0"/>
                    <a:pt x="443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2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 rot="5400000">
              <a:off x="5513303" y="5004692"/>
              <a:ext cx="3798235" cy="3796134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977515" y="1467129"/>
            <a:ext cx="3796136" cy="3802782"/>
            <a:chOff x="8977515" y="1467129"/>
            <a:chExt cx="3796136" cy="3802782"/>
          </a:xfrm>
        </p:grpSpPr>
        <p:sp useBgFill="1">
          <p:nvSpPr>
            <p:cNvPr id="29" name="Rectangle: Rounded Corners 5">
              <a:extLst>
                <a:ext uri="{FF2B5EF4-FFF2-40B4-BE49-F238E27FC236}">
                  <a16:creationId xmlns:a16="http://schemas.microsoft.com/office/drawing/2014/main" xmlns="" id="{AD9FCD6C-A8F1-F7AD-EDC4-506E73EC672B}"/>
                </a:ext>
              </a:extLst>
            </p:cNvPr>
            <p:cNvSpPr/>
            <p:nvPr/>
          </p:nvSpPr>
          <p:spPr>
            <a:xfrm rot="16200000" flipH="1">
              <a:off x="8976464" y="1472727"/>
              <a:ext cx="3798235" cy="3796134"/>
            </a:xfrm>
            <a:prstGeom prst="ellipse">
              <a:avLst/>
            </a:prstGeom>
            <a:ln>
              <a:noFill/>
            </a:ln>
            <a:effectLst>
              <a:outerShdw blurRad="863600" dist="9271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rot="16200000" flipH="1">
              <a:off x="12261492" y="3268766"/>
              <a:ext cx="829357" cy="194961"/>
            </a:xfrm>
            <a:custGeom>
              <a:avLst/>
              <a:gdLst>
                <a:gd name="connsiteX0" fmla="*/ 443000 w 886001"/>
                <a:gd name="connsiteY0" fmla="*/ 0 h 208277"/>
                <a:gd name="connsiteX1" fmla="*/ 841749 w 886001"/>
                <a:gd name="connsiteY1" fmla="*/ 121801 h 208277"/>
                <a:gd name="connsiteX2" fmla="*/ 886001 w 886001"/>
                <a:gd name="connsiteY2" fmla="*/ 158313 h 208277"/>
                <a:gd name="connsiteX3" fmla="*/ 851880 w 886001"/>
                <a:gd name="connsiteY3" fmla="*/ 167081 h 208277"/>
                <a:gd name="connsiteX4" fmla="*/ 443001 w 886001"/>
                <a:gd name="connsiteY4" fmla="*/ 208277 h 208277"/>
                <a:gd name="connsiteX5" fmla="*/ 34122 w 886001"/>
                <a:gd name="connsiteY5" fmla="*/ 167081 h 208277"/>
                <a:gd name="connsiteX6" fmla="*/ 0 w 886001"/>
                <a:gd name="connsiteY6" fmla="*/ 158312 h 208277"/>
                <a:gd name="connsiteX7" fmla="*/ 44252 w 886001"/>
                <a:gd name="connsiteY7" fmla="*/ 121801 h 208277"/>
                <a:gd name="connsiteX8" fmla="*/ 443000 w 886001"/>
                <a:gd name="connsiteY8" fmla="*/ 0 h 20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6001" h="208277">
                  <a:moveTo>
                    <a:pt x="443000" y="0"/>
                  </a:moveTo>
                  <a:cubicBezTo>
                    <a:pt x="590706" y="0"/>
                    <a:pt x="727924" y="44902"/>
                    <a:pt x="841749" y="121801"/>
                  </a:cubicBezTo>
                  <a:lnTo>
                    <a:pt x="886001" y="158313"/>
                  </a:lnTo>
                  <a:lnTo>
                    <a:pt x="851880" y="167081"/>
                  </a:lnTo>
                  <a:cubicBezTo>
                    <a:pt x="719808" y="194092"/>
                    <a:pt x="583062" y="208277"/>
                    <a:pt x="443001" y="208277"/>
                  </a:cubicBezTo>
                  <a:cubicBezTo>
                    <a:pt x="302940" y="208277"/>
                    <a:pt x="166194" y="194092"/>
                    <a:pt x="34122" y="167081"/>
                  </a:cubicBezTo>
                  <a:lnTo>
                    <a:pt x="0" y="158312"/>
                  </a:lnTo>
                  <a:lnTo>
                    <a:pt x="44252" y="121801"/>
                  </a:lnTo>
                  <a:cubicBezTo>
                    <a:pt x="158077" y="44902"/>
                    <a:pt x="295295" y="0"/>
                    <a:pt x="443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22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 rot="16200000" flipH="1">
              <a:off x="8976464" y="1468180"/>
              <a:ext cx="3798235" cy="3796134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977515" y="5008189"/>
            <a:ext cx="3796136" cy="3802782"/>
            <a:chOff x="8977515" y="5008189"/>
            <a:chExt cx="3796136" cy="3802782"/>
          </a:xfrm>
        </p:grpSpPr>
        <p:sp useBgFill="1">
          <p:nvSpPr>
            <p:cNvPr id="34" name="Rectangle: Rounded Corners 5">
              <a:extLst>
                <a:ext uri="{FF2B5EF4-FFF2-40B4-BE49-F238E27FC236}">
                  <a16:creationId xmlns:a16="http://schemas.microsoft.com/office/drawing/2014/main" xmlns="" id="{AD9FCD6C-A8F1-F7AD-EDC4-506E73EC672B}"/>
                </a:ext>
              </a:extLst>
            </p:cNvPr>
            <p:cNvSpPr/>
            <p:nvPr/>
          </p:nvSpPr>
          <p:spPr>
            <a:xfrm rot="16200000" flipH="1">
              <a:off x="8976464" y="5013787"/>
              <a:ext cx="3798235" cy="3796134"/>
            </a:xfrm>
            <a:prstGeom prst="ellipse">
              <a:avLst/>
            </a:prstGeom>
            <a:ln>
              <a:noFill/>
            </a:ln>
            <a:effectLst>
              <a:outerShdw blurRad="863600" dist="9271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16200000" flipH="1">
              <a:off x="12261492" y="6809826"/>
              <a:ext cx="829357" cy="194961"/>
            </a:xfrm>
            <a:custGeom>
              <a:avLst/>
              <a:gdLst>
                <a:gd name="connsiteX0" fmla="*/ 443000 w 886001"/>
                <a:gd name="connsiteY0" fmla="*/ 0 h 208277"/>
                <a:gd name="connsiteX1" fmla="*/ 841749 w 886001"/>
                <a:gd name="connsiteY1" fmla="*/ 121801 h 208277"/>
                <a:gd name="connsiteX2" fmla="*/ 886001 w 886001"/>
                <a:gd name="connsiteY2" fmla="*/ 158313 h 208277"/>
                <a:gd name="connsiteX3" fmla="*/ 851880 w 886001"/>
                <a:gd name="connsiteY3" fmla="*/ 167081 h 208277"/>
                <a:gd name="connsiteX4" fmla="*/ 443001 w 886001"/>
                <a:gd name="connsiteY4" fmla="*/ 208277 h 208277"/>
                <a:gd name="connsiteX5" fmla="*/ 34122 w 886001"/>
                <a:gd name="connsiteY5" fmla="*/ 167081 h 208277"/>
                <a:gd name="connsiteX6" fmla="*/ 0 w 886001"/>
                <a:gd name="connsiteY6" fmla="*/ 158312 h 208277"/>
                <a:gd name="connsiteX7" fmla="*/ 44252 w 886001"/>
                <a:gd name="connsiteY7" fmla="*/ 121801 h 208277"/>
                <a:gd name="connsiteX8" fmla="*/ 443000 w 886001"/>
                <a:gd name="connsiteY8" fmla="*/ 0 h 20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6001" h="208277">
                  <a:moveTo>
                    <a:pt x="443000" y="0"/>
                  </a:moveTo>
                  <a:cubicBezTo>
                    <a:pt x="590706" y="0"/>
                    <a:pt x="727924" y="44902"/>
                    <a:pt x="841749" y="121801"/>
                  </a:cubicBezTo>
                  <a:lnTo>
                    <a:pt x="886001" y="158313"/>
                  </a:lnTo>
                  <a:lnTo>
                    <a:pt x="851880" y="167081"/>
                  </a:lnTo>
                  <a:cubicBezTo>
                    <a:pt x="719808" y="194092"/>
                    <a:pt x="583062" y="208277"/>
                    <a:pt x="443001" y="208277"/>
                  </a:cubicBezTo>
                  <a:cubicBezTo>
                    <a:pt x="302940" y="208277"/>
                    <a:pt x="166194" y="194092"/>
                    <a:pt x="34122" y="167081"/>
                  </a:cubicBezTo>
                  <a:lnTo>
                    <a:pt x="0" y="158312"/>
                  </a:lnTo>
                  <a:lnTo>
                    <a:pt x="44252" y="121801"/>
                  </a:lnTo>
                  <a:cubicBezTo>
                    <a:pt x="158077" y="44902"/>
                    <a:pt x="295295" y="0"/>
                    <a:pt x="443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22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 rot="16200000" flipH="1">
              <a:off x="8976464" y="5009240"/>
              <a:ext cx="3798235" cy="3796134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</p:grpSp>
      <p:sp>
        <p:nvSpPr>
          <p:cNvPr id="38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9541389" y="3627462"/>
            <a:ext cx="266838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Expenditure</a:t>
            </a:r>
            <a:endParaRPr lang="en-US" sz="2400" b="1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9541389" y="2694109"/>
            <a:ext cx="2668384" cy="110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66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725</a:t>
            </a:r>
            <a:r>
              <a:rPr lang="en-US" sz="54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K</a:t>
            </a:r>
            <a:endParaRPr lang="en-US" sz="6600" b="1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6078228" y="3627462"/>
            <a:ext cx="266838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Component</a:t>
            </a:r>
            <a:endParaRPr lang="en-US" sz="2400" b="1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6078228" y="2694109"/>
            <a:ext cx="2668384" cy="110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6600" b="1" dirty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60</a:t>
            </a:r>
            <a:r>
              <a:rPr lang="en-US" sz="5400" b="1" dirty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%</a:t>
            </a:r>
            <a:endParaRPr lang="en-US" sz="6600" b="1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9541389" y="7171547"/>
            <a:ext cx="266838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Partnerships</a:t>
            </a:r>
            <a:endParaRPr lang="en-US" sz="2400" b="1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9541389" y="6238194"/>
            <a:ext cx="2668384" cy="110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66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200+</a:t>
            </a:r>
            <a:endParaRPr lang="en-US" sz="6600" b="1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6078228" y="7171547"/>
            <a:ext cx="266838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Assets</a:t>
            </a:r>
            <a:endParaRPr lang="en-US" sz="2400" b="1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6078228" y="6238194"/>
            <a:ext cx="2668384" cy="110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66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44</a:t>
            </a:r>
            <a:r>
              <a:rPr lang="en-US" sz="54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M</a:t>
            </a:r>
            <a:endParaRPr lang="en-US" sz="6600" b="1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4188163" y="2742913"/>
            <a:ext cx="3392497" cy="4001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000" b="1">
                <a:latin typeface="Sora" pitchFamily="2" charset="0"/>
                <a:cs typeface="Sora" pitchFamily="2" charset="0"/>
                <a:sym typeface="Source Sans Pro Bold" charset="0"/>
              </a:rPr>
              <a:t>Service Offerings</a:t>
            </a:r>
            <a:endParaRPr lang="en-US" sz="20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4188163" y="3138097"/>
            <a:ext cx="329836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4188163" y="6290564"/>
            <a:ext cx="3392497" cy="4001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000" b="1">
                <a:latin typeface="Sora" pitchFamily="2" charset="0"/>
                <a:cs typeface="Sora" pitchFamily="2" charset="0"/>
                <a:sym typeface="Source Sans Pro Bold" charset="0"/>
              </a:rPr>
              <a:t>Supply Chain</a:t>
            </a:r>
            <a:endParaRPr lang="en-US" sz="20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4188163" y="6685748"/>
            <a:ext cx="329836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634015" y="2737987"/>
            <a:ext cx="3392497" cy="4001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2000" b="1">
                <a:latin typeface="Sora" pitchFamily="2" charset="0"/>
                <a:cs typeface="Sora" pitchFamily="2" charset="0"/>
                <a:sym typeface="Source Sans Pro Bold" charset="0"/>
              </a:rPr>
              <a:t>Revenue and Sales</a:t>
            </a:r>
            <a:endParaRPr lang="en-US" sz="20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728145" y="3133171"/>
            <a:ext cx="329836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634015" y="6285638"/>
            <a:ext cx="3392497" cy="4001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2000" b="1">
                <a:latin typeface="Sora" pitchFamily="2" charset="0"/>
                <a:cs typeface="Sora" pitchFamily="2" charset="0"/>
                <a:sym typeface="Source Sans Pro Bold" charset="0"/>
              </a:rPr>
              <a:t>Budget Overview</a:t>
            </a:r>
            <a:endParaRPr lang="en-US" sz="20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728145" y="6680822"/>
            <a:ext cx="329836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63" name="Freeform 161"/>
          <p:cNvSpPr>
            <a:spLocks noEditPoints="1"/>
          </p:cNvSpPr>
          <p:nvPr/>
        </p:nvSpPr>
        <p:spPr bwMode="auto">
          <a:xfrm>
            <a:off x="13055389" y="3160557"/>
            <a:ext cx="435567" cy="411378"/>
          </a:xfrm>
          <a:custGeom>
            <a:avLst/>
            <a:gdLst>
              <a:gd name="T0" fmla="*/ 234 w 395"/>
              <a:gd name="T1" fmla="*/ 250 h 381"/>
              <a:gd name="T2" fmla="*/ 246 w 395"/>
              <a:gd name="T3" fmla="*/ 209 h 381"/>
              <a:gd name="T4" fmla="*/ 335 w 395"/>
              <a:gd name="T5" fmla="*/ 183 h 381"/>
              <a:gd name="T6" fmla="*/ 366 w 395"/>
              <a:gd name="T7" fmla="*/ 209 h 381"/>
              <a:gd name="T8" fmla="*/ 378 w 395"/>
              <a:gd name="T9" fmla="*/ 250 h 381"/>
              <a:gd name="T10" fmla="*/ 234 w 395"/>
              <a:gd name="T11" fmla="*/ 67 h 381"/>
              <a:gd name="T12" fmla="*/ 281 w 395"/>
              <a:gd name="T13" fmla="*/ 36 h 381"/>
              <a:gd name="T14" fmla="*/ 303 w 395"/>
              <a:gd name="T15" fmla="*/ 55 h 381"/>
              <a:gd name="T16" fmla="*/ 341 w 395"/>
              <a:gd name="T17" fmla="*/ 167 h 381"/>
              <a:gd name="T18" fmla="*/ 234 w 395"/>
              <a:gd name="T19" fmla="*/ 196 h 381"/>
              <a:gd name="T20" fmla="*/ 234 w 395"/>
              <a:gd name="T21" fmla="*/ 185 h 381"/>
              <a:gd name="T22" fmla="*/ 234 w 395"/>
              <a:gd name="T23" fmla="*/ 72 h 381"/>
              <a:gd name="T24" fmla="*/ 216 w 395"/>
              <a:gd name="T25" fmla="*/ 214 h 381"/>
              <a:gd name="T26" fmla="*/ 216 w 395"/>
              <a:gd name="T27" fmla="*/ 89 h 381"/>
              <a:gd name="T28" fmla="*/ 216 w 395"/>
              <a:gd name="T29" fmla="*/ 203 h 381"/>
              <a:gd name="T30" fmla="*/ 216 w 395"/>
              <a:gd name="T31" fmla="*/ 214 h 381"/>
              <a:gd name="T32" fmla="*/ 180 w 395"/>
              <a:gd name="T33" fmla="*/ 232 h 381"/>
              <a:gd name="T34" fmla="*/ 216 w 395"/>
              <a:gd name="T35" fmla="*/ 234 h 381"/>
              <a:gd name="T36" fmla="*/ 216 w 395"/>
              <a:gd name="T37" fmla="*/ 249 h 381"/>
              <a:gd name="T38" fmla="*/ 66 w 395"/>
              <a:gd name="T39" fmla="*/ 163 h 381"/>
              <a:gd name="T40" fmla="*/ 93 w 395"/>
              <a:gd name="T41" fmla="*/ 55 h 381"/>
              <a:gd name="T42" fmla="*/ 107 w 395"/>
              <a:gd name="T43" fmla="*/ 40 h 381"/>
              <a:gd name="T44" fmla="*/ 162 w 395"/>
              <a:gd name="T45" fmla="*/ 72 h 381"/>
              <a:gd name="T46" fmla="*/ 162 w 395"/>
              <a:gd name="T47" fmla="*/ 185 h 381"/>
              <a:gd name="T48" fmla="*/ 162 w 395"/>
              <a:gd name="T49" fmla="*/ 196 h 381"/>
              <a:gd name="T50" fmla="*/ 18 w 395"/>
              <a:gd name="T51" fmla="*/ 250 h 381"/>
              <a:gd name="T52" fmla="*/ 30 w 395"/>
              <a:gd name="T53" fmla="*/ 209 h 381"/>
              <a:gd name="T54" fmla="*/ 62 w 395"/>
              <a:gd name="T55" fmla="*/ 183 h 381"/>
              <a:gd name="T56" fmla="*/ 161 w 395"/>
              <a:gd name="T57" fmla="*/ 235 h 381"/>
              <a:gd name="T58" fmla="*/ 157 w 395"/>
              <a:gd name="T59" fmla="*/ 278 h 381"/>
              <a:gd name="T60" fmla="*/ 321 w 395"/>
              <a:gd name="T61" fmla="*/ 52 h 381"/>
              <a:gd name="T62" fmla="*/ 313 w 395"/>
              <a:gd name="T63" fmla="*/ 38 h 381"/>
              <a:gd name="T64" fmla="*/ 217 w 395"/>
              <a:gd name="T65" fmla="*/ 59 h 381"/>
              <a:gd name="T66" fmla="*/ 179 w 395"/>
              <a:gd name="T67" fmla="*/ 59 h 381"/>
              <a:gd name="T68" fmla="*/ 76 w 395"/>
              <a:gd name="T69" fmla="*/ 52 h 381"/>
              <a:gd name="T70" fmla="*/ 2 w 395"/>
              <a:gd name="T71" fmla="*/ 230 h 381"/>
              <a:gd name="T72" fmla="*/ 218 w 395"/>
              <a:gd name="T73" fmla="*/ 268 h 381"/>
              <a:gd name="T74" fmla="*/ 388 w 395"/>
              <a:gd name="T75" fmla="*/ 210 h 381"/>
              <a:gd name="T76" fmla="*/ 285 w 395"/>
              <a:gd name="T77" fmla="*/ 201 h 381"/>
              <a:gd name="T78" fmla="*/ 261 w 395"/>
              <a:gd name="T79" fmla="*/ 220 h 381"/>
              <a:gd name="T80" fmla="*/ 253 w 395"/>
              <a:gd name="T81" fmla="*/ 250 h 381"/>
              <a:gd name="T82" fmla="*/ 258 w 395"/>
              <a:gd name="T83" fmla="*/ 258 h 381"/>
              <a:gd name="T84" fmla="*/ 268 w 395"/>
              <a:gd name="T85" fmla="*/ 256 h 381"/>
              <a:gd name="T86" fmla="*/ 271 w 395"/>
              <a:gd name="T87" fmla="*/ 243 h 381"/>
              <a:gd name="T88" fmla="*/ 281 w 395"/>
              <a:gd name="T89" fmla="*/ 225 h 381"/>
              <a:gd name="T90" fmla="*/ 299 w 395"/>
              <a:gd name="T91" fmla="*/ 215 h 381"/>
              <a:gd name="T92" fmla="*/ 312 w 395"/>
              <a:gd name="T93" fmla="*/ 212 h 381"/>
              <a:gd name="T94" fmla="*/ 314 w 395"/>
              <a:gd name="T95" fmla="*/ 202 h 381"/>
              <a:gd name="T96" fmla="*/ 307 w 395"/>
              <a:gd name="T97" fmla="*/ 196 h 381"/>
              <a:gd name="T98" fmla="*/ 52 w 395"/>
              <a:gd name="T99" fmla="*/ 212 h 381"/>
              <a:gd name="T100" fmla="*/ 37 w 395"/>
              <a:gd name="T101" fmla="*/ 240 h 381"/>
              <a:gd name="T102" fmla="*/ 39 w 395"/>
              <a:gd name="T103" fmla="*/ 256 h 381"/>
              <a:gd name="T104" fmla="*/ 49 w 395"/>
              <a:gd name="T105" fmla="*/ 258 h 381"/>
              <a:gd name="T106" fmla="*/ 54 w 395"/>
              <a:gd name="T107" fmla="*/ 250 h 381"/>
              <a:gd name="T108" fmla="*/ 61 w 395"/>
              <a:gd name="T109" fmla="*/ 230 h 381"/>
              <a:gd name="T110" fmla="*/ 76 w 395"/>
              <a:gd name="T111" fmla="*/ 217 h 381"/>
              <a:gd name="T112" fmla="*/ 94 w 395"/>
              <a:gd name="T113" fmla="*/ 214 h 381"/>
              <a:gd name="T114" fmla="*/ 99 w 395"/>
              <a:gd name="T115" fmla="*/ 205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5" h="381">
                <a:moveTo>
                  <a:pt x="240" y="278"/>
                </a:moveTo>
                <a:lnTo>
                  <a:pt x="235" y="264"/>
                </a:lnTo>
                <a:lnTo>
                  <a:pt x="234" y="250"/>
                </a:lnTo>
                <a:lnTo>
                  <a:pt x="235" y="235"/>
                </a:lnTo>
                <a:lnTo>
                  <a:pt x="240" y="222"/>
                </a:lnTo>
                <a:lnTo>
                  <a:pt x="246" y="209"/>
                </a:lnTo>
                <a:lnTo>
                  <a:pt x="255" y="199"/>
                </a:lnTo>
                <a:lnTo>
                  <a:pt x="266" y="190"/>
                </a:lnTo>
                <a:cubicBezTo>
                  <a:pt x="293" y="177"/>
                  <a:pt x="306" y="175"/>
                  <a:pt x="335" y="183"/>
                </a:cubicBezTo>
                <a:lnTo>
                  <a:pt x="347" y="190"/>
                </a:lnTo>
                <a:lnTo>
                  <a:pt x="357" y="199"/>
                </a:lnTo>
                <a:lnTo>
                  <a:pt x="366" y="209"/>
                </a:lnTo>
                <a:lnTo>
                  <a:pt x="372" y="222"/>
                </a:lnTo>
                <a:lnTo>
                  <a:pt x="377" y="235"/>
                </a:lnTo>
                <a:lnTo>
                  <a:pt x="378" y="250"/>
                </a:lnTo>
                <a:lnTo>
                  <a:pt x="377" y="264"/>
                </a:lnTo>
                <a:cubicBezTo>
                  <a:pt x="355" y="336"/>
                  <a:pt x="274" y="342"/>
                  <a:pt x="240" y="278"/>
                </a:cubicBezTo>
                <a:close/>
                <a:moveTo>
                  <a:pt x="234" y="67"/>
                </a:moveTo>
                <a:lnTo>
                  <a:pt x="234" y="67"/>
                </a:lnTo>
                <a:lnTo>
                  <a:pt x="235" y="60"/>
                </a:lnTo>
                <a:cubicBezTo>
                  <a:pt x="246" y="39"/>
                  <a:pt x="256" y="33"/>
                  <a:pt x="281" y="36"/>
                </a:cubicBezTo>
                <a:lnTo>
                  <a:pt x="290" y="40"/>
                </a:lnTo>
                <a:lnTo>
                  <a:pt x="298" y="46"/>
                </a:lnTo>
                <a:lnTo>
                  <a:pt x="303" y="55"/>
                </a:lnTo>
                <a:lnTo>
                  <a:pt x="302" y="55"/>
                </a:lnTo>
                <a:lnTo>
                  <a:pt x="352" y="173"/>
                </a:lnTo>
                <a:lnTo>
                  <a:pt x="341" y="167"/>
                </a:lnTo>
                <a:lnTo>
                  <a:pt x="330" y="163"/>
                </a:lnTo>
                <a:cubicBezTo>
                  <a:pt x="294" y="156"/>
                  <a:pt x="280" y="162"/>
                  <a:pt x="248" y="181"/>
                </a:cubicBezTo>
                <a:lnTo>
                  <a:pt x="234" y="196"/>
                </a:lnTo>
                <a:lnTo>
                  <a:pt x="234" y="194"/>
                </a:lnTo>
                <a:lnTo>
                  <a:pt x="234" y="191"/>
                </a:lnTo>
                <a:lnTo>
                  <a:pt x="234" y="185"/>
                </a:lnTo>
                <a:lnTo>
                  <a:pt x="234" y="176"/>
                </a:lnTo>
                <a:lnTo>
                  <a:pt x="234" y="166"/>
                </a:lnTo>
                <a:cubicBezTo>
                  <a:pt x="234" y="135"/>
                  <a:pt x="234" y="104"/>
                  <a:pt x="234" y="72"/>
                </a:cubicBezTo>
                <a:lnTo>
                  <a:pt x="234" y="69"/>
                </a:lnTo>
                <a:lnTo>
                  <a:pt x="234" y="67"/>
                </a:lnTo>
                <a:close/>
                <a:moveTo>
                  <a:pt x="216" y="214"/>
                </a:moveTo>
                <a:lnTo>
                  <a:pt x="180" y="214"/>
                </a:lnTo>
                <a:lnTo>
                  <a:pt x="180" y="89"/>
                </a:lnTo>
                <a:lnTo>
                  <a:pt x="216" y="89"/>
                </a:lnTo>
                <a:lnTo>
                  <a:pt x="216" y="90"/>
                </a:lnTo>
                <a:lnTo>
                  <a:pt x="216" y="94"/>
                </a:lnTo>
                <a:cubicBezTo>
                  <a:pt x="216" y="130"/>
                  <a:pt x="216" y="167"/>
                  <a:pt x="216" y="203"/>
                </a:cubicBezTo>
                <a:lnTo>
                  <a:pt x="216" y="208"/>
                </a:lnTo>
                <a:lnTo>
                  <a:pt x="216" y="213"/>
                </a:lnTo>
                <a:lnTo>
                  <a:pt x="216" y="214"/>
                </a:lnTo>
                <a:close/>
                <a:moveTo>
                  <a:pt x="216" y="250"/>
                </a:moveTo>
                <a:lnTo>
                  <a:pt x="180" y="250"/>
                </a:lnTo>
                <a:lnTo>
                  <a:pt x="180" y="232"/>
                </a:lnTo>
                <a:lnTo>
                  <a:pt x="216" y="232"/>
                </a:lnTo>
                <a:lnTo>
                  <a:pt x="216" y="233"/>
                </a:lnTo>
                <a:lnTo>
                  <a:pt x="216" y="234"/>
                </a:lnTo>
                <a:lnTo>
                  <a:pt x="216" y="241"/>
                </a:lnTo>
                <a:lnTo>
                  <a:pt x="216" y="247"/>
                </a:lnTo>
                <a:lnTo>
                  <a:pt x="216" y="249"/>
                </a:lnTo>
                <a:lnTo>
                  <a:pt x="216" y="250"/>
                </a:lnTo>
                <a:close/>
                <a:moveTo>
                  <a:pt x="162" y="196"/>
                </a:moveTo>
                <a:cubicBezTo>
                  <a:pt x="133" y="165"/>
                  <a:pt x="107" y="155"/>
                  <a:pt x="66" y="163"/>
                </a:cubicBezTo>
                <a:lnTo>
                  <a:pt x="55" y="167"/>
                </a:lnTo>
                <a:lnTo>
                  <a:pt x="44" y="173"/>
                </a:lnTo>
                <a:lnTo>
                  <a:pt x="93" y="55"/>
                </a:lnTo>
                <a:lnTo>
                  <a:pt x="93" y="55"/>
                </a:lnTo>
                <a:lnTo>
                  <a:pt x="98" y="46"/>
                </a:lnTo>
                <a:lnTo>
                  <a:pt x="107" y="40"/>
                </a:lnTo>
                <a:lnTo>
                  <a:pt x="116" y="36"/>
                </a:lnTo>
                <a:cubicBezTo>
                  <a:pt x="139" y="33"/>
                  <a:pt x="158" y="40"/>
                  <a:pt x="162" y="67"/>
                </a:cubicBezTo>
                <a:lnTo>
                  <a:pt x="162" y="72"/>
                </a:lnTo>
                <a:lnTo>
                  <a:pt x="162" y="79"/>
                </a:lnTo>
                <a:cubicBezTo>
                  <a:pt x="162" y="111"/>
                  <a:pt x="162" y="144"/>
                  <a:pt x="162" y="176"/>
                </a:cubicBezTo>
                <a:lnTo>
                  <a:pt x="162" y="185"/>
                </a:lnTo>
                <a:lnTo>
                  <a:pt x="162" y="191"/>
                </a:lnTo>
                <a:lnTo>
                  <a:pt x="162" y="194"/>
                </a:lnTo>
                <a:lnTo>
                  <a:pt x="162" y="196"/>
                </a:lnTo>
                <a:close/>
                <a:moveTo>
                  <a:pt x="24" y="278"/>
                </a:moveTo>
                <a:lnTo>
                  <a:pt x="20" y="264"/>
                </a:lnTo>
                <a:lnTo>
                  <a:pt x="18" y="250"/>
                </a:lnTo>
                <a:lnTo>
                  <a:pt x="20" y="235"/>
                </a:lnTo>
                <a:lnTo>
                  <a:pt x="24" y="222"/>
                </a:lnTo>
                <a:lnTo>
                  <a:pt x="30" y="209"/>
                </a:lnTo>
                <a:lnTo>
                  <a:pt x="39" y="199"/>
                </a:lnTo>
                <a:lnTo>
                  <a:pt x="50" y="190"/>
                </a:lnTo>
                <a:lnTo>
                  <a:pt x="62" y="183"/>
                </a:lnTo>
                <a:cubicBezTo>
                  <a:pt x="98" y="172"/>
                  <a:pt x="126" y="179"/>
                  <a:pt x="150" y="209"/>
                </a:cubicBezTo>
                <a:lnTo>
                  <a:pt x="157" y="222"/>
                </a:lnTo>
                <a:lnTo>
                  <a:pt x="161" y="235"/>
                </a:lnTo>
                <a:lnTo>
                  <a:pt x="162" y="250"/>
                </a:lnTo>
                <a:lnTo>
                  <a:pt x="161" y="264"/>
                </a:lnTo>
                <a:lnTo>
                  <a:pt x="157" y="278"/>
                </a:lnTo>
                <a:cubicBezTo>
                  <a:pt x="123" y="340"/>
                  <a:pt x="55" y="335"/>
                  <a:pt x="24" y="278"/>
                </a:cubicBezTo>
                <a:close/>
                <a:moveTo>
                  <a:pt x="388" y="210"/>
                </a:moveTo>
                <a:lnTo>
                  <a:pt x="321" y="52"/>
                </a:lnTo>
                <a:lnTo>
                  <a:pt x="321" y="52"/>
                </a:lnTo>
                <a:lnTo>
                  <a:pt x="317" y="44"/>
                </a:lnTo>
                <a:lnTo>
                  <a:pt x="313" y="38"/>
                </a:lnTo>
                <a:cubicBezTo>
                  <a:pt x="285" y="10"/>
                  <a:pt x="251" y="6"/>
                  <a:pt x="226" y="40"/>
                </a:cubicBezTo>
                <a:lnTo>
                  <a:pt x="220" y="49"/>
                </a:lnTo>
                <a:lnTo>
                  <a:pt x="217" y="59"/>
                </a:lnTo>
                <a:lnTo>
                  <a:pt x="216" y="70"/>
                </a:lnTo>
                <a:lnTo>
                  <a:pt x="180" y="70"/>
                </a:lnTo>
                <a:lnTo>
                  <a:pt x="179" y="59"/>
                </a:lnTo>
                <a:cubicBezTo>
                  <a:pt x="165" y="13"/>
                  <a:pt x="121" y="0"/>
                  <a:pt x="83" y="38"/>
                </a:cubicBezTo>
                <a:lnTo>
                  <a:pt x="79" y="44"/>
                </a:lnTo>
                <a:lnTo>
                  <a:pt x="76" y="52"/>
                </a:lnTo>
                <a:lnTo>
                  <a:pt x="76" y="52"/>
                </a:lnTo>
                <a:lnTo>
                  <a:pt x="9" y="210"/>
                </a:lnTo>
                <a:lnTo>
                  <a:pt x="2" y="230"/>
                </a:lnTo>
                <a:lnTo>
                  <a:pt x="0" y="240"/>
                </a:lnTo>
                <a:cubicBezTo>
                  <a:pt x="0" y="355"/>
                  <a:pt x="146" y="381"/>
                  <a:pt x="178" y="268"/>
                </a:cubicBezTo>
                <a:lnTo>
                  <a:pt x="218" y="268"/>
                </a:lnTo>
                <a:cubicBezTo>
                  <a:pt x="248" y="372"/>
                  <a:pt x="391" y="362"/>
                  <a:pt x="395" y="240"/>
                </a:cubicBezTo>
                <a:lnTo>
                  <a:pt x="394" y="230"/>
                </a:lnTo>
                <a:lnTo>
                  <a:pt x="388" y="210"/>
                </a:lnTo>
                <a:close/>
                <a:moveTo>
                  <a:pt x="307" y="196"/>
                </a:moveTo>
                <a:lnTo>
                  <a:pt x="296" y="198"/>
                </a:lnTo>
                <a:lnTo>
                  <a:pt x="285" y="201"/>
                </a:lnTo>
                <a:lnTo>
                  <a:pt x="276" y="205"/>
                </a:lnTo>
                <a:lnTo>
                  <a:pt x="268" y="212"/>
                </a:lnTo>
                <a:lnTo>
                  <a:pt x="261" y="220"/>
                </a:lnTo>
                <a:lnTo>
                  <a:pt x="257" y="229"/>
                </a:lnTo>
                <a:lnTo>
                  <a:pt x="254" y="240"/>
                </a:lnTo>
                <a:lnTo>
                  <a:pt x="253" y="250"/>
                </a:lnTo>
                <a:lnTo>
                  <a:pt x="253" y="254"/>
                </a:lnTo>
                <a:lnTo>
                  <a:pt x="255" y="256"/>
                </a:lnTo>
                <a:lnTo>
                  <a:pt x="258" y="258"/>
                </a:lnTo>
                <a:lnTo>
                  <a:pt x="261" y="259"/>
                </a:lnTo>
                <a:lnTo>
                  <a:pt x="265" y="258"/>
                </a:lnTo>
                <a:lnTo>
                  <a:pt x="268" y="256"/>
                </a:lnTo>
                <a:lnTo>
                  <a:pt x="270" y="254"/>
                </a:lnTo>
                <a:lnTo>
                  <a:pt x="270" y="250"/>
                </a:lnTo>
                <a:lnTo>
                  <a:pt x="271" y="243"/>
                </a:lnTo>
                <a:lnTo>
                  <a:pt x="273" y="236"/>
                </a:lnTo>
                <a:lnTo>
                  <a:pt x="276" y="230"/>
                </a:lnTo>
                <a:lnTo>
                  <a:pt x="281" y="225"/>
                </a:lnTo>
                <a:lnTo>
                  <a:pt x="286" y="220"/>
                </a:lnTo>
                <a:lnTo>
                  <a:pt x="293" y="217"/>
                </a:lnTo>
                <a:lnTo>
                  <a:pt x="299" y="215"/>
                </a:lnTo>
                <a:lnTo>
                  <a:pt x="307" y="214"/>
                </a:lnTo>
                <a:lnTo>
                  <a:pt x="310" y="214"/>
                </a:lnTo>
                <a:lnTo>
                  <a:pt x="312" y="212"/>
                </a:lnTo>
                <a:lnTo>
                  <a:pt x="314" y="208"/>
                </a:lnTo>
                <a:lnTo>
                  <a:pt x="315" y="205"/>
                </a:lnTo>
                <a:lnTo>
                  <a:pt x="314" y="202"/>
                </a:lnTo>
                <a:lnTo>
                  <a:pt x="312" y="199"/>
                </a:lnTo>
                <a:lnTo>
                  <a:pt x="310" y="196"/>
                </a:lnTo>
                <a:lnTo>
                  <a:pt x="307" y="196"/>
                </a:lnTo>
                <a:close/>
                <a:moveTo>
                  <a:pt x="69" y="201"/>
                </a:moveTo>
                <a:lnTo>
                  <a:pt x="59" y="205"/>
                </a:lnTo>
                <a:lnTo>
                  <a:pt x="52" y="212"/>
                </a:lnTo>
                <a:lnTo>
                  <a:pt x="45" y="220"/>
                </a:lnTo>
                <a:lnTo>
                  <a:pt x="40" y="229"/>
                </a:lnTo>
                <a:lnTo>
                  <a:pt x="37" y="240"/>
                </a:lnTo>
                <a:lnTo>
                  <a:pt x="36" y="250"/>
                </a:lnTo>
                <a:lnTo>
                  <a:pt x="37" y="254"/>
                </a:lnTo>
                <a:lnTo>
                  <a:pt x="39" y="256"/>
                </a:lnTo>
                <a:lnTo>
                  <a:pt x="42" y="258"/>
                </a:lnTo>
                <a:lnTo>
                  <a:pt x="45" y="259"/>
                </a:lnTo>
                <a:lnTo>
                  <a:pt x="49" y="258"/>
                </a:lnTo>
                <a:lnTo>
                  <a:pt x="52" y="256"/>
                </a:lnTo>
                <a:lnTo>
                  <a:pt x="54" y="254"/>
                </a:lnTo>
                <a:lnTo>
                  <a:pt x="54" y="250"/>
                </a:lnTo>
                <a:lnTo>
                  <a:pt x="55" y="243"/>
                </a:lnTo>
                <a:lnTo>
                  <a:pt x="57" y="236"/>
                </a:lnTo>
                <a:lnTo>
                  <a:pt x="61" y="230"/>
                </a:lnTo>
                <a:lnTo>
                  <a:pt x="65" y="225"/>
                </a:lnTo>
                <a:lnTo>
                  <a:pt x="70" y="220"/>
                </a:lnTo>
                <a:lnTo>
                  <a:pt x="76" y="217"/>
                </a:lnTo>
                <a:lnTo>
                  <a:pt x="83" y="215"/>
                </a:lnTo>
                <a:lnTo>
                  <a:pt x="90" y="214"/>
                </a:lnTo>
                <a:lnTo>
                  <a:pt x="94" y="214"/>
                </a:lnTo>
                <a:lnTo>
                  <a:pt x="96" y="212"/>
                </a:lnTo>
                <a:lnTo>
                  <a:pt x="98" y="208"/>
                </a:lnTo>
                <a:lnTo>
                  <a:pt x="99" y="205"/>
                </a:lnTo>
                <a:lnTo>
                  <a:pt x="98" y="202"/>
                </a:lnTo>
                <a:cubicBezTo>
                  <a:pt x="92" y="192"/>
                  <a:pt x="80" y="197"/>
                  <a:pt x="69" y="2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128588" tIns="64294" rIns="128588" bIns="64294"/>
          <a:lstStyle/>
          <a:p>
            <a:pPr defTabSz="1285915">
              <a:defRPr/>
            </a:pPr>
            <a:endParaRPr lang="en-US" sz="4050">
              <a:solidFill>
                <a:prstClr val="black"/>
              </a:solidFill>
            </a:endParaRPr>
          </a:p>
        </p:txBody>
      </p:sp>
      <p:sp>
        <p:nvSpPr>
          <p:cNvPr id="64" name="Freeform 75"/>
          <p:cNvSpPr>
            <a:spLocks noEditPoints="1"/>
          </p:cNvSpPr>
          <p:nvPr/>
        </p:nvSpPr>
        <p:spPr bwMode="auto">
          <a:xfrm>
            <a:off x="4788409" y="6702329"/>
            <a:ext cx="399054" cy="400858"/>
          </a:xfrm>
          <a:custGeom>
            <a:avLst/>
            <a:gdLst>
              <a:gd name="T0" fmla="*/ 19 w 397"/>
              <a:gd name="T1" fmla="*/ 144 h 395"/>
              <a:gd name="T2" fmla="*/ 19 w 397"/>
              <a:gd name="T3" fmla="*/ 129 h 395"/>
              <a:gd name="T4" fmla="*/ 343 w 397"/>
              <a:gd name="T5" fmla="*/ 162 h 395"/>
              <a:gd name="T6" fmla="*/ 307 w 397"/>
              <a:gd name="T7" fmla="*/ 316 h 395"/>
              <a:gd name="T8" fmla="*/ 307 w 397"/>
              <a:gd name="T9" fmla="*/ 272 h 395"/>
              <a:gd name="T10" fmla="*/ 307 w 397"/>
              <a:gd name="T11" fmla="*/ 187 h 395"/>
              <a:gd name="T12" fmla="*/ 307 w 397"/>
              <a:gd name="T13" fmla="*/ 162 h 395"/>
              <a:gd name="T14" fmla="*/ 253 w 397"/>
              <a:gd name="T15" fmla="*/ 323 h 395"/>
              <a:gd name="T16" fmla="*/ 253 w 397"/>
              <a:gd name="T17" fmla="*/ 298 h 395"/>
              <a:gd name="T18" fmla="*/ 253 w 397"/>
              <a:gd name="T19" fmla="*/ 213 h 395"/>
              <a:gd name="T20" fmla="*/ 253 w 397"/>
              <a:gd name="T21" fmla="*/ 169 h 395"/>
              <a:gd name="T22" fmla="*/ 235 w 397"/>
              <a:gd name="T23" fmla="*/ 162 h 395"/>
              <a:gd name="T24" fmla="*/ 162 w 397"/>
              <a:gd name="T25" fmla="*/ 316 h 395"/>
              <a:gd name="T26" fmla="*/ 162 w 397"/>
              <a:gd name="T27" fmla="*/ 272 h 395"/>
              <a:gd name="T28" fmla="*/ 162 w 397"/>
              <a:gd name="T29" fmla="*/ 187 h 395"/>
              <a:gd name="T30" fmla="*/ 162 w 397"/>
              <a:gd name="T31" fmla="*/ 162 h 395"/>
              <a:gd name="T32" fmla="*/ 108 w 397"/>
              <a:gd name="T33" fmla="*/ 323 h 395"/>
              <a:gd name="T34" fmla="*/ 108 w 397"/>
              <a:gd name="T35" fmla="*/ 298 h 395"/>
              <a:gd name="T36" fmla="*/ 108 w 397"/>
              <a:gd name="T37" fmla="*/ 213 h 395"/>
              <a:gd name="T38" fmla="*/ 108 w 397"/>
              <a:gd name="T39" fmla="*/ 169 h 395"/>
              <a:gd name="T40" fmla="*/ 90 w 397"/>
              <a:gd name="T41" fmla="*/ 162 h 395"/>
              <a:gd name="T42" fmla="*/ 54 w 397"/>
              <a:gd name="T43" fmla="*/ 316 h 395"/>
              <a:gd name="T44" fmla="*/ 54 w 397"/>
              <a:gd name="T45" fmla="*/ 272 h 395"/>
              <a:gd name="T46" fmla="*/ 54 w 397"/>
              <a:gd name="T47" fmla="*/ 187 h 395"/>
              <a:gd name="T48" fmla="*/ 54 w 397"/>
              <a:gd name="T49" fmla="*/ 162 h 395"/>
              <a:gd name="T50" fmla="*/ 34 w 397"/>
              <a:gd name="T51" fmla="*/ 341 h 395"/>
              <a:gd name="T52" fmla="*/ 48 w 397"/>
              <a:gd name="T53" fmla="*/ 341 h 395"/>
              <a:gd name="T54" fmla="*/ 86 w 397"/>
              <a:gd name="T55" fmla="*/ 341 h 395"/>
              <a:gd name="T56" fmla="*/ 199 w 397"/>
              <a:gd name="T57" fmla="*/ 341 h 395"/>
              <a:gd name="T58" fmla="*/ 311 w 397"/>
              <a:gd name="T59" fmla="*/ 341 h 395"/>
              <a:gd name="T60" fmla="*/ 349 w 397"/>
              <a:gd name="T61" fmla="*/ 341 h 395"/>
              <a:gd name="T62" fmla="*/ 363 w 397"/>
              <a:gd name="T63" fmla="*/ 341 h 395"/>
              <a:gd name="T64" fmla="*/ 45 w 397"/>
              <a:gd name="T65" fmla="*/ 107 h 395"/>
              <a:gd name="T66" fmla="*/ 79 w 397"/>
              <a:gd name="T67" fmla="*/ 88 h 395"/>
              <a:gd name="T68" fmla="*/ 162 w 397"/>
              <a:gd name="T69" fmla="*/ 40 h 395"/>
              <a:gd name="T70" fmla="*/ 197 w 397"/>
              <a:gd name="T71" fmla="*/ 21 h 395"/>
              <a:gd name="T72" fmla="*/ 393 w 397"/>
              <a:gd name="T73" fmla="*/ 159 h 395"/>
              <a:gd name="T74" fmla="*/ 395 w 397"/>
              <a:gd name="T75" fmla="*/ 112 h 395"/>
              <a:gd name="T76" fmla="*/ 203 w 397"/>
              <a:gd name="T77" fmla="*/ 1 h 395"/>
              <a:gd name="T78" fmla="*/ 5 w 397"/>
              <a:gd name="T79" fmla="*/ 109 h 395"/>
              <a:gd name="T80" fmla="*/ 0 w 397"/>
              <a:gd name="T81" fmla="*/ 152 h 395"/>
              <a:gd name="T82" fmla="*/ 9 w 397"/>
              <a:gd name="T83" fmla="*/ 162 h 395"/>
              <a:gd name="T84" fmla="*/ 22 w 397"/>
              <a:gd name="T85" fmla="*/ 325 h 395"/>
              <a:gd name="T86" fmla="*/ 2 w 397"/>
              <a:gd name="T87" fmla="*/ 383 h 395"/>
              <a:gd name="T88" fmla="*/ 6 w 397"/>
              <a:gd name="T89" fmla="*/ 394 h 395"/>
              <a:gd name="T90" fmla="*/ 393 w 397"/>
              <a:gd name="T91" fmla="*/ 392 h 395"/>
              <a:gd name="T92" fmla="*/ 397 w 397"/>
              <a:gd name="T93" fmla="*/ 383 h 395"/>
              <a:gd name="T94" fmla="*/ 370 w 397"/>
              <a:gd name="T95" fmla="*/ 323 h 395"/>
              <a:gd name="T96" fmla="*/ 365 w 397"/>
              <a:gd name="T97" fmla="*/ 162 h 395"/>
              <a:gd name="T98" fmla="*/ 384 w 397"/>
              <a:gd name="T99" fmla="*/ 162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7" h="395">
                <a:moveTo>
                  <a:pt x="19" y="125"/>
                </a:moveTo>
                <a:lnTo>
                  <a:pt x="378" y="125"/>
                </a:lnTo>
                <a:lnTo>
                  <a:pt x="378" y="144"/>
                </a:lnTo>
                <a:lnTo>
                  <a:pt x="19" y="144"/>
                </a:lnTo>
                <a:lnTo>
                  <a:pt x="19" y="144"/>
                </a:lnTo>
                <a:lnTo>
                  <a:pt x="19" y="142"/>
                </a:lnTo>
                <a:lnTo>
                  <a:pt x="19" y="135"/>
                </a:lnTo>
                <a:lnTo>
                  <a:pt x="19" y="129"/>
                </a:lnTo>
                <a:lnTo>
                  <a:pt x="19" y="126"/>
                </a:lnTo>
                <a:lnTo>
                  <a:pt x="19" y="125"/>
                </a:lnTo>
                <a:close/>
                <a:moveTo>
                  <a:pt x="307" y="162"/>
                </a:moveTo>
                <a:lnTo>
                  <a:pt x="343" y="162"/>
                </a:lnTo>
                <a:lnTo>
                  <a:pt x="343" y="323"/>
                </a:lnTo>
                <a:lnTo>
                  <a:pt x="307" y="323"/>
                </a:lnTo>
                <a:lnTo>
                  <a:pt x="307" y="322"/>
                </a:lnTo>
                <a:lnTo>
                  <a:pt x="307" y="316"/>
                </a:lnTo>
                <a:lnTo>
                  <a:pt x="307" y="308"/>
                </a:lnTo>
                <a:lnTo>
                  <a:pt x="307" y="298"/>
                </a:lnTo>
                <a:lnTo>
                  <a:pt x="307" y="286"/>
                </a:lnTo>
                <a:lnTo>
                  <a:pt x="307" y="272"/>
                </a:lnTo>
                <a:lnTo>
                  <a:pt x="307" y="243"/>
                </a:lnTo>
                <a:lnTo>
                  <a:pt x="307" y="213"/>
                </a:lnTo>
                <a:lnTo>
                  <a:pt x="307" y="199"/>
                </a:lnTo>
                <a:lnTo>
                  <a:pt x="307" y="187"/>
                </a:lnTo>
                <a:lnTo>
                  <a:pt x="307" y="177"/>
                </a:lnTo>
                <a:lnTo>
                  <a:pt x="307" y="169"/>
                </a:lnTo>
                <a:lnTo>
                  <a:pt x="307" y="163"/>
                </a:lnTo>
                <a:lnTo>
                  <a:pt x="307" y="162"/>
                </a:lnTo>
                <a:close/>
                <a:moveTo>
                  <a:pt x="253" y="162"/>
                </a:moveTo>
                <a:lnTo>
                  <a:pt x="289" y="162"/>
                </a:lnTo>
                <a:lnTo>
                  <a:pt x="289" y="323"/>
                </a:lnTo>
                <a:lnTo>
                  <a:pt x="253" y="323"/>
                </a:lnTo>
                <a:lnTo>
                  <a:pt x="253" y="322"/>
                </a:lnTo>
                <a:lnTo>
                  <a:pt x="253" y="316"/>
                </a:lnTo>
                <a:lnTo>
                  <a:pt x="253" y="308"/>
                </a:lnTo>
                <a:lnTo>
                  <a:pt x="253" y="298"/>
                </a:lnTo>
                <a:lnTo>
                  <a:pt x="253" y="286"/>
                </a:lnTo>
                <a:lnTo>
                  <a:pt x="253" y="272"/>
                </a:lnTo>
                <a:lnTo>
                  <a:pt x="253" y="243"/>
                </a:lnTo>
                <a:lnTo>
                  <a:pt x="253" y="213"/>
                </a:lnTo>
                <a:lnTo>
                  <a:pt x="253" y="199"/>
                </a:lnTo>
                <a:lnTo>
                  <a:pt x="253" y="187"/>
                </a:lnTo>
                <a:lnTo>
                  <a:pt x="253" y="177"/>
                </a:lnTo>
                <a:lnTo>
                  <a:pt x="253" y="169"/>
                </a:lnTo>
                <a:lnTo>
                  <a:pt x="253" y="163"/>
                </a:lnTo>
                <a:lnTo>
                  <a:pt x="253" y="162"/>
                </a:lnTo>
                <a:close/>
                <a:moveTo>
                  <a:pt x="162" y="162"/>
                </a:moveTo>
                <a:lnTo>
                  <a:pt x="235" y="162"/>
                </a:lnTo>
                <a:lnTo>
                  <a:pt x="235" y="323"/>
                </a:lnTo>
                <a:lnTo>
                  <a:pt x="162" y="323"/>
                </a:lnTo>
                <a:lnTo>
                  <a:pt x="162" y="322"/>
                </a:lnTo>
                <a:lnTo>
                  <a:pt x="162" y="316"/>
                </a:lnTo>
                <a:lnTo>
                  <a:pt x="162" y="308"/>
                </a:lnTo>
                <a:lnTo>
                  <a:pt x="162" y="298"/>
                </a:lnTo>
                <a:lnTo>
                  <a:pt x="162" y="286"/>
                </a:lnTo>
                <a:lnTo>
                  <a:pt x="162" y="272"/>
                </a:lnTo>
                <a:lnTo>
                  <a:pt x="162" y="243"/>
                </a:lnTo>
                <a:lnTo>
                  <a:pt x="162" y="213"/>
                </a:lnTo>
                <a:lnTo>
                  <a:pt x="162" y="199"/>
                </a:lnTo>
                <a:lnTo>
                  <a:pt x="162" y="187"/>
                </a:lnTo>
                <a:lnTo>
                  <a:pt x="162" y="177"/>
                </a:lnTo>
                <a:lnTo>
                  <a:pt x="162" y="169"/>
                </a:lnTo>
                <a:lnTo>
                  <a:pt x="162" y="163"/>
                </a:lnTo>
                <a:lnTo>
                  <a:pt x="162" y="162"/>
                </a:lnTo>
                <a:close/>
                <a:moveTo>
                  <a:pt x="108" y="162"/>
                </a:moveTo>
                <a:lnTo>
                  <a:pt x="144" y="162"/>
                </a:lnTo>
                <a:lnTo>
                  <a:pt x="144" y="323"/>
                </a:lnTo>
                <a:lnTo>
                  <a:pt x="108" y="323"/>
                </a:lnTo>
                <a:lnTo>
                  <a:pt x="108" y="322"/>
                </a:lnTo>
                <a:lnTo>
                  <a:pt x="108" y="316"/>
                </a:lnTo>
                <a:lnTo>
                  <a:pt x="108" y="308"/>
                </a:lnTo>
                <a:lnTo>
                  <a:pt x="108" y="298"/>
                </a:lnTo>
                <a:lnTo>
                  <a:pt x="108" y="286"/>
                </a:lnTo>
                <a:lnTo>
                  <a:pt x="108" y="272"/>
                </a:lnTo>
                <a:lnTo>
                  <a:pt x="108" y="243"/>
                </a:lnTo>
                <a:lnTo>
                  <a:pt x="108" y="213"/>
                </a:lnTo>
                <a:lnTo>
                  <a:pt x="108" y="199"/>
                </a:lnTo>
                <a:lnTo>
                  <a:pt x="108" y="187"/>
                </a:lnTo>
                <a:lnTo>
                  <a:pt x="108" y="177"/>
                </a:lnTo>
                <a:lnTo>
                  <a:pt x="108" y="169"/>
                </a:lnTo>
                <a:lnTo>
                  <a:pt x="108" y="163"/>
                </a:lnTo>
                <a:lnTo>
                  <a:pt x="108" y="162"/>
                </a:lnTo>
                <a:close/>
                <a:moveTo>
                  <a:pt x="54" y="162"/>
                </a:moveTo>
                <a:lnTo>
                  <a:pt x="90" y="162"/>
                </a:lnTo>
                <a:lnTo>
                  <a:pt x="90" y="323"/>
                </a:lnTo>
                <a:lnTo>
                  <a:pt x="54" y="323"/>
                </a:lnTo>
                <a:lnTo>
                  <a:pt x="54" y="322"/>
                </a:lnTo>
                <a:lnTo>
                  <a:pt x="54" y="316"/>
                </a:lnTo>
                <a:lnTo>
                  <a:pt x="54" y="308"/>
                </a:lnTo>
                <a:lnTo>
                  <a:pt x="54" y="298"/>
                </a:lnTo>
                <a:lnTo>
                  <a:pt x="54" y="286"/>
                </a:lnTo>
                <a:lnTo>
                  <a:pt x="54" y="272"/>
                </a:lnTo>
                <a:lnTo>
                  <a:pt x="54" y="243"/>
                </a:lnTo>
                <a:lnTo>
                  <a:pt x="54" y="213"/>
                </a:lnTo>
                <a:lnTo>
                  <a:pt x="54" y="199"/>
                </a:lnTo>
                <a:lnTo>
                  <a:pt x="54" y="187"/>
                </a:lnTo>
                <a:lnTo>
                  <a:pt x="54" y="177"/>
                </a:lnTo>
                <a:lnTo>
                  <a:pt x="54" y="169"/>
                </a:lnTo>
                <a:lnTo>
                  <a:pt x="54" y="163"/>
                </a:lnTo>
                <a:lnTo>
                  <a:pt x="54" y="162"/>
                </a:lnTo>
                <a:close/>
                <a:moveTo>
                  <a:pt x="363" y="341"/>
                </a:moveTo>
                <a:lnTo>
                  <a:pt x="375" y="377"/>
                </a:lnTo>
                <a:lnTo>
                  <a:pt x="22" y="377"/>
                </a:lnTo>
                <a:lnTo>
                  <a:pt x="34" y="341"/>
                </a:lnTo>
                <a:lnTo>
                  <a:pt x="35" y="341"/>
                </a:lnTo>
                <a:lnTo>
                  <a:pt x="38" y="341"/>
                </a:lnTo>
                <a:lnTo>
                  <a:pt x="43" y="341"/>
                </a:lnTo>
                <a:lnTo>
                  <a:pt x="48" y="341"/>
                </a:lnTo>
                <a:lnTo>
                  <a:pt x="56" y="341"/>
                </a:lnTo>
                <a:lnTo>
                  <a:pt x="64" y="341"/>
                </a:lnTo>
                <a:lnTo>
                  <a:pt x="75" y="341"/>
                </a:lnTo>
                <a:lnTo>
                  <a:pt x="86" y="341"/>
                </a:lnTo>
                <a:lnTo>
                  <a:pt x="111" y="341"/>
                </a:lnTo>
                <a:lnTo>
                  <a:pt x="139" y="341"/>
                </a:lnTo>
                <a:lnTo>
                  <a:pt x="168" y="341"/>
                </a:lnTo>
                <a:lnTo>
                  <a:pt x="199" y="341"/>
                </a:lnTo>
                <a:lnTo>
                  <a:pt x="229" y="341"/>
                </a:lnTo>
                <a:lnTo>
                  <a:pt x="258" y="341"/>
                </a:lnTo>
                <a:lnTo>
                  <a:pt x="286" y="341"/>
                </a:lnTo>
                <a:lnTo>
                  <a:pt x="311" y="341"/>
                </a:lnTo>
                <a:lnTo>
                  <a:pt x="322" y="341"/>
                </a:lnTo>
                <a:lnTo>
                  <a:pt x="333" y="341"/>
                </a:lnTo>
                <a:lnTo>
                  <a:pt x="342" y="341"/>
                </a:lnTo>
                <a:lnTo>
                  <a:pt x="349" y="341"/>
                </a:lnTo>
                <a:lnTo>
                  <a:pt x="354" y="341"/>
                </a:lnTo>
                <a:lnTo>
                  <a:pt x="359" y="341"/>
                </a:lnTo>
                <a:lnTo>
                  <a:pt x="362" y="341"/>
                </a:lnTo>
                <a:lnTo>
                  <a:pt x="363" y="341"/>
                </a:lnTo>
                <a:close/>
                <a:moveTo>
                  <a:pt x="198" y="20"/>
                </a:moveTo>
                <a:lnTo>
                  <a:pt x="353" y="108"/>
                </a:lnTo>
                <a:lnTo>
                  <a:pt x="44" y="108"/>
                </a:lnTo>
                <a:lnTo>
                  <a:pt x="45" y="107"/>
                </a:lnTo>
                <a:lnTo>
                  <a:pt x="50" y="104"/>
                </a:lnTo>
                <a:lnTo>
                  <a:pt x="58" y="100"/>
                </a:lnTo>
                <a:lnTo>
                  <a:pt x="67" y="94"/>
                </a:lnTo>
                <a:lnTo>
                  <a:pt x="79" y="88"/>
                </a:lnTo>
                <a:lnTo>
                  <a:pt x="92" y="80"/>
                </a:lnTo>
                <a:lnTo>
                  <a:pt x="121" y="64"/>
                </a:lnTo>
                <a:lnTo>
                  <a:pt x="149" y="48"/>
                </a:lnTo>
                <a:lnTo>
                  <a:pt x="162" y="40"/>
                </a:lnTo>
                <a:lnTo>
                  <a:pt x="174" y="34"/>
                </a:lnTo>
                <a:lnTo>
                  <a:pt x="184" y="27"/>
                </a:lnTo>
                <a:lnTo>
                  <a:pt x="192" y="23"/>
                </a:lnTo>
                <a:lnTo>
                  <a:pt x="197" y="21"/>
                </a:lnTo>
                <a:lnTo>
                  <a:pt x="198" y="20"/>
                </a:lnTo>
                <a:close/>
                <a:moveTo>
                  <a:pt x="388" y="162"/>
                </a:moveTo>
                <a:lnTo>
                  <a:pt x="391" y="161"/>
                </a:lnTo>
                <a:lnTo>
                  <a:pt x="393" y="159"/>
                </a:lnTo>
                <a:lnTo>
                  <a:pt x="395" y="157"/>
                </a:lnTo>
                <a:lnTo>
                  <a:pt x="397" y="152"/>
                </a:lnTo>
                <a:lnTo>
                  <a:pt x="397" y="117"/>
                </a:lnTo>
                <a:lnTo>
                  <a:pt x="395" y="112"/>
                </a:lnTo>
                <a:lnTo>
                  <a:pt x="392" y="109"/>
                </a:lnTo>
                <a:lnTo>
                  <a:pt x="392" y="109"/>
                </a:lnTo>
                <a:lnTo>
                  <a:pt x="203" y="1"/>
                </a:lnTo>
                <a:lnTo>
                  <a:pt x="203" y="1"/>
                </a:lnTo>
                <a:lnTo>
                  <a:pt x="198" y="0"/>
                </a:lnTo>
                <a:lnTo>
                  <a:pt x="194" y="1"/>
                </a:lnTo>
                <a:lnTo>
                  <a:pt x="194" y="1"/>
                </a:lnTo>
                <a:lnTo>
                  <a:pt x="5" y="109"/>
                </a:lnTo>
                <a:lnTo>
                  <a:pt x="5" y="109"/>
                </a:lnTo>
                <a:lnTo>
                  <a:pt x="2" y="112"/>
                </a:lnTo>
                <a:lnTo>
                  <a:pt x="0" y="117"/>
                </a:lnTo>
                <a:lnTo>
                  <a:pt x="0" y="152"/>
                </a:lnTo>
                <a:lnTo>
                  <a:pt x="0" y="157"/>
                </a:lnTo>
                <a:lnTo>
                  <a:pt x="3" y="159"/>
                </a:lnTo>
                <a:lnTo>
                  <a:pt x="6" y="161"/>
                </a:lnTo>
                <a:lnTo>
                  <a:pt x="9" y="162"/>
                </a:lnTo>
                <a:lnTo>
                  <a:pt x="36" y="162"/>
                </a:lnTo>
                <a:lnTo>
                  <a:pt x="36" y="323"/>
                </a:lnTo>
                <a:lnTo>
                  <a:pt x="27" y="323"/>
                </a:lnTo>
                <a:lnTo>
                  <a:pt x="22" y="325"/>
                </a:lnTo>
                <a:lnTo>
                  <a:pt x="19" y="329"/>
                </a:lnTo>
                <a:lnTo>
                  <a:pt x="19" y="329"/>
                </a:lnTo>
                <a:lnTo>
                  <a:pt x="0" y="383"/>
                </a:lnTo>
                <a:lnTo>
                  <a:pt x="2" y="383"/>
                </a:lnTo>
                <a:lnTo>
                  <a:pt x="0" y="387"/>
                </a:lnTo>
                <a:lnTo>
                  <a:pt x="0" y="390"/>
                </a:lnTo>
                <a:lnTo>
                  <a:pt x="3" y="392"/>
                </a:lnTo>
                <a:lnTo>
                  <a:pt x="6" y="394"/>
                </a:lnTo>
                <a:lnTo>
                  <a:pt x="9" y="395"/>
                </a:lnTo>
                <a:lnTo>
                  <a:pt x="388" y="395"/>
                </a:lnTo>
                <a:lnTo>
                  <a:pt x="391" y="394"/>
                </a:lnTo>
                <a:lnTo>
                  <a:pt x="393" y="392"/>
                </a:lnTo>
                <a:lnTo>
                  <a:pt x="395" y="390"/>
                </a:lnTo>
                <a:lnTo>
                  <a:pt x="397" y="387"/>
                </a:lnTo>
                <a:lnTo>
                  <a:pt x="395" y="383"/>
                </a:lnTo>
                <a:lnTo>
                  <a:pt x="397" y="383"/>
                </a:lnTo>
                <a:lnTo>
                  <a:pt x="378" y="329"/>
                </a:lnTo>
                <a:lnTo>
                  <a:pt x="378" y="329"/>
                </a:lnTo>
                <a:lnTo>
                  <a:pt x="375" y="325"/>
                </a:lnTo>
                <a:lnTo>
                  <a:pt x="370" y="323"/>
                </a:lnTo>
                <a:lnTo>
                  <a:pt x="361" y="323"/>
                </a:lnTo>
                <a:lnTo>
                  <a:pt x="361" y="162"/>
                </a:lnTo>
                <a:lnTo>
                  <a:pt x="362" y="162"/>
                </a:lnTo>
                <a:lnTo>
                  <a:pt x="365" y="162"/>
                </a:lnTo>
                <a:lnTo>
                  <a:pt x="370" y="162"/>
                </a:lnTo>
                <a:lnTo>
                  <a:pt x="374" y="162"/>
                </a:lnTo>
                <a:lnTo>
                  <a:pt x="379" y="162"/>
                </a:lnTo>
                <a:lnTo>
                  <a:pt x="384" y="162"/>
                </a:lnTo>
                <a:lnTo>
                  <a:pt x="387" y="162"/>
                </a:lnTo>
                <a:lnTo>
                  <a:pt x="388" y="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85725" tIns="42863" rIns="85725" bIns="42863"/>
          <a:lstStyle/>
          <a:p>
            <a:pPr defTabSz="857319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Freeform 159"/>
          <p:cNvSpPr>
            <a:spLocks noEditPoints="1"/>
          </p:cNvSpPr>
          <p:nvPr/>
        </p:nvSpPr>
        <p:spPr bwMode="auto">
          <a:xfrm>
            <a:off x="13070948" y="6702709"/>
            <a:ext cx="404449" cy="400098"/>
          </a:xfrm>
          <a:custGeom>
            <a:avLst/>
            <a:gdLst>
              <a:gd name="T0" fmla="*/ 31 w 396"/>
              <a:gd name="T1" fmla="*/ 198 h 397"/>
              <a:gd name="T2" fmla="*/ 195 w 396"/>
              <a:gd name="T3" fmla="*/ 228 h 397"/>
              <a:gd name="T4" fmla="*/ 198 w 396"/>
              <a:gd name="T5" fmla="*/ 230 h 397"/>
              <a:gd name="T6" fmla="*/ 202 w 396"/>
              <a:gd name="T7" fmla="*/ 228 h 397"/>
              <a:gd name="T8" fmla="*/ 366 w 396"/>
              <a:gd name="T9" fmla="*/ 198 h 397"/>
              <a:gd name="T10" fmla="*/ 360 w 396"/>
              <a:gd name="T11" fmla="*/ 202 h 397"/>
              <a:gd name="T12" fmla="*/ 200 w 396"/>
              <a:gd name="T13" fmla="*/ 290 h 397"/>
              <a:gd name="T14" fmla="*/ 366 w 396"/>
              <a:gd name="T15" fmla="*/ 282 h 397"/>
              <a:gd name="T16" fmla="*/ 31 w 396"/>
              <a:gd name="T17" fmla="*/ 282 h 397"/>
              <a:gd name="T18" fmla="*/ 195 w 396"/>
              <a:gd name="T19" fmla="*/ 313 h 397"/>
              <a:gd name="T20" fmla="*/ 198 w 396"/>
              <a:gd name="T21" fmla="*/ 313 h 397"/>
              <a:gd name="T22" fmla="*/ 202 w 396"/>
              <a:gd name="T23" fmla="*/ 313 h 397"/>
              <a:gd name="T24" fmla="*/ 314 w 396"/>
              <a:gd name="T25" fmla="*/ 252 h 397"/>
              <a:gd name="T26" fmla="*/ 364 w 396"/>
              <a:gd name="T27" fmla="*/ 281 h 397"/>
              <a:gd name="T28" fmla="*/ 366 w 396"/>
              <a:gd name="T29" fmla="*/ 282 h 397"/>
              <a:gd name="T30" fmla="*/ 198 w 396"/>
              <a:gd name="T31" fmla="*/ 22 h 397"/>
              <a:gd name="T32" fmla="*/ 198 w 396"/>
              <a:gd name="T33" fmla="*/ 207 h 397"/>
              <a:gd name="T34" fmla="*/ 191 w 396"/>
              <a:gd name="T35" fmla="*/ 203 h 397"/>
              <a:gd name="T36" fmla="*/ 69 w 396"/>
              <a:gd name="T37" fmla="*/ 135 h 397"/>
              <a:gd name="T38" fmla="*/ 46 w 396"/>
              <a:gd name="T39" fmla="*/ 123 h 397"/>
              <a:gd name="T40" fmla="*/ 33 w 396"/>
              <a:gd name="T41" fmla="*/ 115 h 397"/>
              <a:gd name="T42" fmla="*/ 396 w 396"/>
              <a:gd name="T43" fmla="*/ 198 h 397"/>
              <a:gd name="T44" fmla="*/ 391 w 396"/>
              <a:gd name="T45" fmla="*/ 189 h 397"/>
              <a:gd name="T46" fmla="*/ 333 w 396"/>
              <a:gd name="T47" fmla="*/ 157 h 397"/>
              <a:gd name="T48" fmla="*/ 391 w 396"/>
              <a:gd name="T49" fmla="*/ 124 h 397"/>
              <a:gd name="T50" fmla="*/ 396 w 396"/>
              <a:gd name="T51" fmla="*/ 114 h 397"/>
              <a:gd name="T52" fmla="*/ 391 w 396"/>
              <a:gd name="T53" fmla="*/ 105 h 397"/>
              <a:gd name="T54" fmla="*/ 202 w 396"/>
              <a:gd name="T55" fmla="*/ 1 h 397"/>
              <a:gd name="T56" fmla="*/ 198 w 396"/>
              <a:gd name="T57" fmla="*/ 0 h 397"/>
              <a:gd name="T58" fmla="*/ 195 w 396"/>
              <a:gd name="T59" fmla="*/ 1 h 397"/>
              <a:gd name="T60" fmla="*/ 6 w 396"/>
              <a:gd name="T61" fmla="*/ 105 h 397"/>
              <a:gd name="T62" fmla="*/ 0 w 396"/>
              <a:gd name="T63" fmla="*/ 114 h 397"/>
              <a:gd name="T64" fmla="*/ 6 w 396"/>
              <a:gd name="T65" fmla="*/ 124 h 397"/>
              <a:gd name="T66" fmla="*/ 64 w 396"/>
              <a:gd name="T67" fmla="*/ 157 h 397"/>
              <a:gd name="T68" fmla="*/ 6 w 396"/>
              <a:gd name="T69" fmla="*/ 189 h 397"/>
              <a:gd name="T70" fmla="*/ 0 w 396"/>
              <a:gd name="T71" fmla="*/ 198 h 397"/>
              <a:gd name="T72" fmla="*/ 6 w 396"/>
              <a:gd name="T73" fmla="*/ 207 h 397"/>
              <a:gd name="T74" fmla="*/ 64 w 396"/>
              <a:gd name="T75" fmla="*/ 240 h 397"/>
              <a:gd name="T76" fmla="*/ 6 w 396"/>
              <a:gd name="T77" fmla="*/ 272 h 397"/>
              <a:gd name="T78" fmla="*/ 0 w 396"/>
              <a:gd name="T79" fmla="*/ 282 h 397"/>
              <a:gd name="T80" fmla="*/ 6 w 396"/>
              <a:gd name="T81" fmla="*/ 291 h 397"/>
              <a:gd name="T82" fmla="*/ 195 w 396"/>
              <a:gd name="T83" fmla="*/ 395 h 397"/>
              <a:gd name="T84" fmla="*/ 198 w 396"/>
              <a:gd name="T85" fmla="*/ 397 h 397"/>
              <a:gd name="T86" fmla="*/ 202 w 396"/>
              <a:gd name="T87" fmla="*/ 395 h 397"/>
              <a:gd name="T88" fmla="*/ 391 w 396"/>
              <a:gd name="T89" fmla="*/ 291 h 397"/>
              <a:gd name="T90" fmla="*/ 396 w 396"/>
              <a:gd name="T91" fmla="*/ 282 h 397"/>
              <a:gd name="T92" fmla="*/ 391 w 396"/>
              <a:gd name="T93" fmla="*/ 272 h 397"/>
              <a:gd name="T94" fmla="*/ 333 w 396"/>
              <a:gd name="T95" fmla="*/ 240 h 397"/>
              <a:gd name="T96" fmla="*/ 391 w 396"/>
              <a:gd name="T97" fmla="*/ 207 h 397"/>
              <a:gd name="T98" fmla="*/ 396 w 396"/>
              <a:gd name="T99" fmla="*/ 198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6" h="397">
                <a:moveTo>
                  <a:pt x="198" y="291"/>
                </a:moveTo>
                <a:lnTo>
                  <a:pt x="31" y="198"/>
                </a:lnTo>
                <a:lnTo>
                  <a:pt x="84" y="168"/>
                </a:lnTo>
                <a:lnTo>
                  <a:pt x="195" y="228"/>
                </a:lnTo>
                <a:lnTo>
                  <a:pt x="195" y="228"/>
                </a:lnTo>
                <a:lnTo>
                  <a:pt x="198" y="230"/>
                </a:lnTo>
                <a:lnTo>
                  <a:pt x="202" y="228"/>
                </a:lnTo>
                <a:lnTo>
                  <a:pt x="202" y="228"/>
                </a:lnTo>
                <a:lnTo>
                  <a:pt x="312" y="168"/>
                </a:lnTo>
                <a:lnTo>
                  <a:pt x="366" y="198"/>
                </a:lnTo>
                <a:lnTo>
                  <a:pt x="365" y="199"/>
                </a:lnTo>
                <a:lnTo>
                  <a:pt x="360" y="202"/>
                </a:lnTo>
                <a:cubicBezTo>
                  <a:pt x="334" y="217"/>
                  <a:pt x="308" y="230"/>
                  <a:pt x="282" y="245"/>
                </a:cubicBezTo>
                <a:cubicBezTo>
                  <a:pt x="256" y="259"/>
                  <a:pt x="226" y="278"/>
                  <a:pt x="200" y="290"/>
                </a:cubicBezTo>
                <a:lnTo>
                  <a:pt x="198" y="291"/>
                </a:lnTo>
                <a:close/>
                <a:moveTo>
                  <a:pt x="366" y="282"/>
                </a:moveTo>
                <a:lnTo>
                  <a:pt x="198" y="374"/>
                </a:lnTo>
                <a:lnTo>
                  <a:pt x="31" y="282"/>
                </a:lnTo>
                <a:lnTo>
                  <a:pt x="84" y="251"/>
                </a:lnTo>
                <a:lnTo>
                  <a:pt x="195" y="313"/>
                </a:lnTo>
                <a:lnTo>
                  <a:pt x="195" y="313"/>
                </a:lnTo>
                <a:lnTo>
                  <a:pt x="198" y="313"/>
                </a:lnTo>
                <a:lnTo>
                  <a:pt x="202" y="313"/>
                </a:lnTo>
                <a:lnTo>
                  <a:pt x="202" y="313"/>
                </a:lnTo>
                <a:lnTo>
                  <a:pt x="312" y="251"/>
                </a:lnTo>
                <a:lnTo>
                  <a:pt x="314" y="252"/>
                </a:lnTo>
                <a:lnTo>
                  <a:pt x="321" y="256"/>
                </a:lnTo>
                <a:cubicBezTo>
                  <a:pt x="335" y="264"/>
                  <a:pt x="350" y="273"/>
                  <a:pt x="364" y="281"/>
                </a:cubicBezTo>
                <a:lnTo>
                  <a:pt x="366" y="282"/>
                </a:lnTo>
                <a:lnTo>
                  <a:pt x="366" y="282"/>
                </a:lnTo>
                <a:close/>
                <a:moveTo>
                  <a:pt x="31" y="114"/>
                </a:moveTo>
                <a:lnTo>
                  <a:pt x="198" y="22"/>
                </a:lnTo>
                <a:lnTo>
                  <a:pt x="366" y="114"/>
                </a:lnTo>
                <a:lnTo>
                  <a:pt x="198" y="207"/>
                </a:lnTo>
                <a:lnTo>
                  <a:pt x="197" y="206"/>
                </a:lnTo>
                <a:lnTo>
                  <a:pt x="191" y="203"/>
                </a:lnTo>
                <a:cubicBezTo>
                  <a:pt x="157" y="183"/>
                  <a:pt x="119" y="163"/>
                  <a:pt x="83" y="144"/>
                </a:cubicBezTo>
                <a:lnTo>
                  <a:pt x="69" y="135"/>
                </a:lnTo>
                <a:lnTo>
                  <a:pt x="56" y="129"/>
                </a:lnTo>
                <a:lnTo>
                  <a:pt x="46" y="123"/>
                </a:lnTo>
                <a:lnTo>
                  <a:pt x="37" y="118"/>
                </a:lnTo>
                <a:lnTo>
                  <a:pt x="33" y="115"/>
                </a:lnTo>
                <a:lnTo>
                  <a:pt x="31" y="114"/>
                </a:lnTo>
                <a:close/>
                <a:moveTo>
                  <a:pt x="396" y="198"/>
                </a:moveTo>
                <a:lnTo>
                  <a:pt x="395" y="193"/>
                </a:lnTo>
                <a:lnTo>
                  <a:pt x="391" y="189"/>
                </a:lnTo>
                <a:lnTo>
                  <a:pt x="391" y="188"/>
                </a:lnTo>
                <a:lnTo>
                  <a:pt x="333" y="157"/>
                </a:lnTo>
                <a:lnTo>
                  <a:pt x="391" y="124"/>
                </a:lnTo>
                <a:lnTo>
                  <a:pt x="391" y="124"/>
                </a:lnTo>
                <a:lnTo>
                  <a:pt x="395" y="120"/>
                </a:lnTo>
                <a:lnTo>
                  <a:pt x="396" y="114"/>
                </a:lnTo>
                <a:lnTo>
                  <a:pt x="395" y="109"/>
                </a:lnTo>
                <a:lnTo>
                  <a:pt x="391" y="105"/>
                </a:lnTo>
                <a:lnTo>
                  <a:pt x="391" y="105"/>
                </a:lnTo>
                <a:lnTo>
                  <a:pt x="202" y="1"/>
                </a:lnTo>
                <a:lnTo>
                  <a:pt x="202" y="1"/>
                </a:lnTo>
                <a:lnTo>
                  <a:pt x="198" y="0"/>
                </a:lnTo>
                <a:lnTo>
                  <a:pt x="195" y="1"/>
                </a:lnTo>
                <a:lnTo>
                  <a:pt x="195" y="1"/>
                </a:lnTo>
                <a:lnTo>
                  <a:pt x="6" y="105"/>
                </a:lnTo>
                <a:lnTo>
                  <a:pt x="6" y="105"/>
                </a:lnTo>
                <a:lnTo>
                  <a:pt x="1" y="109"/>
                </a:lnTo>
                <a:lnTo>
                  <a:pt x="0" y="114"/>
                </a:lnTo>
                <a:lnTo>
                  <a:pt x="1" y="120"/>
                </a:lnTo>
                <a:lnTo>
                  <a:pt x="6" y="124"/>
                </a:lnTo>
                <a:lnTo>
                  <a:pt x="6" y="124"/>
                </a:lnTo>
                <a:lnTo>
                  <a:pt x="64" y="157"/>
                </a:lnTo>
                <a:lnTo>
                  <a:pt x="6" y="188"/>
                </a:lnTo>
                <a:lnTo>
                  <a:pt x="6" y="189"/>
                </a:lnTo>
                <a:lnTo>
                  <a:pt x="1" y="193"/>
                </a:lnTo>
                <a:lnTo>
                  <a:pt x="0" y="198"/>
                </a:lnTo>
                <a:lnTo>
                  <a:pt x="1" y="203"/>
                </a:lnTo>
                <a:lnTo>
                  <a:pt x="6" y="207"/>
                </a:lnTo>
                <a:lnTo>
                  <a:pt x="6" y="207"/>
                </a:lnTo>
                <a:lnTo>
                  <a:pt x="64" y="240"/>
                </a:lnTo>
                <a:lnTo>
                  <a:pt x="6" y="272"/>
                </a:lnTo>
                <a:lnTo>
                  <a:pt x="6" y="272"/>
                </a:lnTo>
                <a:lnTo>
                  <a:pt x="1" y="276"/>
                </a:lnTo>
                <a:lnTo>
                  <a:pt x="0" y="282"/>
                </a:lnTo>
                <a:lnTo>
                  <a:pt x="1" y="287"/>
                </a:lnTo>
                <a:lnTo>
                  <a:pt x="6" y="291"/>
                </a:lnTo>
                <a:lnTo>
                  <a:pt x="6" y="291"/>
                </a:lnTo>
                <a:lnTo>
                  <a:pt x="195" y="395"/>
                </a:lnTo>
                <a:lnTo>
                  <a:pt x="195" y="395"/>
                </a:lnTo>
                <a:lnTo>
                  <a:pt x="198" y="397"/>
                </a:lnTo>
                <a:lnTo>
                  <a:pt x="202" y="395"/>
                </a:lnTo>
                <a:lnTo>
                  <a:pt x="202" y="395"/>
                </a:lnTo>
                <a:lnTo>
                  <a:pt x="391" y="291"/>
                </a:lnTo>
                <a:lnTo>
                  <a:pt x="391" y="291"/>
                </a:lnTo>
                <a:lnTo>
                  <a:pt x="395" y="287"/>
                </a:lnTo>
                <a:lnTo>
                  <a:pt x="396" y="282"/>
                </a:lnTo>
                <a:lnTo>
                  <a:pt x="395" y="276"/>
                </a:lnTo>
                <a:lnTo>
                  <a:pt x="391" y="272"/>
                </a:lnTo>
                <a:lnTo>
                  <a:pt x="391" y="272"/>
                </a:lnTo>
                <a:lnTo>
                  <a:pt x="333" y="240"/>
                </a:lnTo>
                <a:lnTo>
                  <a:pt x="391" y="207"/>
                </a:lnTo>
                <a:lnTo>
                  <a:pt x="391" y="207"/>
                </a:lnTo>
                <a:lnTo>
                  <a:pt x="395" y="203"/>
                </a:lnTo>
                <a:lnTo>
                  <a:pt x="396" y="1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128588" tIns="64294" rIns="128588" bIns="64294"/>
          <a:lstStyle/>
          <a:p>
            <a:pPr defTabSz="1285915">
              <a:defRPr/>
            </a:pPr>
            <a:endParaRPr lang="en-US" sz="4050">
              <a:solidFill>
                <a:schemeClr val="bg1"/>
              </a:solidFill>
            </a:endParaRPr>
          </a:p>
        </p:txBody>
      </p:sp>
      <p:sp>
        <p:nvSpPr>
          <p:cNvPr id="66" name="Freeform 52"/>
          <p:cNvSpPr>
            <a:spLocks noEditPoints="1"/>
          </p:cNvSpPr>
          <p:nvPr/>
        </p:nvSpPr>
        <p:spPr bwMode="auto">
          <a:xfrm>
            <a:off x="4806984" y="3166198"/>
            <a:ext cx="361905" cy="400097"/>
          </a:xfrm>
          <a:custGeom>
            <a:avLst/>
            <a:gdLst>
              <a:gd name="T0" fmla="*/ 125 w 359"/>
              <a:gd name="T1" fmla="*/ 52 h 396"/>
              <a:gd name="T2" fmla="*/ 341 w 359"/>
              <a:gd name="T3" fmla="*/ 22 h 396"/>
              <a:gd name="T4" fmla="*/ 341 w 359"/>
              <a:gd name="T5" fmla="*/ 42 h 396"/>
              <a:gd name="T6" fmla="*/ 341 w 359"/>
              <a:gd name="T7" fmla="*/ 80 h 396"/>
              <a:gd name="T8" fmla="*/ 341 w 359"/>
              <a:gd name="T9" fmla="*/ 89 h 396"/>
              <a:gd name="T10" fmla="*/ 278 w 359"/>
              <a:gd name="T11" fmla="*/ 324 h 396"/>
              <a:gd name="T12" fmla="*/ 259 w 359"/>
              <a:gd name="T13" fmla="*/ 316 h 396"/>
              <a:gd name="T14" fmla="*/ 251 w 359"/>
              <a:gd name="T15" fmla="*/ 297 h 396"/>
              <a:gd name="T16" fmla="*/ 259 w 359"/>
              <a:gd name="T17" fmla="*/ 277 h 396"/>
              <a:gd name="T18" fmla="*/ 278 w 359"/>
              <a:gd name="T19" fmla="*/ 270 h 396"/>
              <a:gd name="T20" fmla="*/ 325 w 359"/>
              <a:gd name="T21" fmla="*/ 272 h 396"/>
              <a:gd name="T22" fmla="*/ 340 w 359"/>
              <a:gd name="T23" fmla="*/ 291 h 396"/>
              <a:gd name="T24" fmla="*/ 339 w 359"/>
              <a:gd name="T25" fmla="*/ 307 h 396"/>
              <a:gd name="T26" fmla="*/ 319 w 359"/>
              <a:gd name="T27" fmla="*/ 322 h 396"/>
              <a:gd name="T28" fmla="*/ 44 w 359"/>
              <a:gd name="T29" fmla="*/ 377 h 396"/>
              <a:gd name="T30" fmla="*/ 26 w 359"/>
              <a:gd name="T31" fmla="*/ 370 h 396"/>
              <a:gd name="T32" fmla="*/ 17 w 359"/>
              <a:gd name="T33" fmla="*/ 350 h 396"/>
              <a:gd name="T34" fmla="*/ 26 w 359"/>
              <a:gd name="T35" fmla="*/ 331 h 396"/>
              <a:gd name="T36" fmla="*/ 44 w 359"/>
              <a:gd name="T37" fmla="*/ 324 h 396"/>
              <a:gd name="T38" fmla="*/ 90 w 359"/>
              <a:gd name="T39" fmla="*/ 326 h 396"/>
              <a:gd name="T40" fmla="*/ 107 w 359"/>
              <a:gd name="T41" fmla="*/ 345 h 396"/>
              <a:gd name="T42" fmla="*/ 106 w 359"/>
              <a:gd name="T43" fmla="*/ 361 h 396"/>
              <a:gd name="T44" fmla="*/ 86 w 359"/>
              <a:gd name="T45" fmla="*/ 376 h 396"/>
              <a:gd name="T46" fmla="*/ 348 w 359"/>
              <a:gd name="T47" fmla="*/ 0 h 396"/>
              <a:gd name="T48" fmla="*/ 115 w 359"/>
              <a:gd name="T49" fmla="*/ 35 h 396"/>
              <a:gd name="T50" fmla="*/ 108 w 359"/>
              <a:gd name="T51" fmla="*/ 41 h 396"/>
              <a:gd name="T52" fmla="*/ 95 w 359"/>
              <a:gd name="T53" fmla="*/ 308 h 396"/>
              <a:gd name="T54" fmla="*/ 44 w 359"/>
              <a:gd name="T55" fmla="*/ 305 h 396"/>
              <a:gd name="T56" fmla="*/ 19 w 359"/>
              <a:gd name="T57" fmla="*/ 313 h 396"/>
              <a:gd name="T58" fmla="*/ 3 w 359"/>
              <a:gd name="T59" fmla="*/ 333 h 396"/>
              <a:gd name="T60" fmla="*/ 0 w 359"/>
              <a:gd name="T61" fmla="*/ 359 h 396"/>
              <a:gd name="T62" fmla="*/ 13 w 359"/>
              <a:gd name="T63" fmla="*/ 382 h 396"/>
              <a:gd name="T64" fmla="*/ 35 w 359"/>
              <a:gd name="T65" fmla="*/ 395 h 396"/>
              <a:gd name="T66" fmla="*/ 89 w 359"/>
              <a:gd name="T67" fmla="*/ 395 h 396"/>
              <a:gd name="T68" fmla="*/ 112 w 359"/>
              <a:gd name="T69" fmla="*/ 382 h 396"/>
              <a:gd name="T70" fmla="*/ 124 w 359"/>
              <a:gd name="T71" fmla="*/ 359 h 396"/>
              <a:gd name="T72" fmla="*/ 341 w 359"/>
              <a:gd name="T73" fmla="*/ 109 h 396"/>
              <a:gd name="T74" fmla="*/ 321 w 359"/>
              <a:gd name="T75" fmla="*/ 252 h 396"/>
              <a:gd name="T76" fmla="*/ 269 w 359"/>
              <a:gd name="T77" fmla="*/ 252 h 396"/>
              <a:gd name="T78" fmla="*/ 246 w 359"/>
              <a:gd name="T79" fmla="*/ 264 h 396"/>
              <a:gd name="T80" fmla="*/ 234 w 359"/>
              <a:gd name="T81" fmla="*/ 287 h 396"/>
              <a:gd name="T82" fmla="*/ 236 w 359"/>
              <a:gd name="T83" fmla="*/ 314 h 396"/>
              <a:gd name="T84" fmla="*/ 252 w 359"/>
              <a:gd name="T85" fmla="*/ 333 h 396"/>
              <a:gd name="T86" fmla="*/ 278 w 359"/>
              <a:gd name="T87" fmla="*/ 342 h 396"/>
              <a:gd name="T88" fmla="*/ 331 w 359"/>
              <a:gd name="T89" fmla="*/ 338 h 396"/>
              <a:gd name="T90" fmla="*/ 351 w 359"/>
              <a:gd name="T91" fmla="*/ 321 h 396"/>
              <a:gd name="T92" fmla="*/ 359 w 359"/>
              <a:gd name="T93" fmla="*/ 297 h 396"/>
              <a:gd name="T94" fmla="*/ 356 w 359"/>
              <a:gd name="T95" fmla="*/ 2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9" h="396">
                <a:moveTo>
                  <a:pt x="341" y="90"/>
                </a:moveTo>
                <a:lnTo>
                  <a:pt x="125" y="124"/>
                </a:lnTo>
                <a:lnTo>
                  <a:pt x="125" y="52"/>
                </a:lnTo>
                <a:lnTo>
                  <a:pt x="341" y="19"/>
                </a:lnTo>
                <a:lnTo>
                  <a:pt x="341" y="19"/>
                </a:lnTo>
                <a:lnTo>
                  <a:pt x="341" y="22"/>
                </a:lnTo>
                <a:lnTo>
                  <a:pt x="341" y="26"/>
                </a:lnTo>
                <a:lnTo>
                  <a:pt x="341" y="30"/>
                </a:lnTo>
                <a:lnTo>
                  <a:pt x="341" y="42"/>
                </a:lnTo>
                <a:lnTo>
                  <a:pt x="341" y="55"/>
                </a:lnTo>
                <a:lnTo>
                  <a:pt x="341" y="68"/>
                </a:lnTo>
                <a:lnTo>
                  <a:pt x="341" y="80"/>
                </a:lnTo>
                <a:lnTo>
                  <a:pt x="341" y="84"/>
                </a:lnTo>
                <a:lnTo>
                  <a:pt x="341" y="87"/>
                </a:lnTo>
                <a:lnTo>
                  <a:pt x="341" y="89"/>
                </a:lnTo>
                <a:lnTo>
                  <a:pt x="341" y="90"/>
                </a:lnTo>
                <a:close/>
                <a:moveTo>
                  <a:pt x="314" y="324"/>
                </a:moveTo>
                <a:lnTo>
                  <a:pt x="278" y="324"/>
                </a:lnTo>
                <a:lnTo>
                  <a:pt x="273" y="322"/>
                </a:lnTo>
                <a:lnTo>
                  <a:pt x="267" y="321"/>
                </a:lnTo>
                <a:lnTo>
                  <a:pt x="259" y="316"/>
                </a:lnTo>
                <a:lnTo>
                  <a:pt x="253" y="307"/>
                </a:lnTo>
                <a:lnTo>
                  <a:pt x="251" y="302"/>
                </a:lnTo>
                <a:lnTo>
                  <a:pt x="251" y="297"/>
                </a:lnTo>
                <a:lnTo>
                  <a:pt x="251" y="291"/>
                </a:lnTo>
                <a:lnTo>
                  <a:pt x="253" y="286"/>
                </a:lnTo>
                <a:lnTo>
                  <a:pt x="259" y="277"/>
                </a:lnTo>
                <a:lnTo>
                  <a:pt x="267" y="272"/>
                </a:lnTo>
                <a:lnTo>
                  <a:pt x="273" y="270"/>
                </a:lnTo>
                <a:lnTo>
                  <a:pt x="278" y="270"/>
                </a:lnTo>
                <a:lnTo>
                  <a:pt x="314" y="270"/>
                </a:lnTo>
                <a:lnTo>
                  <a:pt x="319" y="270"/>
                </a:lnTo>
                <a:lnTo>
                  <a:pt x="325" y="272"/>
                </a:lnTo>
                <a:lnTo>
                  <a:pt x="333" y="277"/>
                </a:lnTo>
                <a:lnTo>
                  <a:pt x="339" y="286"/>
                </a:lnTo>
                <a:lnTo>
                  <a:pt x="340" y="291"/>
                </a:lnTo>
                <a:lnTo>
                  <a:pt x="341" y="297"/>
                </a:lnTo>
                <a:lnTo>
                  <a:pt x="340" y="302"/>
                </a:lnTo>
                <a:lnTo>
                  <a:pt x="339" y="307"/>
                </a:lnTo>
                <a:lnTo>
                  <a:pt x="333" y="316"/>
                </a:lnTo>
                <a:lnTo>
                  <a:pt x="325" y="321"/>
                </a:lnTo>
                <a:lnTo>
                  <a:pt x="319" y="322"/>
                </a:lnTo>
                <a:lnTo>
                  <a:pt x="314" y="324"/>
                </a:lnTo>
                <a:close/>
                <a:moveTo>
                  <a:pt x="81" y="377"/>
                </a:moveTo>
                <a:lnTo>
                  <a:pt x="44" y="377"/>
                </a:lnTo>
                <a:lnTo>
                  <a:pt x="39" y="376"/>
                </a:lnTo>
                <a:lnTo>
                  <a:pt x="34" y="375"/>
                </a:lnTo>
                <a:lnTo>
                  <a:pt x="26" y="370"/>
                </a:lnTo>
                <a:lnTo>
                  <a:pt x="19" y="361"/>
                </a:lnTo>
                <a:lnTo>
                  <a:pt x="18" y="356"/>
                </a:lnTo>
                <a:lnTo>
                  <a:pt x="17" y="350"/>
                </a:lnTo>
                <a:lnTo>
                  <a:pt x="18" y="345"/>
                </a:lnTo>
                <a:lnTo>
                  <a:pt x="19" y="340"/>
                </a:lnTo>
                <a:lnTo>
                  <a:pt x="26" y="331"/>
                </a:lnTo>
                <a:lnTo>
                  <a:pt x="34" y="326"/>
                </a:lnTo>
                <a:lnTo>
                  <a:pt x="39" y="324"/>
                </a:lnTo>
                <a:lnTo>
                  <a:pt x="44" y="324"/>
                </a:lnTo>
                <a:lnTo>
                  <a:pt x="81" y="324"/>
                </a:lnTo>
                <a:lnTo>
                  <a:pt x="86" y="324"/>
                </a:lnTo>
                <a:lnTo>
                  <a:pt x="90" y="326"/>
                </a:lnTo>
                <a:lnTo>
                  <a:pt x="99" y="331"/>
                </a:lnTo>
                <a:lnTo>
                  <a:pt x="106" y="340"/>
                </a:lnTo>
                <a:lnTo>
                  <a:pt x="107" y="345"/>
                </a:lnTo>
                <a:lnTo>
                  <a:pt x="108" y="350"/>
                </a:lnTo>
                <a:lnTo>
                  <a:pt x="107" y="356"/>
                </a:lnTo>
                <a:lnTo>
                  <a:pt x="106" y="361"/>
                </a:lnTo>
                <a:lnTo>
                  <a:pt x="99" y="370"/>
                </a:lnTo>
                <a:lnTo>
                  <a:pt x="90" y="375"/>
                </a:lnTo>
                <a:lnTo>
                  <a:pt x="86" y="376"/>
                </a:lnTo>
                <a:lnTo>
                  <a:pt x="81" y="377"/>
                </a:lnTo>
                <a:close/>
                <a:moveTo>
                  <a:pt x="349" y="0"/>
                </a:moveTo>
                <a:lnTo>
                  <a:pt x="348" y="0"/>
                </a:lnTo>
                <a:lnTo>
                  <a:pt x="348" y="0"/>
                </a:lnTo>
                <a:lnTo>
                  <a:pt x="115" y="35"/>
                </a:lnTo>
                <a:lnTo>
                  <a:pt x="115" y="35"/>
                </a:lnTo>
                <a:lnTo>
                  <a:pt x="112" y="36"/>
                </a:lnTo>
                <a:lnTo>
                  <a:pt x="110" y="39"/>
                </a:lnTo>
                <a:lnTo>
                  <a:pt x="108" y="41"/>
                </a:lnTo>
                <a:lnTo>
                  <a:pt x="108" y="44"/>
                </a:lnTo>
                <a:lnTo>
                  <a:pt x="108" y="315"/>
                </a:lnTo>
                <a:lnTo>
                  <a:pt x="95" y="308"/>
                </a:lnTo>
                <a:lnTo>
                  <a:pt x="87" y="306"/>
                </a:lnTo>
                <a:lnTo>
                  <a:pt x="81" y="305"/>
                </a:lnTo>
                <a:lnTo>
                  <a:pt x="44" y="305"/>
                </a:lnTo>
                <a:lnTo>
                  <a:pt x="35" y="306"/>
                </a:lnTo>
                <a:lnTo>
                  <a:pt x="27" y="309"/>
                </a:lnTo>
                <a:lnTo>
                  <a:pt x="19" y="313"/>
                </a:lnTo>
                <a:lnTo>
                  <a:pt x="13" y="318"/>
                </a:lnTo>
                <a:lnTo>
                  <a:pt x="7" y="326"/>
                </a:lnTo>
                <a:lnTo>
                  <a:pt x="3" y="333"/>
                </a:lnTo>
                <a:lnTo>
                  <a:pt x="0" y="342"/>
                </a:lnTo>
                <a:lnTo>
                  <a:pt x="0" y="350"/>
                </a:lnTo>
                <a:lnTo>
                  <a:pt x="0" y="359"/>
                </a:lnTo>
                <a:lnTo>
                  <a:pt x="3" y="368"/>
                </a:lnTo>
                <a:lnTo>
                  <a:pt x="7" y="375"/>
                </a:lnTo>
                <a:lnTo>
                  <a:pt x="13" y="382"/>
                </a:lnTo>
                <a:lnTo>
                  <a:pt x="19" y="387"/>
                </a:lnTo>
                <a:lnTo>
                  <a:pt x="27" y="391"/>
                </a:lnTo>
                <a:lnTo>
                  <a:pt x="35" y="395"/>
                </a:lnTo>
                <a:lnTo>
                  <a:pt x="44" y="396"/>
                </a:lnTo>
                <a:lnTo>
                  <a:pt x="81" y="396"/>
                </a:lnTo>
                <a:lnTo>
                  <a:pt x="89" y="395"/>
                </a:lnTo>
                <a:lnTo>
                  <a:pt x="98" y="391"/>
                </a:lnTo>
                <a:lnTo>
                  <a:pt x="106" y="387"/>
                </a:lnTo>
                <a:lnTo>
                  <a:pt x="112" y="382"/>
                </a:lnTo>
                <a:lnTo>
                  <a:pt x="117" y="375"/>
                </a:lnTo>
                <a:lnTo>
                  <a:pt x="122" y="368"/>
                </a:lnTo>
                <a:lnTo>
                  <a:pt x="124" y="359"/>
                </a:lnTo>
                <a:lnTo>
                  <a:pt x="125" y="350"/>
                </a:lnTo>
                <a:lnTo>
                  <a:pt x="125" y="142"/>
                </a:lnTo>
                <a:lnTo>
                  <a:pt x="341" y="109"/>
                </a:lnTo>
                <a:lnTo>
                  <a:pt x="341" y="261"/>
                </a:lnTo>
                <a:lnTo>
                  <a:pt x="328" y="254"/>
                </a:lnTo>
                <a:lnTo>
                  <a:pt x="321" y="252"/>
                </a:lnTo>
                <a:lnTo>
                  <a:pt x="314" y="251"/>
                </a:lnTo>
                <a:lnTo>
                  <a:pt x="278" y="251"/>
                </a:lnTo>
                <a:lnTo>
                  <a:pt x="269" y="252"/>
                </a:lnTo>
                <a:lnTo>
                  <a:pt x="261" y="254"/>
                </a:lnTo>
                <a:lnTo>
                  <a:pt x="252" y="259"/>
                </a:lnTo>
                <a:lnTo>
                  <a:pt x="246" y="264"/>
                </a:lnTo>
                <a:lnTo>
                  <a:pt x="240" y="272"/>
                </a:lnTo>
                <a:lnTo>
                  <a:pt x="236" y="279"/>
                </a:lnTo>
                <a:lnTo>
                  <a:pt x="234" y="287"/>
                </a:lnTo>
                <a:lnTo>
                  <a:pt x="233" y="297"/>
                </a:lnTo>
                <a:lnTo>
                  <a:pt x="234" y="305"/>
                </a:lnTo>
                <a:lnTo>
                  <a:pt x="236" y="314"/>
                </a:lnTo>
                <a:lnTo>
                  <a:pt x="240" y="321"/>
                </a:lnTo>
                <a:lnTo>
                  <a:pt x="246" y="328"/>
                </a:lnTo>
                <a:lnTo>
                  <a:pt x="252" y="333"/>
                </a:lnTo>
                <a:lnTo>
                  <a:pt x="261" y="338"/>
                </a:lnTo>
                <a:lnTo>
                  <a:pt x="269" y="341"/>
                </a:lnTo>
                <a:lnTo>
                  <a:pt x="278" y="342"/>
                </a:lnTo>
                <a:lnTo>
                  <a:pt x="314" y="342"/>
                </a:lnTo>
                <a:lnTo>
                  <a:pt x="322" y="341"/>
                </a:lnTo>
                <a:lnTo>
                  <a:pt x="331" y="338"/>
                </a:lnTo>
                <a:lnTo>
                  <a:pt x="339" y="333"/>
                </a:lnTo>
                <a:lnTo>
                  <a:pt x="345" y="328"/>
                </a:lnTo>
                <a:lnTo>
                  <a:pt x="351" y="321"/>
                </a:lnTo>
                <a:lnTo>
                  <a:pt x="355" y="314"/>
                </a:lnTo>
                <a:lnTo>
                  <a:pt x="358" y="305"/>
                </a:lnTo>
                <a:lnTo>
                  <a:pt x="359" y="297"/>
                </a:lnTo>
                <a:lnTo>
                  <a:pt x="359" y="8"/>
                </a:lnTo>
                <a:lnTo>
                  <a:pt x="358" y="5"/>
                </a:lnTo>
                <a:lnTo>
                  <a:pt x="356" y="2"/>
                </a:lnTo>
                <a:lnTo>
                  <a:pt x="354" y="0"/>
                </a:lnTo>
                <a:lnTo>
                  <a:pt x="34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85725" tIns="42863" rIns="85725" bIns="42863"/>
          <a:lstStyle/>
          <a:p>
            <a:pPr defTabSz="857319"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722017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7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8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1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2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5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6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9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0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83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4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87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8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91" dur="12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92" dur="12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95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96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99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00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03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04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07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08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1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12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23" grpId="0" animBg="1"/>
          <p:bldP spid="28" grpId="0" animBg="1"/>
          <p:bldP spid="33" grpId="0" animBg="1"/>
          <p:bldP spid="38" grpId="0"/>
          <p:bldP spid="39" grpId="0"/>
          <p:bldP spid="40" grpId="0"/>
          <p:bldP spid="41" grpId="0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  <p:bldP spid="63" grpId="0" animBg="1"/>
          <p:bldP spid="65" grpId="0" animBg="1"/>
          <p:bldP spid="6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2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2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23" grpId="0" animBg="1"/>
          <p:bldP spid="28" grpId="0" animBg="1"/>
          <p:bldP spid="33" grpId="0" animBg="1"/>
          <p:bldP spid="38" grpId="0"/>
          <p:bldP spid="39" grpId="0"/>
          <p:bldP spid="40" grpId="0"/>
          <p:bldP spid="41" grpId="0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  <p:bldP spid="63" grpId="0" animBg="1"/>
          <p:bldP spid="65" grpId="0" animBg="1"/>
          <p:bldP spid="66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957516" y="-3200476"/>
            <a:ext cx="9235196" cy="9235196"/>
            <a:chOff x="-2957516" y="-3200476"/>
            <a:chExt cx="9235196" cy="9235196"/>
          </a:xfrm>
        </p:grpSpPr>
        <p:sp>
          <p:nvSpPr>
            <p:cNvPr id="31" name="Donut 30"/>
            <p:cNvSpPr/>
            <p:nvPr/>
          </p:nvSpPr>
          <p:spPr>
            <a:xfrm>
              <a:off x="-2957516" y="-3200476"/>
              <a:ext cx="9235196" cy="9235196"/>
            </a:xfrm>
            <a:prstGeom prst="donut">
              <a:avLst>
                <a:gd name="adj" fmla="val 17102"/>
              </a:avLst>
            </a:prstGeom>
            <a:gradFill>
              <a:gsLst>
                <a:gs pos="11000">
                  <a:schemeClr val="accent5">
                    <a:alpha val="78000"/>
                  </a:schemeClr>
                </a:gs>
                <a:gs pos="80000">
                  <a:schemeClr val="accent3">
                    <a:alpha val="78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Circle: Hollow 4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-2877454" y="-3120414"/>
              <a:ext cx="9075072" cy="9075072"/>
            </a:xfrm>
            <a:prstGeom prst="donut">
              <a:avLst>
                <a:gd name="adj" fmla="val 15973"/>
              </a:avLst>
            </a:prstGeom>
            <a:solidFill>
              <a:schemeClr val="bg1">
                <a:alpha val="56000"/>
              </a:schemeClr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7879539" y="6449644"/>
            <a:ext cx="2445561" cy="2445561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11372946" y="1634561"/>
            <a:ext cx="6153054" cy="2336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Sora" pitchFamily="2" charset="0"/>
                <a:cs typeface="Sora" pitchFamily="2" charset="0"/>
              </a:rPr>
              <a:t>Performance is </a:t>
            </a:r>
            <a:r>
              <a:rPr lang="en-US" sz="6000" b="1" spc="-150" dirty="0">
                <a:gradFill flip="none" rotWithShape="1">
                  <a:gsLst>
                    <a:gs pos="11000">
                      <a:schemeClr val="accent4"/>
                    </a:gs>
                    <a:gs pos="80000">
                      <a:schemeClr val="accent1"/>
                    </a:gs>
                  </a:gsLst>
                  <a:lin ang="10800000" scaled="1"/>
                  <a:tileRect/>
                </a:gradFill>
                <a:latin typeface="Sora" pitchFamily="2" charset="0"/>
                <a:cs typeface="Sora" pitchFamily="2" charset="0"/>
              </a:rPr>
              <a:t>the measure of </a:t>
            </a:r>
            <a:r>
              <a:rPr lang="en-US" sz="6000" b="1" spc="-150" dirty="0" smtClean="0">
                <a:gradFill flip="none" rotWithShape="1">
                  <a:gsLst>
                    <a:gs pos="11000">
                      <a:schemeClr val="accent4"/>
                    </a:gs>
                    <a:gs pos="80000">
                      <a:schemeClr val="accent1"/>
                    </a:gs>
                  </a:gsLst>
                  <a:lin ang="10800000" scaled="1"/>
                  <a:tileRect/>
                </a:gradFill>
                <a:latin typeface="Sora" pitchFamily="2" charset="0"/>
                <a:cs typeface="Sora" pitchFamily="2" charset="0"/>
              </a:rPr>
              <a:t>excellence</a:t>
            </a:r>
            <a:endParaRPr lang="en-US" sz="6000" b="1" u="sng" spc="-150" dirty="0">
              <a:gradFill flip="none" rotWithShape="1">
                <a:gsLst>
                  <a:gs pos="11000">
                    <a:schemeClr val="accent4"/>
                  </a:gs>
                  <a:gs pos="80000">
                    <a:schemeClr val="accent1"/>
                  </a:gs>
                </a:gsLst>
                <a:lin ang="10800000" scaled="1"/>
                <a:tileRect/>
              </a:gradFill>
              <a:latin typeface="Sora" pitchFamily="2" charset="0"/>
              <a:cs typeface="Sora" pitchFamily="2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2155407" y="4487796"/>
            <a:ext cx="4109694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000" b="1" dirty="0">
                <a:latin typeface="Sora" pitchFamily="2" charset="0"/>
                <a:cs typeface="Sora" pitchFamily="2" charset="0"/>
                <a:sym typeface="Source Sans Pro Bold" charset="0"/>
              </a:rPr>
              <a:t>Supporting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12155407" y="4872626"/>
            <a:ext cx="5778109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0934700" y="4338845"/>
            <a:ext cx="1145890" cy="110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66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1</a:t>
            </a:r>
            <a:endParaRPr lang="en-US" sz="6600" b="1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2155407" y="6057656"/>
            <a:ext cx="2668384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000" b="1">
                <a:latin typeface="Sora" pitchFamily="2" charset="0"/>
                <a:cs typeface="Sora" pitchFamily="2" charset="0"/>
                <a:sym typeface="Source Sans Pro Bold" charset="0"/>
              </a:rPr>
              <a:t>Key Points</a:t>
            </a:r>
            <a:endParaRPr lang="en-US" sz="20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12155407" y="6442486"/>
            <a:ext cx="5778109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0934700" y="5908705"/>
            <a:ext cx="1145890" cy="110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66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2</a:t>
            </a:r>
            <a:endParaRPr lang="en-US" sz="6600" b="1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2155407" y="7604330"/>
            <a:ext cx="3290544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000" b="1">
                <a:latin typeface="Sora" pitchFamily="2" charset="0"/>
                <a:cs typeface="Sora" pitchFamily="2" charset="0"/>
                <a:sym typeface="Source Sans Pro Bold" charset="0"/>
              </a:rPr>
              <a:t>Closing Remarks</a:t>
            </a:r>
            <a:endParaRPr lang="en-US" sz="20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12155407" y="7989160"/>
            <a:ext cx="5778109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0934700" y="7455379"/>
            <a:ext cx="1145890" cy="110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66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3</a:t>
            </a:r>
            <a:endParaRPr lang="en-US" sz="6600" b="1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16529" y="1699682"/>
            <a:ext cx="6906688" cy="6887637"/>
            <a:chOff x="1816529" y="1699682"/>
            <a:chExt cx="6906688" cy="6887637"/>
          </a:xfrm>
        </p:grpSpPr>
        <p:sp useBgFill="1">
          <p:nvSpPr>
            <p:cNvPr id="2" name="Freeform: Shape 1">
              <a:extLst>
                <a:ext uri="{FF2B5EF4-FFF2-40B4-BE49-F238E27FC236}">
                  <a16:creationId xmlns="" xmlns:a16="http://schemas.microsoft.com/office/drawing/2014/main" id="{6384F9B6-59B7-DEEA-72C9-36B64949BD28}"/>
                </a:ext>
              </a:extLst>
            </p:cNvPr>
            <p:cNvSpPr/>
            <p:nvPr/>
          </p:nvSpPr>
          <p:spPr>
            <a:xfrm>
              <a:off x="1816529" y="1699682"/>
              <a:ext cx="6887639" cy="6887637"/>
            </a:xfrm>
            <a:custGeom>
              <a:avLst/>
              <a:gdLst>
                <a:gd name="connsiteX0" fmla="*/ 723378 w 3977520"/>
                <a:gd name="connsiteY0" fmla="*/ 0 h 3977518"/>
                <a:gd name="connsiteX1" fmla="*/ 1234804 w 3977520"/>
                <a:gd name="connsiteY1" fmla="*/ 211951 h 3977518"/>
                <a:gd name="connsiteX2" fmla="*/ 1477336 w 3977520"/>
                <a:gd name="connsiteY2" fmla="*/ 454483 h 3977518"/>
                <a:gd name="connsiteX3" fmla="*/ 2500185 w 3977520"/>
                <a:gd name="connsiteY3" fmla="*/ 454483 h 3977518"/>
                <a:gd name="connsiteX4" fmla="*/ 2742717 w 3977520"/>
                <a:gd name="connsiteY4" fmla="*/ 211951 h 3977518"/>
                <a:gd name="connsiteX5" fmla="*/ 3765569 w 3977520"/>
                <a:gd name="connsiteY5" fmla="*/ 211951 h 3977518"/>
                <a:gd name="connsiteX6" fmla="*/ 3765568 w 3977520"/>
                <a:gd name="connsiteY6" fmla="*/ 1234802 h 3977518"/>
                <a:gd name="connsiteX7" fmla="*/ 3523036 w 3977520"/>
                <a:gd name="connsiteY7" fmla="*/ 1477334 h 3977518"/>
                <a:gd name="connsiteX8" fmla="*/ 3523037 w 3977520"/>
                <a:gd name="connsiteY8" fmla="*/ 2500184 h 3977518"/>
                <a:gd name="connsiteX9" fmla="*/ 3765569 w 3977520"/>
                <a:gd name="connsiteY9" fmla="*/ 2742716 h 3977518"/>
                <a:gd name="connsiteX10" fmla="*/ 3765568 w 3977520"/>
                <a:gd name="connsiteY10" fmla="*/ 3765567 h 3977518"/>
                <a:gd name="connsiteX11" fmla="*/ 2742718 w 3977520"/>
                <a:gd name="connsiteY11" fmla="*/ 3765567 h 3977518"/>
                <a:gd name="connsiteX12" fmla="*/ 2500186 w 3977520"/>
                <a:gd name="connsiteY12" fmla="*/ 3523035 h 3977518"/>
                <a:gd name="connsiteX13" fmla="*/ 1477335 w 3977520"/>
                <a:gd name="connsiteY13" fmla="*/ 3523035 h 3977518"/>
                <a:gd name="connsiteX14" fmla="*/ 1234803 w 3977520"/>
                <a:gd name="connsiteY14" fmla="*/ 3765567 h 3977518"/>
                <a:gd name="connsiteX15" fmla="*/ 211953 w 3977520"/>
                <a:gd name="connsiteY15" fmla="*/ 3765567 h 3977518"/>
                <a:gd name="connsiteX16" fmla="*/ 211952 w 3977520"/>
                <a:gd name="connsiteY16" fmla="*/ 2742716 h 3977518"/>
                <a:gd name="connsiteX17" fmla="*/ 454484 w 3977520"/>
                <a:gd name="connsiteY17" fmla="*/ 2500184 h 3977518"/>
                <a:gd name="connsiteX18" fmla="*/ 454485 w 3977520"/>
                <a:gd name="connsiteY18" fmla="*/ 1477334 h 3977518"/>
                <a:gd name="connsiteX19" fmla="*/ 211953 w 3977520"/>
                <a:gd name="connsiteY19" fmla="*/ 1234802 h 3977518"/>
                <a:gd name="connsiteX20" fmla="*/ 211952 w 3977520"/>
                <a:gd name="connsiteY20" fmla="*/ 211951 h 3977518"/>
                <a:gd name="connsiteX21" fmla="*/ 723378 w 3977520"/>
                <a:gd name="connsiteY21" fmla="*/ 0 h 397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77520" h="3977518">
                  <a:moveTo>
                    <a:pt x="723378" y="0"/>
                  </a:moveTo>
                  <a:cubicBezTo>
                    <a:pt x="908441" y="0"/>
                    <a:pt x="1093503" y="70651"/>
                    <a:pt x="1234804" y="211951"/>
                  </a:cubicBezTo>
                  <a:lnTo>
                    <a:pt x="1477336" y="454483"/>
                  </a:lnTo>
                  <a:cubicBezTo>
                    <a:pt x="1759938" y="737085"/>
                    <a:pt x="2217583" y="737085"/>
                    <a:pt x="2500185" y="454483"/>
                  </a:cubicBezTo>
                  <a:lnTo>
                    <a:pt x="2742717" y="211951"/>
                  </a:lnTo>
                  <a:cubicBezTo>
                    <a:pt x="3025319" y="-70650"/>
                    <a:pt x="3482967" y="-70650"/>
                    <a:pt x="3765569" y="211951"/>
                  </a:cubicBezTo>
                  <a:cubicBezTo>
                    <a:pt x="4048171" y="494554"/>
                    <a:pt x="4048170" y="952200"/>
                    <a:pt x="3765568" y="1234802"/>
                  </a:cubicBezTo>
                  <a:lnTo>
                    <a:pt x="3523036" y="1477334"/>
                  </a:lnTo>
                  <a:cubicBezTo>
                    <a:pt x="3240434" y="1759936"/>
                    <a:pt x="3240435" y="2217583"/>
                    <a:pt x="3523037" y="2500184"/>
                  </a:cubicBezTo>
                  <a:lnTo>
                    <a:pt x="3765569" y="2742716"/>
                  </a:lnTo>
                  <a:cubicBezTo>
                    <a:pt x="4048171" y="3025319"/>
                    <a:pt x="4048170" y="3482965"/>
                    <a:pt x="3765568" y="3765567"/>
                  </a:cubicBezTo>
                  <a:cubicBezTo>
                    <a:pt x="3482966" y="4048169"/>
                    <a:pt x="3025320" y="4048169"/>
                    <a:pt x="2742718" y="3765567"/>
                  </a:cubicBezTo>
                  <a:lnTo>
                    <a:pt x="2500186" y="3523035"/>
                  </a:lnTo>
                  <a:cubicBezTo>
                    <a:pt x="2217584" y="3240433"/>
                    <a:pt x="1759937" y="3240433"/>
                    <a:pt x="1477335" y="3523035"/>
                  </a:cubicBezTo>
                  <a:lnTo>
                    <a:pt x="1234803" y="3765567"/>
                  </a:lnTo>
                  <a:cubicBezTo>
                    <a:pt x="952201" y="4048169"/>
                    <a:pt x="494555" y="4048169"/>
                    <a:pt x="211953" y="3765567"/>
                  </a:cubicBezTo>
                  <a:cubicBezTo>
                    <a:pt x="-70649" y="3482965"/>
                    <a:pt x="-70650" y="3025319"/>
                    <a:pt x="211952" y="2742716"/>
                  </a:cubicBezTo>
                  <a:lnTo>
                    <a:pt x="454484" y="2500184"/>
                  </a:lnTo>
                  <a:cubicBezTo>
                    <a:pt x="737086" y="2217583"/>
                    <a:pt x="737087" y="1759936"/>
                    <a:pt x="454485" y="1477334"/>
                  </a:cubicBezTo>
                  <a:lnTo>
                    <a:pt x="211953" y="1234802"/>
                  </a:lnTo>
                  <a:cubicBezTo>
                    <a:pt x="-70649" y="952200"/>
                    <a:pt x="-70650" y="494554"/>
                    <a:pt x="211952" y="211951"/>
                  </a:cubicBezTo>
                  <a:cubicBezTo>
                    <a:pt x="353253" y="70651"/>
                    <a:pt x="538316" y="0"/>
                    <a:pt x="723378" y="0"/>
                  </a:cubicBezTo>
                  <a:close/>
                </a:path>
              </a:pathLst>
            </a:custGeom>
            <a:ln>
              <a:noFill/>
            </a:ln>
            <a:effectLst>
              <a:outerShdw blurRad="596900" dist="1016000" dir="8100000" sx="95000" sy="95000" algn="tr" rotWithShape="0">
                <a:srgbClr val="283250">
                  <a:alpha val="14000"/>
                </a:srgb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818766" y="6544894"/>
              <a:ext cx="904451" cy="1945044"/>
            </a:xfrm>
            <a:custGeom>
              <a:avLst/>
              <a:gdLst>
                <a:gd name="connsiteX0" fmla="*/ 600297 w 824628"/>
                <a:gd name="connsiteY0" fmla="*/ 0 h 1773382"/>
                <a:gd name="connsiteX1" fmla="*/ 618179 w 824628"/>
                <a:gd name="connsiteY1" fmla="*/ 24315 h 1773382"/>
                <a:gd name="connsiteX2" fmla="*/ 457604 w 824628"/>
                <a:gd name="connsiteY2" fmla="*/ 1598990 h 1773382"/>
                <a:gd name="connsiteX3" fmla="*/ 261068 w 824628"/>
                <a:gd name="connsiteY3" fmla="*/ 1759563 h 1773382"/>
                <a:gd name="connsiteX4" fmla="*/ 237693 w 824628"/>
                <a:gd name="connsiteY4" fmla="*/ 1773382 h 1773382"/>
                <a:gd name="connsiteX5" fmla="*/ 208832 w 824628"/>
                <a:gd name="connsiteY5" fmla="*/ 1734788 h 1773382"/>
                <a:gd name="connsiteX6" fmla="*/ 0 w 824628"/>
                <a:gd name="connsiteY6" fmla="*/ 1051119 h 1773382"/>
                <a:gd name="connsiteX7" fmla="*/ 539113 w 824628"/>
                <a:gd name="connsiteY7" fmla="*/ 37170 h 177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4628" h="1773382">
                  <a:moveTo>
                    <a:pt x="600297" y="0"/>
                  </a:moveTo>
                  <a:lnTo>
                    <a:pt x="618179" y="24315"/>
                  </a:lnTo>
                  <a:cubicBezTo>
                    <a:pt x="939324" y="510529"/>
                    <a:pt x="885798" y="1170795"/>
                    <a:pt x="457604" y="1598990"/>
                  </a:cubicBezTo>
                  <a:cubicBezTo>
                    <a:pt x="396434" y="1660161"/>
                    <a:pt x="330527" y="1713685"/>
                    <a:pt x="261068" y="1759563"/>
                  </a:cubicBezTo>
                  <a:lnTo>
                    <a:pt x="237693" y="1773382"/>
                  </a:lnTo>
                  <a:lnTo>
                    <a:pt x="208832" y="1734788"/>
                  </a:lnTo>
                  <a:cubicBezTo>
                    <a:pt x="76986" y="1539631"/>
                    <a:pt x="0" y="1304365"/>
                    <a:pt x="0" y="1051119"/>
                  </a:cubicBezTo>
                  <a:cubicBezTo>
                    <a:pt x="0" y="629042"/>
                    <a:pt x="213851" y="256913"/>
                    <a:pt x="539113" y="37170"/>
                  </a:cubicBez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softEdge rad="152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634912" y="2479088"/>
              <a:ext cx="3518638" cy="3435760"/>
            </a:xfrm>
            <a:custGeom>
              <a:avLst/>
              <a:gdLst>
                <a:gd name="connsiteX0" fmla="*/ 3518638 w 3518638"/>
                <a:gd name="connsiteY0" fmla="*/ 0 h 3435760"/>
                <a:gd name="connsiteX1" fmla="*/ 3497394 w 3518638"/>
                <a:gd name="connsiteY1" fmla="*/ 92044 h 3435760"/>
                <a:gd name="connsiteX2" fmla="*/ 179180 w 3518638"/>
                <a:gd name="connsiteY2" fmla="*/ 3410258 h 3435760"/>
                <a:gd name="connsiteX3" fmla="*/ 68687 w 3518638"/>
                <a:gd name="connsiteY3" fmla="*/ 3435760 h 3435760"/>
                <a:gd name="connsiteX4" fmla="*/ 129194 w 3518638"/>
                <a:gd name="connsiteY4" fmla="*/ 3353482 h 3435760"/>
                <a:gd name="connsiteX5" fmla="*/ 54644 w 3518638"/>
                <a:gd name="connsiteY5" fmla="*/ 1873968 h 3435760"/>
                <a:gd name="connsiteX6" fmla="*/ 0 w 3518638"/>
                <a:gd name="connsiteY6" fmla="*/ 1813519 h 3435760"/>
                <a:gd name="connsiteX7" fmla="*/ 207773 w 3518638"/>
                <a:gd name="connsiteY7" fmla="*/ 1737473 h 3435760"/>
                <a:gd name="connsiteX8" fmla="*/ 1824609 w 3518638"/>
                <a:gd name="connsiteY8" fmla="*/ 120637 h 3435760"/>
                <a:gd name="connsiteX9" fmla="*/ 1834621 w 3518638"/>
                <a:gd name="connsiteY9" fmla="*/ 93280 h 3435760"/>
                <a:gd name="connsiteX10" fmla="*/ 1834994 w 3518638"/>
                <a:gd name="connsiteY10" fmla="*/ 93617 h 3435760"/>
                <a:gd name="connsiteX11" fmla="*/ 3511042 w 3518638"/>
                <a:gd name="connsiteY11" fmla="*/ 7596 h 34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8638" h="3435760">
                  <a:moveTo>
                    <a:pt x="3518638" y="0"/>
                  </a:moveTo>
                  <a:lnTo>
                    <a:pt x="3497394" y="92044"/>
                  </a:lnTo>
                  <a:cubicBezTo>
                    <a:pt x="3079828" y="1714991"/>
                    <a:pt x="1802127" y="2992692"/>
                    <a:pt x="179180" y="3410258"/>
                  </a:cubicBezTo>
                  <a:lnTo>
                    <a:pt x="68687" y="3435760"/>
                  </a:lnTo>
                  <a:lnTo>
                    <a:pt x="129194" y="3353482"/>
                  </a:lnTo>
                  <a:cubicBezTo>
                    <a:pt x="427401" y="2902000"/>
                    <a:pt x="402551" y="2300439"/>
                    <a:pt x="54644" y="1873968"/>
                  </a:cubicBezTo>
                  <a:lnTo>
                    <a:pt x="0" y="1813519"/>
                  </a:lnTo>
                  <a:lnTo>
                    <a:pt x="207773" y="1737473"/>
                  </a:lnTo>
                  <a:cubicBezTo>
                    <a:pt x="934742" y="1429991"/>
                    <a:pt x="1517127" y="847606"/>
                    <a:pt x="1824609" y="120637"/>
                  </a:cubicBezTo>
                  <a:lnTo>
                    <a:pt x="1834621" y="93280"/>
                  </a:lnTo>
                  <a:lnTo>
                    <a:pt x="1834994" y="93617"/>
                  </a:lnTo>
                  <a:cubicBezTo>
                    <a:pt x="2327075" y="495050"/>
                    <a:pt x="3052262" y="466376"/>
                    <a:pt x="3511042" y="7596"/>
                  </a:cubicBezTo>
                  <a:close/>
                </a:path>
              </a:pathLst>
            </a:custGeom>
            <a:gradFill>
              <a:gsLst>
                <a:gs pos="11000">
                  <a:schemeClr val="accent5">
                    <a:alpha val="78000"/>
                  </a:schemeClr>
                </a:gs>
                <a:gs pos="80000">
                  <a:schemeClr val="accent3">
                    <a:alpha val="78000"/>
                  </a:schemeClr>
                </a:gs>
              </a:gsLst>
              <a:lin ang="0" scaled="1"/>
            </a:gradFill>
            <a:ln>
              <a:noFill/>
            </a:ln>
            <a:effectLst>
              <a:softEdge rad="152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662534" y="2473784"/>
              <a:ext cx="3518638" cy="3435760"/>
            </a:xfrm>
            <a:custGeom>
              <a:avLst/>
              <a:gdLst>
                <a:gd name="connsiteX0" fmla="*/ 3518638 w 3518638"/>
                <a:gd name="connsiteY0" fmla="*/ 0 h 3435760"/>
                <a:gd name="connsiteX1" fmla="*/ 3497394 w 3518638"/>
                <a:gd name="connsiteY1" fmla="*/ 92044 h 3435760"/>
                <a:gd name="connsiteX2" fmla="*/ 179180 w 3518638"/>
                <a:gd name="connsiteY2" fmla="*/ 3410258 h 3435760"/>
                <a:gd name="connsiteX3" fmla="*/ 68687 w 3518638"/>
                <a:gd name="connsiteY3" fmla="*/ 3435760 h 3435760"/>
                <a:gd name="connsiteX4" fmla="*/ 129194 w 3518638"/>
                <a:gd name="connsiteY4" fmla="*/ 3353482 h 3435760"/>
                <a:gd name="connsiteX5" fmla="*/ 54644 w 3518638"/>
                <a:gd name="connsiteY5" fmla="*/ 1873968 h 3435760"/>
                <a:gd name="connsiteX6" fmla="*/ 0 w 3518638"/>
                <a:gd name="connsiteY6" fmla="*/ 1813519 h 3435760"/>
                <a:gd name="connsiteX7" fmla="*/ 207773 w 3518638"/>
                <a:gd name="connsiteY7" fmla="*/ 1737473 h 3435760"/>
                <a:gd name="connsiteX8" fmla="*/ 1824609 w 3518638"/>
                <a:gd name="connsiteY8" fmla="*/ 120637 h 3435760"/>
                <a:gd name="connsiteX9" fmla="*/ 1834621 w 3518638"/>
                <a:gd name="connsiteY9" fmla="*/ 93280 h 3435760"/>
                <a:gd name="connsiteX10" fmla="*/ 1834994 w 3518638"/>
                <a:gd name="connsiteY10" fmla="*/ 93617 h 3435760"/>
                <a:gd name="connsiteX11" fmla="*/ 3511042 w 3518638"/>
                <a:gd name="connsiteY11" fmla="*/ 7596 h 34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8638" h="3435760">
                  <a:moveTo>
                    <a:pt x="3518638" y="0"/>
                  </a:moveTo>
                  <a:lnTo>
                    <a:pt x="3497394" y="92044"/>
                  </a:lnTo>
                  <a:cubicBezTo>
                    <a:pt x="3079828" y="1714991"/>
                    <a:pt x="1802127" y="2992692"/>
                    <a:pt x="179180" y="3410258"/>
                  </a:cubicBezTo>
                  <a:lnTo>
                    <a:pt x="68687" y="3435760"/>
                  </a:lnTo>
                  <a:lnTo>
                    <a:pt x="129194" y="3353482"/>
                  </a:lnTo>
                  <a:cubicBezTo>
                    <a:pt x="427401" y="2902000"/>
                    <a:pt x="402551" y="2300439"/>
                    <a:pt x="54644" y="1873968"/>
                  </a:cubicBezTo>
                  <a:lnTo>
                    <a:pt x="0" y="1813519"/>
                  </a:lnTo>
                  <a:lnTo>
                    <a:pt x="207773" y="1737473"/>
                  </a:lnTo>
                  <a:cubicBezTo>
                    <a:pt x="934742" y="1429991"/>
                    <a:pt x="1517127" y="847606"/>
                    <a:pt x="1824609" y="120637"/>
                  </a:cubicBezTo>
                  <a:lnTo>
                    <a:pt x="1834621" y="93280"/>
                  </a:lnTo>
                  <a:lnTo>
                    <a:pt x="1834994" y="93617"/>
                  </a:lnTo>
                  <a:cubicBezTo>
                    <a:pt x="2327075" y="495050"/>
                    <a:pt x="3052262" y="466376"/>
                    <a:pt x="3511042" y="7596"/>
                  </a:cubicBezTo>
                  <a:close/>
                </a:path>
              </a:pathLst>
            </a:custGeom>
            <a:solidFill>
              <a:schemeClr val="bg1">
                <a:alpha val="73000"/>
              </a:schemeClr>
            </a:solidFill>
            <a:ln>
              <a:noFill/>
            </a:ln>
            <a:effectLst>
              <a:softEdge rad="469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reeform: Shape 1">
              <a:extLst>
                <a:ext uri="{FF2B5EF4-FFF2-40B4-BE49-F238E27FC236}">
                  <a16:creationId xmlns="" xmlns:a16="http://schemas.microsoft.com/office/drawing/2014/main" id="{6384F9B6-59B7-DEEA-72C9-36B64949BD28}"/>
                </a:ext>
              </a:extLst>
            </p:cNvPr>
            <p:cNvSpPr/>
            <p:nvPr/>
          </p:nvSpPr>
          <p:spPr>
            <a:xfrm>
              <a:off x="1816529" y="1699682"/>
              <a:ext cx="6887639" cy="6887637"/>
            </a:xfrm>
            <a:custGeom>
              <a:avLst/>
              <a:gdLst>
                <a:gd name="connsiteX0" fmla="*/ 723378 w 3977520"/>
                <a:gd name="connsiteY0" fmla="*/ 0 h 3977518"/>
                <a:gd name="connsiteX1" fmla="*/ 1234804 w 3977520"/>
                <a:gd name="connsiteY1" fmla="*/ 211951 h 3977518"/>
                <a:gd name="connsiteX2" fmla="*/ 1477336 w 3977520"/>
                <a:gd name="connsiteY2" fmla="*/ 454483 h 3977518"/>
                <a:gd name="connsiteX3" fmla="*/ 2500185 w 3977520"/>
                <a:gd name="connsiteY3" fmla="*/ 454483 h 3977518"/>
                <a:gd name="connsiteX4" fmla="*/ 2742717 w 3977520"/>
                <a:gd name="connsiteY4" fmla="*/ 211951 h 3977518"/>
                <a:gd name="connsiteX5" fmla="*/ 3765569 w 3977520"/>
                <a:gd name="connsiteY5" fmla="*/ 211951 h 3977518"/>
                <a:gd name="connsiteX6" fmla="*/ 3765568 w 3977520"/>
                <a:gd name="connsiteY6" fmla="*/ 1234802 h 3977518"/>
                <a:gd name="connsiteX7" fmla="*/ 3523036 w 3977520"/>
                <a:gd name="connsiteY7" fmla="*/ 1477334 h 3977518"/>
                <a:gd name="connsiteX8" fmla="*/ 3523037 w 3977520"/>
                <a:gd name="connsiteY8" fmla="*/ 2500184 h 3977518"/>
                <a:gd name="connsiteX9" fmla="*/ 3765569 w 3977520"/>
                <a:gd name="connsiteY9" fmla="*/ 2742716 h 3977518"/>
                <a:gd name="connsiteX10" fmla="*/ 3765568 w 3977520"/>
                <a:gd name="connsiteY10" fmla="*/ 3765567 h 3977518"/>
                <a:gd name="connsiteX11" fmla="*/ 2742718 w 3977520"/>
                <a:gd name="connsiteY11" fmla="*/ 3765567 h 3977518"/>
                <a:gd name="connsiteX12" fmla="*/ 2500186 w 3977520"/>
                <a:gd name="connsiteY12" fmla="*/ 3523035 h 3977518"/>
                <a:gd name="connsiteX13" fmla="*/ 1477335 w 3977520"/>
                <a:gd name="connsiteY13" fmla="*/ 3523035 h 3977518"/>
                <a:gd name="connsiteX14" fmla="*/ 1234803 w 3977520"/>
                <a:gd name="connsiteY14" fmla="*/ 3765567 h 3977518"/>
                <a:gd name="connsiteX15" fmla="*/ 211953 w 3977520"/>
                <a:gd name="connsiteY15" fmla="*/ 3765567 h 3977518"/>
                <a:gd name="connsiteX16" fmla="*/ 211952 w 3977520"/>
                <a:gd name="connsiteY16" fmla="*/ 2742716 h 3977518"/>
                <a:gd name="connsiteX17" fmla="*/ 454484 w 3977520"/>
                <a:gd name="connsiteY17" fmla="*/ 2500184 h 3977518"/>
                <a:gd name="connsiteX18" fmla="*/ 454485 w 3977520"/>
                <a:gd name="connsiteY18" fmla="*/ 1477334 h 3977518"/>
                <a:gd name="connsiteX19" fmla="*/ 211953 w 3977520"/>
                <a:gd name="connsiteY19" fmla="*/ 1234802 h 3977518"/>
                <a:gd name="connsiteX20" fmla="*/ 211952 w 3977520"/>
                <a:gd name="connsiteY20" fmla="*/ 211951 h 3977518"/>
                <a:gd name="connsiteX21" fmla="*/ 723378 w 3977520"/>
                <a:gd name="connsiteY21" fmla="*/ 0 h 397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77520" h="3977518">
                  <a:moveTo>
                    <a:pt x="723378" y="0"/>
                  </a:moveTo>
                  <a:cubicBezTo>
                    <a:pt x="908441" y="0"/>
                    <a:pt x="1093503" y="70651"/>
                    <a:pt x="1234804" y="211951"/>
                  </a:cubicBezTo>
                  <a:lnTo>
                    <a:pt x="1477336" y="454483"/>
                  </a:lnTo>
                  <a:cubicBezTo>
                    <a:pt x="1759938" y="737085"/>
                    <a:pt x="2217583" y="737085"/>
                    <a:pt x="2500185" y="454483"/>
                  </a:cubicBezTo>
                  <a:lnTo>
                    <a:pt x="2742717" y="211951"/>
                  </a:lnTo>
                  <a:cubicBezTo>
                    <a:pt x="3025319" y="-70650"/>
                    <a:pt x="3482967" y="-70650"/>
                    <a:pt x="3765569" y="211951"/>
                  </a:cubicBezTo>
                  <a:cubicBezTo>
                    <a:pt x="4048171" y="494554"/>
                    <a:pt x="4048170" y="952200"/>
                    <a:pt x="3765568" y="1234802"/>
                  </a:cubicBezTo>
                  <a:lnTo>
                    <a:pt x="3523036" y="1477334"/>
                  </a:lnTo>
                  <a:cubicBezTo>
                    <a:pt x="3240434" y="1759936"/>
                    <a:pt x="3240435" y="2217583"/>
                    <a:pt x="3523037" y="2500184"/>
                  </a:cubicBezTo>
                  <a:lnTo>
                    <a:pt x="3765569" y="2742716"/>
                  </a:lnTo>
                  <a:cubicBezTo>
                    <a:pt x="4048171" y="3025319"/>
                    <a:pt x="4048170" y="3482965"/>
                    <a:pt x="3765568" y="3765567"/>
                  </a:cubicBezTo>
                  <a:cubicBezTo>
                    <a:pt x="3482966" y="4048169"/>
                    <a:pt x="3025320" y="4048169"/>
                    <a:pt x="2742718" y="3765567"/>
                  </a:cubicBezTo>
                  <a:lnTo>
                    <a:pt x="2500186" y="3523035"/>
                  </a:lnTo>
                  <a:cubicBezTo>
                    <a:pt x="2217584" y="3240433"/>
                    <a:pt x="1759937" y="3240433"/>
                    <a:pt x="1477335" y="3523035"/>
                  </a:cubicBezTo>
                  <a:lnTo>
                    <a:pt x="1234803" y="3765567"/>
                  </a:lnTo>
                  <a:cubicBezTo>
                    <a:pt x="952201" y="4048169"/>
                    <a:pt x="494555" y="4048169"/>
                    <a:pt x="211953" y="3765567"/>
                  </a:cubicBezTo>
                  <a:cubicBezTo>
                    <a:pt x="-70649" y="3482965"/>
                    <a:pt x="-70650" y="3025319"/>
                    <a:pt x="211952" y="2742716"/>
                  </a:cubicBezTo>
                  <a:lnTo>
                    <a:pt x="454484" y="2500184"/>
                  </a:lnTo>
                  <a:cubicBezTo>
                    <a:pt x="737086" y="2217583"/>
                    <a:pt x="737087" y="1759936"/>
                    <a:pt x="454485" y="1477334"/>
                  </a:cubicBezTo>
                  <a:lnTo>
                    <a:pt x="211953" y="1234802"/>
                  </a:lnTo>
                  <a:cubicBezTo>
                    <a:pt x="-70649" y="952200"/>
                    <a:pt x="-70650" y="494554"/>
                    <a:pt x="211952" y="211951"/>
                  </a:cubicBezTo>
                  <a:cubicBezTo>
                    <a:pt x="353253" y="70651"/>
                    <a:pt x="538316" y="0"/>
                    <a:pt x="723378" y="0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31750">
              <a:gradFill>
                <a:gsLst>
                  <a:gs pos="0">
                    <a:schemeClr val="bg1">
                      <a:alpha val="60000"/>
                    </a:schemeClr>
                  </a:gs>
                  <a:gs pos="54000">
                    <a:schemeClr val="bg1">
                      <a:alpha val="2000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1"/>
              </a:gra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1333256113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15965209" y="1981338"/>
            <a:ext cx="3726720" cy="3726720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718613" y="6790284"/>
            <a:ext cx="9399493" cy="2291679"/>
            <a:chOff x="7718613" y="6790284"/>
            <a:chExt cx="9399493" cy="2291679"/>
          </a:xfrm>
        </p:grpSpPr>
        <p:sp useBgFill="1">
          <p:nvSpPr>
            <p:cNvPr id="40" name="Rectangle: Rounded Corners 5">
              <a:extLst>
                <a:ext uri="{FF2B5EF4-FFF2-40B4-BE49-F238E27FC236}">
                  <a16:creationId xmlns:a16="http://schemas.microsoft.com/office/drawing/2014/main" xmlns="" id="{AD9FCD6C-A8F1-F7AD-EDC4-506E73EC672B}"/>
                </a:ext>
              </a:extLst>
            </p:cNvPr>
            <p:cNvSpPr/>
            <p:nvPr/>
          </p:nvSpPr>
          <p:spPr>
            <a:xfrm>
              <a:off x="7718613" y="6790284"/>
              <a:ext cx="9399493" cy="2291679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698500" dist="1079500" dir="8700000" sx="90000" sy="90000" algn="tr" rotWithShape="0">
                <a:srgbClr val="283250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50" name="Rectangle: Rounded Corners 22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>
              <a:off x="7718613" y="6790284"/>
              <a:ext cx="9399493" cy="22916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718613" y="1317812"/>
            <a:ext cx="9412941" cy="2318573"/>
            <a:chOff x="7718613" y="1317812"/>
            <a:chExt cx="9412941" cy="2318573"/>
          </a:xfrm>
        </p:grpSpPr>
        <p:sp useBgFill="1">
          <p:nvSpPr>
            <p:cNvPr id="8" name="Rectangle: Rounded Corners 5">
              <a:extLst>
                <a:ext uri="{FF2B5EF4-FFF2-40B4-BE49-F238E27FC236}">
                  <a16:creationId xmlns:a16="http://schemas.microsoft.com/office/drawing/2014/main" xmlns="" id="{AD9FCD6C-A8F1-F7AD-EDC4-506E73EC672B}"/>
                </a:ext>
              </a:extLst>
            </p:cNvPr>
            <p:cNvSpPr/>
            <p:nvPr/>
          </p:nvSpPr>
          <p:spPr>
            <a:xfrm>
              <a:off x="7718613" y="1317812"/>
              <a:ext cx="9399493" cy="2291679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698500" dist="1079500" dir="8700000" sx="90000" sy="90000" algn="tr" rotWithShape="0">
                <a:srgbClr val="283250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>
              <a:off x="15904959" y="2073562"/>
              <a:ext cx="1226595" cy="1562823"/>
            </a:xfrm>
            <a:custGeom>
              <a:avLst/>
              <a:gdLst>
                <a:gd name="connsiteX0" fmla="*/ 1097990 w 1147900"/>
                <a:gd name="connsiteY0" fmla="*/ 0 h 1462556"/>
                <a:gd name="connsiteX1" fmla="*/ 1124620 w 1147900"/>
                <a:gd name="connsiteY1" fmla="*/ 85789 h 1462556"/>
                <a:gd name="connsiteX2" fmla="*/ 1147900 w 1147900"/>
                <a:gd name="connsiteY2" fmla="*/ 316716 h 1462556"/>
                <a:gd name="connsiteX3" fmla="*/ 1147898 w 1147900"/>
                <a:gd name="connsiteY3" fmla="*/ 316716 h 1462556"/>
                <a:gd name="connsiteX4" fmla="*/ 2058 w 1147900"/>
                <a:gd name="connsiteY4" fmla="*/ 1462556 h 1462556"/>
                <a:gd name="connsiteX5" fmla="*/ 0 w 1147900"/>
                <a:gd name="connsiteY5" fmla="*/ 1462556 h 1462556"/>
                <a:gd name="connsiteX6" fmla="*/ 12950 w 1147900"/>
                <a:gd name="connsiteY6" fmla="*/ 1334093 h 1462556"/>
                <a:gd name="connsiteX7" fmla="*/ 950264 w 1147900"/>
                <a:gd name="connsiteY7" fmla="*/ 71163 h 146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7900" h="1462556">
                  <a:moveTo>
                    <a:pt x="1097990" y="0"/>
                  </a:moveTo>
                  <a:lnTo>
                    <a:pt x="1124620" y="85789"/>
                  </a:lnTo>
                  <a:cubicBezTo>
                    <a:pt x="1139884" y="160381"/>
                    <a:pt x="1147900" y="237612"/>
                    <a:pt x="1147900" y="316716"/>
                  </a:cubicBezTo>
                  <a:lnTo>
                    <a:pt x="1147898" y="316716"/>
                  </a:lnTo>
                  <a:cubicBezTo>
                    <a:pt x="1147898" y="949546"/>
                    <a:pt x="634888" y="1462556"/>
                    <a:pt x="2058" y="1462556"/>
                  </a:cubicBezTo>
                  <a:lnTo>
                    <a:pt x="0" y="1462556"/>
                  </a:lnTo>
                  <a:lnTo>
                    <a:pt x="12950" y="1334093"/>
                  </a:lnTo>
                  <a:cubicBezTo>
                    <a:pt x="124647" y="788242"/>
                    <a:pt x="475019" y="329332"/>
                    <a:pt x="950264" y="7116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80000">
                  <a:schemeClr val="accent3"/>
                </a:gs>
              </a:gsLst>
              <a:lin ang="13500000" scaled="1"/>
            </a:gradFill>
            <a:ln w="19050"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53" name="Rectangle: Rounded Corners 22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>
              <a:off x="7718613" y="1317812"/>
              <a:ext cx="9399493" cy="22916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</p:grpSp>
      <p:sp>
        <p:nvSpPr>
          <p:cNvPr id="27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0276813" y="1762369"/>
            <a:ext cx="4716658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latin typeface="Sora" pitchFamily="2" charset="0"/>
                <a:cs typeface="Sora" pitchFamily="2" charset="0"/>
                <a:sym typeface="Source Sans Pro Bold" charset="0"/>
              </a:rPr>
              <a:t>Implementing Strategies</a:t>
            </a:r>
            <a:endParaRPr lang="en-US" sz="24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0276813" y="2251682"/>
            <a:ext cx="631264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limits, embracing failures, and persistently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aiming.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 useBgFill="1">
        <p:nvSpPr>
          <p:cNvPr id="32" name="PURPLE ROUNDE SHAPE">
            <a:extLst>
              <a:ext uri="{FF2B5EF4-FFF2-40B4-BE49-F238E27FC236}">
                <a16:creationId xmlns:a16="http://schemas.microsoft.com/office/drawing/2014/main" xmlns="" id="{E761ADD5-6E3B-FA7E-0715-B44E92DDFFAB}"/>
              </a:ext>
            </a:extLst>
          </p:cNvPr>
          <p:cNvSpPr/>
          <p:nvPr/>
        </p:nvSpPr>
        <p:spPr>
          <a:xfrm>
            <a:off x="8033061" y="1575643"/>
            <a:ext cx="1776017" cy="1776017"/>
          </a:xfrm>
          <a:prstGeom prst="ellipse">
            <a:avLst/>
          </a:prstGeom>
          <a:ln>
            <a:noFill/>
          </a:ln>
          <a:effectLst>
            <a:innerShdw blurRad="215900" dist="203200">
              <a:srgbClr val="BEC3E4">
                <a:alpha val="91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1</a:t>
            </a:r>
            <a:endParaRPr lang="en-US" sz="80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700421" y="4042185"/>
            <a:ext cx="9417687" cy="2303542"/>
            <a:chOff x="7700421" y="4042185"/>
            <a:chExt cx="9417687" cy="2303542"/>
          </a:xfrm>
        </p:grpSpPr>
        <p:sp useBgFill="1">
          <p:nvSpPr>
            <p:cNvPr id="34" name="Rectangle: Rounded Corners 5">
              <a:extLst>
                <a:ext uri="{FF2B5EF4-FFF2-40B4-BE49-F238E27FC236}">
                  <a16:creationId xmlns:a16="http://schemas.microsoft.com/office/drawing/2014/main" xmlns="" id="{AD9FCD6C-A8F1-F7AD-EDC4-506E73EC672B}"/>
                </a:ext>
              </a:extLst>
            </p:cNvPr>
            <p:cNvSpPr/>
            <p:nvPr/>
          </p:nvSpPr>
          <p:spPr>
            <a:xfrm>
              <a:off x="7718613" y="4054048"/>
              <a:ext cx="9399493" cy="2291679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698500" dist="1079500" dir="8700000" sx="90000" sy="90000" algn="tr" rotWithShape="0">
                <a:srgbClr val="283250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>
              <a:off x="15965209" y="4054048"/>
              <a:ext cx="1152899" cy="1505688"/>
            </a:xfrm>
            <a:custGeom>
              <a:avLst/>
              <a:gdLst>
                <a:gd name="connsiteX0" fmla="*/ 0 w 1152899"/>
                <a:gd name="connsiteY0" fmla="*/ 0 h 1505688"/>
                <a:gd name="connsiteX1" fmla="*/ 7058 w 1152899"/>
                <a:gd name="connsiteY1" fmla="*/ 0 h 1505688"/>
                <a:gd name="connsiteX2" fmla="*/ 1152899 w 1152899"/>
                <a:gd name="connsiteY2" fmla="*/ 1145840 h 1505688"/>
                <a:gd name="connsiteX3" fmla="*/ 1152897 w 1152899"/>
                <a:gd name="connsiteY3" fmla="*/ 1145840 h 1505688"/>
                <a:gd name="connsiteX4" fmla="*/ 1129617 w 1152899"/>
                <a:gd name="connsiteY4" fmla="*/ 1376767 h 1505688"/>
                <a:gd name="connsiteX5" fmla="*/ 1089599 w 1152899"/>
                <a:gd name="connsiteY5" fmla="*/ 1505688 h 1505688"/>
                <a:gd name="connsiteX6" fmla="*/ 955263 w 1152899"/>
                <a:gd name="connsiteY6" fmla="*/ 1440976 h 1505688"/>
                <a:gd name="connsiteX7" fmla="*/ 17949 w 1152899"/>
                <a:gd name="connsiteY7" fmla="*/ 178045 h 150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2899" h="1505688">
                  <a:moveTo>
                    <a:pt x="0" y="0"/>
                  </a:moveTo>
                  <a:lnTo>
                    <a:pt x="7058" y="0"/>
                  </a:lnTo>
                  <a:cubicBezTo>
                    <a:pt x="639888" y="0"/>
                    <a:pt x="1152899" y="513010"/>
                    <a:pt x="1152899" y="1145840"/>
                  </a:cubicBezTo>
                  <a:lnTo>
                    <a:pt x="1152897" y="1145840"/>
                  </a:lnTo>
                  <a:cubicBezTo>
                    <a:pt x="1152897" y="1224944"/>
                    <a:pt x="1144881" y="1302176"/>
                    <a:pt x="1129617" y="1376767"/>
                  </a:cubicBezTo>
                  <a:lnTo>
                    <a:pt x="1089599" y="1505688"/>
                  </a:lnTo>
                  <a:lnTo>
                    <a:pt x="955263" y="1440976"/>
                  </a:lnTo>
                  <a:cubicBezTo>
                    <a:pt x="480018" y="1182806"/>
                    <a:pt x="129646" y="723896"/>
                    <a:pt x="17949" y="178045"/>
                  </a:cubicBezTo>
                  <a:close/>
                </a:path>
              </a:pathLst>
            </a:custGeom>
            <a:gradFill>
              <a:gsLst>
                <a:gs pos="11000">
                  <a:schemeClr val="accent3"/>
                </a:gs>
                <a:gs pos="80000">
                  <a:schemeClr val="accent1"/>
                </a:gs>
              </a:gsLst>
              <a:lin ang="13500000" scaled="1"/>
            </a:gradFill>
            <a:ln w="1905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60" name="Rectangle: Rounded Corners 22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>
              <a:off x="7700421" y="4042185"/>
              <a:ext cx="9399493" cy="22916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</p:grpSp>
      <p:sp>
        <p:nvSpPr>
          <p:cNvPr id="36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0276813" y="4498605"/>
            <a:ext cx="410969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>
                <a:latin typeface="Sora" pitchFamily="2" charset="0"/>
                <a:cs typeface="Sora" pitchFamily="2" charset="0"/>
                <a:sym typeface="Source Sans Pro Bold" charset="0"/>
              </a:rPr>
              <a:t>Supporting Information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0276813" y="4987918"/>
            <a:ext cx="631264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limits, embracing failures, and persistently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aiming.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 useBgFill="1">
        <p:nvSpPr>
          <p:cNvPr id="38" name="PURPLE ROUNDE SHAPE">
            <a:extLst>
              <a:ext uri="{FF2B5EF4-FFF2-40B4-BE49-F238E27FC236}">
                <a16:creationId xmlns:a16="http://schemas.microsoft.com/office/drawing/2014/main" xmlns="" id="{E761ADD5-6E3B-FA7E-0715-B44E92DDFFAB}"/>
              </a:ext>
            </a:extLst>
          </p:cNvPr>
          <p:cNvSpPr/>
          <p:nvPr/>
        </p:nvSpPr>
        <p:spPr>
          <a:xfrm>
            <a:off x="8033061" y="4311879"/>
            <a:ext cx="1776017" cy="1776017"/>
          </a:xfrm>
          <a:prstGeom prst="ellipse">
            <a:avLst/>
          </a:prstGeom>
          <a:ln>
            <a:noFill/>
          </a:ln>
          <a:effectLst>
            <a:innerShdw blurRad="215900" dist="203200">
              <a:srgbClr val="BEC3E4">
                <a:alpha val="91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2</a:t>
            </a:r>
            <a:endParaRPr lang="en-US" sz="80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8934A3FF-FFF5-9A04-B7C9-1AD939A42EE9}"/>
              </a:ext>
            </a:extLst>
          </p:cNvPr>
          <p:cNvSpPr/>
          <p:nvPr/>
        </p:nvSpPr>
        <p:spPr>
          <a:xfrm>
            <a:off x="1237111" y="3284091"/>
            <a:ext cx="3523147" cy="10277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7000"/>
                </a:schemeClr>
              </a:gs>
              <a:gs pos="60000">
                <a:schemeClr val="bg1">
                  <a:alpha val="2500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gradFill flip="none" rotWithShape="1">
              <a:gsLst>
                <a:gs pos="0">
                  <a:schemeClr val="bg1">
                    <a:alpha val="6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2700000" scaled="1"/>
              <a:tileRect/>
            </a:gradFill>
          </a:ln>
          <a:effectLst>
            <a:outerShdw blurRad="609600" dist="533400" dir="2700000" sx="97000" sy="97000" algn="tl" rotWithShape="0">
              <a:srgbClr val="28325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4000" dirty="0" smtClean="0">
                <a:solidFill>
                  <a:schemeClr val="tx1"/>
                </a:solidFill>
                <a:latin typeface="Sora" pitchFamily="2" charset="0"/>
                <a:cs typeface="Sora" pitchFamily="2" charset="0"/>
              </a:rPr>
              <a:t>The Garden</a:t>
            </a:r>
            <a:endParaRPr lang="en-US" sz="4000" spc="-150" dirty="0">
              <a:solidFill>
                <a:schemeClr val="tx1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8934A3FF-FFF5-9A04-B7C9-1AD939A42EE9}"/>
              </a:ext>
            </a:extLst>
          </p:cNvPr>
          <p:cNvSpPr/>
          <p:nvPr/>
        </p:nvSpPr>
        <p:spPr>
          <a:xfrm>
            <a:off x="1237111" y="4579813"/>
            <a:ext cx="4692493" cy="10277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7000"/>
                </a:schemeClr>
              </a:gs>
              <a:gs pos="60000">
                <a:schemeClr val="bg1">
                  <a:alpha val="2500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gradFill flip="none" rotWithShape="1">
              <a:gsLst>
                <a:gs pos="0">
                  <a:schemeClr val="bg1">
                    <a:alpha val="6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2700000" scaled="1"/>
              <a:tileRect/>
            </a:gradFill>
          </a:ln>
          <a:effectLst>
            <a:outerShdw blurRad="609600" dist="533400" dir="2700000" sx="97000" sy="97000" algn="tl" rotWithShape="0">
              <a:srgbClr val="28325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4000" dirty="0" smtClean="0">
                <a:solidFill>
                  <a:schemeClr val="tx1"/>
                </a:solidFill>
                <a:latin typeface="Sora" pitchFamily="2" charset="0"/>
                <a:cs typeface="Sora" pitchFamily="2" charset="0"/>
              </a:rPr>
              <a:t>Where Seeds Of</a:t>
            </a:r>
            <a:endParaRPr lang="en-US" sz="4000" spc="-150" dirty="0">
              <a:solidFill>
                <a:schemeClr val="tx1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8934A3FF-FFF5-9A04-B7C9-1AD939A42EE9}"/>
              </a:ext>
            </a:extLst>
          </p:cNvPr>
          <p:cNvSpPr/>
          <p:nvPr/>
        </p:nvSpPr>
        <p:spPr>
          <a:xfrm>
            <a:off x="1237112" y="5875535"/>
            <a:ext cx="4315702" cy="10277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9525">
            <a:noFill/>
          </a:ln>
          <a:effectLst>
            <a:outerShdw blurRad="609600" dist="533400" dir="2700000" sx="97000" sy="97000" algn="tl" rotWithShape="0">
              <a:srgbClr val="28325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4000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Effort Blossom</a:t>
            </a:r>
            <a:endParaRPr lang="en-US" sz="4000" dirty="0">
              <a:solidFill>
                <a:schemeClr val="bg1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0276813" y="7234841"/>
            <a:ext cx="410969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latin typeface="Sora" pitchFamily="2" charset="0"/>
                <a:cs typeface="Sora" pitchFamily="2" charset="0"/>
                <a:sym typeface="Source Sans Pro Bold" charset="0"/>
              </a:rPr>
              <a:t>Effectively Managing</a:t>
            </a:r>
            <a:endParaRPr lang="en-US" sz="24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0276813" y="7724154"/>
            <a:ext cx="631264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limits, embracing failures, and persistently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aiming.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 useBgFill="1">
        <p:nvSpPr>
          <p:cNvPr id="44" name="PURPLE ROUNDE SHAPE">
            <a:extLst>
              <a:ext uri="{FF2B5EF4-FFF2-40B4-BE49-F238E27FC236}">
                <a16:creationId xmlns:a16="http://schemas.microsoft.com/office/drawing/2014/main" xmlns="" id="{E761ADD5-6E3B-FA7E-0715-B44E92DDFFAB}"/>
              </a:ext>
            </a:extLst>
          </p:cNvPr>
          <p:cNvSpPr/>
          <p:nvPr/>
        </p:nvSpPr>
        <p:spPr>
          <a:xfrm>
            <a:off x="8033061" y="7048115"/>
            <a:ext cx="1776017" cy="1776017"/>
          </a:xfrm>
          <a:prstGeom prst="ellipse">
            <a:avLst/>
          </a:prstGeom>
          <a:ln>
            <a:noFill/>
          </a:ln>
          <a:effectLst>
            <a:innerShdw blurRad="215900" dist="203200">
              <a:srgbClr val="BEC3E4">
                <a:alpha val="91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3</a:t>
            </a:r>
            <a:endParaRPr lang="en-US" sz="80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-3079607" y="6790284"/>
            <a:ext cx="6662964" cy="6662964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84136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7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8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1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2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27" grpId="0"/>
          <p:bldP spid="28" grpId="0"/>
          <p:bldP spid="32" grpId="0" animBg="1"/>
          <p:bldP spid="36" grpId="0"/>
          <p:bldP spid="37" grpId="0"/>
          <p:bldP spid="38" grpId="0" animBg="1"/>
          <p:bldP spid="61" grpId="0" animBg="1"/>
          <p:bldP spid="62" grpId="0" animBg="1"/>
          <p:bldP spid="64" grpId="0" animBg="1"/>
          <p:bldP spid="42" grpId="0"/>
          <p:bldP spid="43" grpId="0"/>
          <p:bldP spid="44" grpId="0" animBg="1"/>
          <p:bldP spid="6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27" grpId="0"/>
          <p:bldP spid="28" grpId="0"/>
          <p:bldP spid="32" grpId="0" animBg="1"/>
          <p:bldP spid="36" grpId="0"/>
          <p:bldP spid="37" grpId="0"/>
          <p:bldP spid="38" grpId="0" animBg="1"/>
          <p:bldP spid="61" grpId="0" animBg="1"/>
          <p:bldP spid="62" grpId="0" animBg="1"/>
          <p:bldP spid="64" grpId="0" animBg="1"/>
          <p:bldP spid="42" grpId="0"/>
          <p:bldP spid="43" grpId="0"/>
          <p:bldP spid="44" grpId="0" animBg="1"/>
          <p:bldP spid="67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1">
            <a:extLst>
              <a:ext uri="{FF2B5EF4-FFF2-40B4-BE49-F238E27FC236}">
                <a16:creationId xmlns="" xmlns:a16="http://schemas.microsoft.com/office/drawing/2014/main" id="{6384F9B6-59B7-DEEA-72C9-36B64949BD28}"/>
              </a:ext>
            </a:extLst>
          </p:cNvPr>
          <p:cNvSpPr/>
          <p:nvPr/>
        </p:nvSpPr>
        <p:spPr>
          <a:xfrm>
            <a:off x="15238859" y="-1259745"/>
            <a:ext cx="3284453" cy="3284452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17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">
            <a:extLst>
              <a:ext uri="{FF2B5EF4-FFF2-40B4-BE49-F238E27FC236}">
                <a16:creationId xmlns="" xmlns:a16="http://schemas.microsoft.com/office/drawing/2014/main" id="{6384F9B6-59B7-DEEA-72C9-36B64949BD28}"/>
              </a:ext>
            </a:extLst>
          </p:cNvPr>
          <p:cNvSpPr/>
          <p:nvPr/>
        </p:nvSpPr>
        <p:spPr>
          <a:xfrm>
            <a:off x="7234517" y="1016372"/>
            <a:ext cx="2645705" cy="2645704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17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1028796" y="3064674"/>
            <a:ext cx="6703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Sora" pitchFamily="2" charset="0"/>
                <a:cs typeface="Sora" pitchFamily="2" charset="0"/>
              </a:rPr>
              <a:t>Work is </a:t>
            </a:r>
            <a:r>
              <a:rPr lang="en-US" sz="6000" b="1" spc="-150" dirty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the canvas</a:t>
            </a:r>
            <a:r>
              <a:rPr lang="en-US" sz="6000" spc="-150" dirty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 </a:t>
            </a:r>
            <a:r>
              <a:rPr lang="en-US" sz="6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Sora" pitchFamily="2" charset="0"/>
                <a:cs typeface="Sora" pitchFamily="2" charset="0"/>
              </a:rPr>
              <a:t>upon which we paint </a:t>
            </a:r>
            <a:r>
              <a:rPr lang="en-US" sz="6000" b="1" spc="-150" dirty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our </a:t>
            </a:r>
            <a:r>
              <a:rPr lang="en-US" sz="6000" b="1" spc="-150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dedication</a:t>
            </a:r>
            <a:endParaRPr lang="en-US" sz="6000" b="1" u="sng" spc="-150" dirty="0">
              <a:gradFill>
                <a:gsLst>
                  <a:gs pos="11000">
                    <a:schemeClr val="accent1"/>
                  </a:gs>
                  <a:gs pos="80000">
                    <a:schemeClr val="accent4"/>
                  </a:gs>
                </a:gsLst>
                <a:lin ang="0" scaled="1"/>
              </a:gradFill>
              <a:latin typeface="Sora" pitchFamily="2" charset="0"/>
              <a:cs typeface="Sora" pitchFamily="2" charset="0"/>
            </a:endParaRP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E119C48D-4742-0436-B0E8-0B50A6871D6D}"/>
              </a:ext>
            </a:extLst>
          </p:cNvPr>
          <p:cNvSpPr/>
          <p:nvPr/>
        </p:nvSpPr>
        <p:spPr>
          <a:xfrm>
            <a:off x="9093568" y="7400122"/>
            <a:ext cx="7483296" cy="1933827"/>
          </a:xfrm>
          <a:prstGeom prst="roundRect">
            <a:avLst>
              <a:gd name="adj" fmla="val 9607"/>
            </a:avLst>
          </a:prstGeom>
          <a:solidFill>
            <a:schemeClr val="bg1">
              <a:alpha val="15000"/>
            </a:schemeClr>
          </a:solidFill>
          <a:ln w="19050">
            <a:gradFill flip="none" rotWithShape="1">
              <a:gsLst>
                <a:gs pos="0">
                  <a:schemeClr val="bg1">
                    <a:alpha val="55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55000"/>
                  </a:schemeClr>
                </a:gs>
              </a:gsLst>
              <a:lin ang="189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0576866" y="5663211"/>
            <a:ext cx="410969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>
                <a:latin typeface="Sora" pitchFamily="2" charset="0"/>
                <a:cs typeface="Sora" pitchFamily="2" charset="0"/>
                <a:sym typeface="Source Sans Pro Bold" charset="0"/>
              </a:rPr>
              <a:t>Supporting Information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0576866" y="6152524"/>
            <a:ext cx="598990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limits, embracing failures, and persistently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aiming.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8868324" y="5514260"/>
            <a:ext cx="1462275" cy="15696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9600" b="1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2"/>
                    </a:gs>
                  </a:gsLst>
                  <a:lin ang="1350000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1</a:t>
            </a:r>
            <a:endParaRPr lang="en-US" sz="9600" b="1" dirty="0">
              <a:gradFill>
                <a:gsLst>
                  <a:gs pos="11000">
                    <a:schemeClr val="accent1"/>
                  </a:gs>
                  <a:gs pos="80000">
                    <a:schemeClr val="accent2"/>
                  </a:gs>
                </a:gsLst>
                <a:lin ang="1350000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0576866" y="7650949"/>
            <a:ext cx="266838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>
                <a:latin typeface="Sora" pitchFamily="2" charset="0"/>
                <a:cs typeface="Sora" pitchFamily="2" charset="0"/>
                <a:sym typeface="Source Sans Pro Bold" charset="0"/>
              </a:rPr>
              <a:t>Key Points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0576866" y="8140262"/>
            <a:ext cx="598990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limits, embracing failures, and persistently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aiming.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8868324" y="7501998"/>
            <a:ext cx="1462275" cy="15696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9600" b="1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2"/>
                    </a:gs>
                  </a:gsLst>
                  <a:lin ang="1350000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2</a:t>
            </a:r>
            <a:endParaRPr lang="en-US" sz="9600" b="1" dirty="0">
              <a:gradFill>
                <a:gsLst>
                  <a:gs pos="11000">
                    <a:schemeClr val="accent1"/>
                  </a:gs>
                  <a:gs pos="80000">
                    <a:schemeClr val="accent2"/>
                  </a:gs>
                </a:gsLst>
                <a:lin ang="1350000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059262" y="6367915"/>
            <a:ext cx="5906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Effectively managing and mitigating these risks involves identifying, assessing, and implementing strategies to minimize their potential negative impacts. Businesses often employ risk management practices and strategies to reduce the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likelihood.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164163" y="1248595"/>
            <a:ext cx="7501674" cy="3682471"/>
            <a:chOff x="9164163" y="1248595"/>
            <a:chExt cx="7501674" cy="3682471"/>
          </a:xfrm>
        </p:grpSpPr>
        <p:sp useBgFill="1">
          <p:nvSpPr>
            <p:cNvPr id="41" name="Rectangle: Rounded Corners 5">
              <a:extLst>
                <a:ext uri="{FF2B5EF4-FFF2-40B4-BE49-F238E27FC236}">
                  <a16:creationId xmlns:a16="http://schemas.microsoft.com/office/drawing/2014/main" xmlns="" id="{AD9FCD6C-A8F1-F7AD-EDC4-506E73EC672B}"/>
                </a:ext>
              </a:extLst>
            </p:cNvPr>
            <p:cNvSpPr/>
            <p:nvPr/>
          </p:nvSpPr>
          <p:spPr>
            <a:xfrm>
              <a:off x="9191057" y="1275489"/>
              <a:ext cx="7375715" cy="3655577"/>
            </a:xfrm>
            <a:prstGeom prst="roundRect">
              <a:avLst>
                <a:gd name="adj" fmla="val 9836"/>
              </a:avLst>
            </a:prstGeom>
            <a:ln>
              <a:noFill/>
            </a:ln>
            <a:effectLst>
              <a:outerShdw blurRad="863600" dist="9271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6384F9B6-59B7-DEEA-72C9-36B64949BD28}"/>
                </a:ext>
              </a:extLst>
            </p:cNvPr>
            <p:cNvSpPr/>
            <p:nvPr/>
          </p:nvSpPr>
          <p:spPr>
            <a:xfrm>
              <a:off x="9164163" y="1248595"/>
              <a:ext cx="793377" cy="2542252"/>
            </a:xfrm>
            <a:custGeom>
              <a:avLst/>
              <a:gdLst>
                <a:gd name="connsiteX0" fmla="*/ 324269 w 675717"/>
                <a:gd name="connsiteY0" fmla="*/ 0 h 2332799"/>
                <a:gd name="connsiteX1" fmla="*/ 642954 w 675717"/>
                <a:gd name="connsiteY1" fmla="*/ 0 h 2332799"/>
                <a:gd name="connsiteX2" fmla="*/ 675717 w 675717"/>
                <a:gd name="connsiteY2" fmla="*/ 168260 h 2332799"/>
                <a:gd name="connsiteX3" fmla="*/ 534734 w 675717"/>
                <a:gd name="connsiteY3" fmla="*/ 508442 h 2332799"/>
                <a:gd name="connsiteX4" fmla="*/ 373411 w 675717"/>
                <a:gd name="connsiteY4" fmla="*/ 669765 h 2332799"/>
                <a:gd name="connsiteX5" fmla="*/ 373411 w 675717"/>
                <a:gd name="connsiteY5" fmla="*/ 1350129 h 2332799"/>
                <a:gd name="connsiteX6" fmla="*/ 534735 w 675717"/>
                <a:gd name="connsiteY6" fmla="*/ 1511453 h 2332799"/>
                <a:gd name="connsiteX7" fmla="*/ 534734 w 675717"/>
                <a:gd name="connsiteY7" fmla="*/ 2191817 h 2332799"/>
                <a:gd name="connsiteX8" fmla="*/ 13546 w 675717"/>
                <a:gd name="connsiteY8" fmla="*/ 2297554 h 2332799"/>
                <a:gd name="connsiteX9" fmla="*/ 0 w 675717"/>
                <a:gd name="connsiteY9" fmla="*/ 2290422 h 2332799"/>
                <a:gd name="connsiteX10" fmla="*/ 0 w 675717"/>
                <a:gd name="connsiteY10" fmla="*/ 324269 h 2332799"/>
                <a:gd name="connsiteX11" fmla="*/ 324269 w 675717"/>
                <a:gd name="connsiteY11" fmla="*/ 0 h 233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5717" h="2332799">
                  <a:moveTo>
                    <a:pt x="324269" y="0"/>
                  </a:moveTo>
                  <a:lnTo>
                    <a:pt x="642954" y="0"/>
                  </a:lnTo>
                  <a:lnTo>
                    <a:pt x="675717" y="168260"/>
                  </a:lnTo>
                  <a:cubicBezTo>
                    <a:pt x="675717" y="291357"/>
                    <a:pt x="628723" y="414453"/>
                    <a:pt x="534734" y="508442"/>
                  </a:cubicBezTo>
                  <a:lnTo>
                    <a:pt x="373411" y="669765"/>
                  </a:lnTo>
                  <a:cubicBezTo>
                    <a:pt x="185433" y="857742"/>
                    <a:pt x="185434" y="1162153"/>
                    <a:pt x="373411" y="1350129"/>
                  </a:cubicBezTo>
                  <a:lnTo>
                    <a:pt x="534735" y="1511453"/>
                  </a:lnTo>
                  <a:cubicBezTo>
                    <a:pt x="722711" y="1699430"/>
                    <a:pt x="722711" y="2003840"/>
                    <a:pt x="534734" y="2191817"/>
                  </a:cubicBezTo>
                  <a:cubicBezTo>
                    <a:pt x="393751" y="2332799"/>
                    <a:pt x="187275" y="2368045"/>
                    <a:pt x="13546" y="2297554"/>
                  </a:cubicBezTo>
                  <a:lnTo>
                    <a:pt x="0" y="2290422"/>
                  </a:lnTo>
                  <a:lnTo>
                    <a:pt x="0" y="324269"/>
                  </a:lnTo>
                  <a:cubicBezTo>
                    <a:pt x="0" y="145180"/>
                    <a:pt x="145180" y="0"/>
                    <a:pt x="324269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>
              <a:off x="15158176" y="1248595"/>
              <a:ext cx="1507661" cy="854851"/>
            </a:xfrm>
            <a:custGeom>
              <a:avLst/>
              <a:gdLst>
                <a:gd name="connsiteX0" fmla="*/ 22160 w 1321361"/>
                <a:gd name="connsiteY0" fmla="*/ 0 h 749218"/>
                <a:gd name="connsiteX1" fmla="*/ 969630 w 1321361"/>
                <a:gd name="connsiteY1" fmla="*/ 0 h 749218"/>
                <a:gd name="connsiteX2" fmla="*/ 1320634 w 1321361"/>
                <a:gd name="connsiteY2" fmla="*/ 286077 h 749218"/>
                <a:gd name="connsiteX3" fmla="*/ 1321361 w 1321361"/>
                <a:gd name="connsiteY3" fmla="*/ 293289 h 749218"/>
                <a:gd name="connsiteX4" fmla="*/ 1313636 w 1321361"/>
                <a:gd name="connsiteY4" fmla="*/ 297356 h 749218"/>
                <a:gd name="connsiteX5" fmla="*/ 1219915 w 1321361"/>
                <a:gd name="connsiteY5" fmla="*/ 373927 h 749218"/>
                <a:gd name="connsiteX6" fmla="*/ 1019643 w 1321361"/>
                <a:gd name="connsiteY6" fmla="*/ 574199 h 749218"/>
                <a:gd name="connsiteX7" fmla="*/ 175021 w 1321361"/>
                <a:gd name="connsiteY7" fmla="*/ 574199 h 749218"/>
                <a:gd name="connsiteX8" fmla="*/ 10939 w 1321361"/>
                <a:gd name="connsiteY8" fmla="*/ 37840 h 74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1361" h="749218">
                  <a:moveTo>
                    <a:pt x="22160" y="0"/>
                  </a:moveTo>
                  <a:lnTo>
                    <a:pt x="969630" y="0"/>
                  </a:lnTo>
                  <a:cubicBezTo>
                    <a:pt x="1142770" y="0"/>
                    <a:pt x="1287225" y="122813"/>
                    <a:pt x="1320634" y="286077"/>
                  </a:cubicBezTo>
                  <a:lnTo>
                    <a:pt x="1321361" y="293289"/>
                  </a:lnTo>
                  <a:lnTo>
                    <a:pt x="1313636" y="297356"/>
                  </a:lnTo>
                  <a:cubicBezTo>
                    <a:pt x="1280513" y="319233"/>
                    <a:pt x="1249085" y="344757"/>
                    <a:pt x="1219915" y="373927"/>
                  </a:cubicBezTo>
                  <a:lnTo>
                    <a:pt x="1019643" y="574199"/>
                  </a:lnTo>
                  <a:cubicBezTo>
                    <a:pt x="786284" y="807558"/>
                    <a:pt x="408381" y="807558"/>
                    <a:pt x="175021" y="574199"/>
                  </a:cubicBezTo>
                  <a:cubicBezTo>
                    <a:pt x="29171" y="428349"/>
                    <a:pt x="-25523" y="226037"/>
                    <a:pt x="10939" y="3784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  <a:tileRect r="-100000" b="-100000"/>
            </a:gradFill>
            <a:ln w="19050">
              <a:noFill/>
            </a:ln>
            <a:effectLst>
              <a:softEdge rad="152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53" name="Rectangle: Rounded Corners 22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>
              <a:off x="9191057" y="1275489"/>
              <a:ext cx="7375715" cy="3655577"/>
            </a:xfrm>
            <a:prstGeom prst="roundRect">
              <a:avLst>
                <a:gd name="adj" fmla="val 9801"/>
              </a:avLst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882000575"/>
              </p:ext>
            </p:extLst>
          </p:nvPr>
        </p:nvGraphicFramePr>
        <p:xfrm>
          <a:off x="9721271" y="1986153"/>
          <a:ext cx="6328735" cy="271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10555940" y="1551382"/>
            <a:ext cx="455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ra" pitchFamily="2" charset="0"/>
                <a:cs typeface="Sora" pitchFamily="2" charset="0"/>
              </a:rPr>
              <a:t>Performance</a:t>
            </a:r>
            <a:endParaRPr lang="en-US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Sora" pitchFamily="2" charset="0"/>
              <a:cs typeface="S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678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37" grpId="0" animBg="1"/>
          <p:bldP spid="3" grpId="0"/>
          <p:bldP spid="18" grpId="0" animBg="1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  <p:bldGraphic spid="16" grpId="0">
            <p:bldAsOne/>
          </p:bldGraphic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37" grpId="0" animBg="1"/>
          <p:bldP spid="3" grpId="0"/>
          <p:bldP spid="18" grpId="0" animBg="1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  <p:bldGraphic spid="16" grpId="0">
            <p:bldAsOne/>
          </p:bldGraphic>
          <p:bldP spid="17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15222040" y="3046270"/>
            <a:ext cx="5338319" cy="5338319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022668" y="4343400"/>
            <a:ext cx="4242665" cy="6305549"/>
            <a:chOff x="1349559" y="909308"/>
            <a:chExt cx="15588882" cy="7666788"/>
          </a:xfrm>
        </p:grpSpPr>
        <p:sp useBgFill="1">
          <p:nvSpPr>
            <p:cNvPr id="30" name="Rectangle: Rounded Corners 89">
              <a:extLst>
                <a:ext uri="{FF2B5EF4-FFF2-40B4-BE49-F238E27FC236}">
                  <a16:creationId xmlns="" xmlns:a16="http://schemas.microsoft.com/office/drawing/2014/main" id="{99FB95BE-F318-3CBC-4976-366A6C11281B}"/>
                </a:ext>
              </a:extLst>
            </p:cNvPr>
            <p:cNvSpPr/>
            <p:nvPr/>
          </p:nvSpPr>
          <p:spPr>
            <a:xfrm>
              <a:off x="1349559" y="909311"/>
              <a:ext cx="15588882" cy="7666785"/>
            </a:xfrm>
            <a:prstGeom prst="roundRect">
              <a:avLst>
                <a:gd name="adj" fmla="val 4883"/>
              </a:avLst>
            </a:prstGeom>
            <a:ln w="15875">
              <a:noFill/>
            </a:ln>
            <a:effectLst>
              <a:outerShdw blurRad="368300" dist="444500" sx="97000" sy="97000" algn="l" rotWithShape="0">
                <a:srgbClr val="28325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1349559" y="909308"/>
              <a:ext cx="15588882" cy="7666788"/>
            </a:xfrm>
            <a:prstGeom prst="roundRect">
              <a:avLst>
                <a:gd name="adj" fmla="val 4883"/>
              </a:avLst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69593" y="4343401"/>
            <a:ext cx="4242665" cy="6305549"/>
            <a:chOff x="1349559" y="909308"/>
            <a:chExt cx="15588882" cy="7666788"/>
          </a:xfrm>
        </p:grpSpPr>
        <p:sp useBgFill="1">
          <p:nvSpPr>
            <p:cNvPr id="3" name="Rectangle: Rounded Corners 89">
              <a:extLst>
                <a:ext uri="{FF2B5EF4-FFF2-40B4-BE49-F238E27FC236}">
                  <a16:creationId xmlns="" xmlns:a16="http://schemas.microsoft.com/office/drawing/2014/main" id="{99FB95BE-F318-3CBC-4976-366A6C11281B}"/>
                </a:ext>
              </a:extLst>
            </p:cNvPr>
            <p:cNvSpPr/>
            <p:nvPr/>
          </p:nvSpPr>
          <p:spPr>
            <a:xfrm>
              <a:off x="1349559" y="909311"/>
              <a:ext cx="15588882" cy="7666785"/>
            </a:xfrm>
            <a:prstGeom prst="roundRect">
              <a:avLst>
                <a:gd name="adj" fmla="val 4883"/>
              </a:avLst>
            </a:prstGeom>
            <a:ln w="15875">
              <a:noFill/>
            </a:ln>
            <a:effectLst>
              <a:outerShdw blurRad="368300" dist="444500" sx="97000" sy="97000" algn="l" rotWithShape="0">
                <a:srgbClr val="28325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1349559" y="909308"/>
              <a:ext cx="15588882" cy="7666788"/>
            </a:xfrm>
            <a:prstGeom prst="roundRect">
              <a:avLst>
                <a:gd name="adj" fmla="val 4883"/>
              </a:avLst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4653872" y="1081924"/>
            <a:ext cx="8980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The Dedication</a:t>
            </a:r>
            <a:endParaRPr lang="en-US" sz="6600" b="1" u="sng" spc="-15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2051148" y="2584605"/>
            <a:ext cx="1418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50000"/>
              </a:lnSpc>
            </a:pPr>
            <a:r>
              <a:rPr lang="en-US" sz="1800" dirty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Performance is the measure of excellence in action—a reflection of skills, dedication, and effort combined to achieve a desired outcome. It is the stage where preparation meets execution, where potential transforms into results.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2597604" y="5311024"/>
            <a:ext cx="3714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50" dirty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Work is the </a:t>
            </a:r>
            <a:r>
              <a:rPr lang="en-US" sz="4000" b="1" spc="-150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canvas</a:t>
            </a:r>
            <a:endParaRPr lang="en-US" sz="4000" b="1" u="sng" spc="-150" dirty="0">
              <a:gradFill>
                <a:gsLst>
                  <a:gs pos="11000">
                    <a:schemeClr val="accent1"/>
                  </a:gs>
                  <a:gs pos="80000">
                    <a:schemeClr val="accent4"/>
                  </a:gs>
                </a:gsLst>
                <a:lin ang="0" scaled="1"/>
              </a:gradFill>
              <a:latin typeface="Sora" pitchFamily="2" charset="0"/>
              <a:cs typeface="Sor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2597603" y="7247442"/>
            <a:ext cx="371465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80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A reflection </a:t>
            </a:r>
            <a:r>
              <a:rPr lang="en-US" sz="1800" dirty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of skills, dedication, and effort combined to achieve a desired outcome.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18557" y="8940703"/>
            <a:ext cx="2743200" cy="502920"/>
          </a:xfrm>
          <a:prstGeom prst="roundRect">
            <a:avLst>
              <a:gd name="adj" fmla="val 50000"/>
            </a:avLst>
          </a:prstGeom>
          <a:gradFill>
            <a:gsLst>
              <a:gs pos="11000">
                <a:schemeClr val="accent4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>
            <a:outerShdw blurRad="317500" dist="228600" dir="2700000" algn="tl" rotWithShape="0">
              <a:srgbClr val="28325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600" dirty="0" smtClean="0">
                <a:latin typeface="Sora" pitchFamily="2" charset="0"/>
                <a:cs typeface="Sora" pitchFamily="2" charset="0"/>
              </a:rPr>
              <a:t>DETAIL</a:t>
            </a:r>
            <a:endParaRPr lang="en-US" sz="2000" spc="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7546420" y="5311024"/>
            <a:ext cx="3714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50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Employ Risk Business </a:t>
            </a:r>
            <a:endParaRPr lang="en-US" sz="4000" b="1" u="sng" spc="-150" dirty="0">
              <a:gradFill>
                <a:gsLst>
                  <a:gs pos="11000">
                    <a:schemeClr val="accent1"/>
                  </a:gs>
                  <a:gs pos="80000">
                    <a:schemeClr val="accent4"/>
                  </a:gs>
                </a:gsLst>
                <a:lin ang="0" scaled="1"/>
              </a:gradFill>
              <a:latin typeface="Sora" pitchFamily="2" charset="0"/>
              <a:cs typeface="Sora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7546419" y="7247442"/>
            <a:ext cx="371465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80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A reflection </a:t>
            </a:r>
            <a:r>
              <a:rPr lang="en-US" sz="1800" dirty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of skills, dedication, and effort combined to achieve a desired outcome.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546419" y="8940703"/>
            <a:ext cx="2743200" cy="502920"/>
          </a:xfrm>
          <a:prstGeom prst="roundRect">
            <a:avLst>
              <a:gd name="adj" fmla="val 50000"/>
            </a:avLst>
          </a:prstGeom>
          <a:gradFill>
            <a:gsLst>
              <a:gs pos="11000">
                <a:schemeClr val="accent4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>
            <a:outerShdw blurRad="317500" dist="228600" dir="2700000" algn="tl" rotWithShape="0">
              <a:srgbClr val="28325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600" dirty="0" smtClean="0">
                <a:latin typeface="Sora" pitchFamily="2" charset="0"/>
                <a:cs typeface="Sora" pitchFamily="2" charset="0"/>
              </a:rPr>
              <a:t>DETAIL</a:t>
            </a:r>
            <a:endParaRPr lang="en-US" sz="2000" spc="600" dirty="0">
              <a:latin typeface="Sora" pitchFamily="2" charset="0"/>
              <a:cs typeface="Sora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917607" y="4324349"/>
            <a:ext cx="4280764" cy="6324600"/>
            <a:chOff x="11917607" y="4324349"/>
            <a:chExt cx="4280764" cy="6324600"/>
          </a:xfrm>
        </p:grpSpPr>
        <p:sp useBgFill="1">
          <p:nvSpPr>
            <p:cNvPr id="33" name="Rectangle: Rounded Corners 89">
              <a:extLst>
                <a:ext uri="{FF2B5EF4-FFF2-40B4-BE49-F238E27FC236}">
                  <a16:creationId xmlns="" xmlns:a16="http://schemas.microsoft.com/office/drawing/2014/main" id="{99FB95BE-F318-3CBC-4976-366A6C11281B}"/>
                </a:ext>
              </a:extLst>
            </p:cNvPr>
            <p:cNvSpPr/>
            <p:nvPr/>
          </p:nvSpPr>
          <p:spPr>
            <a:xfrm>
              <a:off x="11917607" y="4343402"/>
              <a:ext cx="4242665" cy="6305547"/>
            </a:xfrm>
            <a:prstGeom prst="roundRect">
              <a:avLst>
                <a:gd name="adj" fmla="val 4883"/>
              </a:avLst>
            </a:prstGeom>
            <a:ln w="15875">
              <a:noFill/>
            </a:ln>
            <a:effectLst>
              <a:outerShdw blurRad="368300" dist="444500" sx="97000" sy="97000" algn="l" rotWithShape="0">
                <a:srgbClr val="28325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15107740" y="4324349"/>
              <a:ext cx="1090631" cy="3460558"/>
            </a:xfrm>
            <a:custGeom>
              <a:avLst/>
              <a:gdLst>
                <a:gd name="connsiteX0" fmla="*/ 382753 w 938232"/>
                <a:gd name="connsiteY0" fmla="*/ 0 h 3401606"/>
                <a:gd name="connsiteX1" fmla="*/ 731063 w 938232"/>
                <a:gd name="connsiteY1" fmla="*/ 0 h 3401606"/>
                <a:gd name="connsiteX2" fmla="*/ 938232 w 938232"/>
                <a:gd name="connsiteY2" fmla="*/ 207169 h 3401606"/>
                <a:gd name="connsiteX3" fmla="*/ 938232 w 938232"/>
                <a:gd name="connsiteY3" fmla="*/ 3401606 h 3401606"/>
                <a:gd name="connsiteX4" fmla="*/ 781779 w 938232"/>
                <a:gd name="connsiteY4" fmla="*/ 3259411 h 3401606"/>
                <a:gd name="connsiteX5" fmla="*/ 0 w 938232"/>
                <a:gd name="connsiteY5" fmla="*/ 1372030 h 3401606"/>
                <a:gd name="connsiteX6" fmla="*/ 322153 w 938232"/>
                <a:gd name="connsiteY6" fmla="*/ 99750 h 3401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8232" h="3401606">
                  <a:moveTo>
                    <a:pt x="382753" y="0"/>
                  </a:moveTo>
                  <a:lnTo>
                    <a:pt x="731063" y="0"/>
                  </a:lnTo>
                  <a:cubicBezTo>
                    <a:pt x="845479" y="0"/>
                    <a:pt x="938232" y="92753"/>
                    <a:pt x="938232" y="207169"/>
                  </a:cubicBezTo>
                  <a:lnTo>
                    <a:pt x="938232" y="3401606"/>
                  </a:lnTo>
                  <a:lnTo>
                    <a:pt x="781779" y="3259411"/>
                  </a:lnTo>
                  <a:cubicBezTo>
                    <a:pt x="298756" y="2776388"/>
                    <a:pt x="0" y="2109098"/>
                    <a:pt x="0" y="1372030"/>
                  </a:cubicBezTo>
                  <a:cubicBezTo>
                    <a:pt x="0" y="911363"/>
                    <a:pt x="116702" y="477952"/>
                    <a:pt x="322153" y="99750"/>
                  </a:cubicBez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 w="19050"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11917607" y="4343400"/>
              <a:ext cx="4242665" cy="6305549"/>
            </a:xfrm>
            <a:prstGeom prst="roundRect">
              <a:avLst>
                <a:gd name="adj" fmla="val 4883"/>
              </a:avLst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12624811" y="5311024"/>
            <a:ext cx="3714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50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Practices Strategies</a:t>
            </a:r>
            <a:endParaRPr lang="en-US" sz="4000" b="1" u="sng" spc="-150" dirty="0">
              <a:gradFill>
                <a:gsLst>
                  <a:gs pos="11000">
                    <a:schemeClr val="accent1"/>
                  </a:gs>
                  <a:gs pos="80000">
                    <a:schemeClr val="accent4"/>
                  </a:gs>
                </a:gsLst>
                <a:lin ang="0" scaled="1"/>
              </a:gradFill>
              <a:latin typeface="Sora" pitchFamily="2" charset="0"/>
              <a:cs typeface="Sora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2624810" y="7247442"/>
            <a:ext cx="371465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80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A reflection </a:t>
            </a:r>
            <a:r>
              <a:rPr lang="en-US" sz="1800" dirty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of skills, dedication, and effort combined to achieve a desired outcome.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667339" y="8940703"/>
            <a:ext cx="2743200" cy="502920"/>
          </a:xfrm>
          <a:prstGeom prst="roundRect">
            <a:avLst>
              <a:gd name="adj" fmla="val 50000"/>
            </a:avLst>
          </a:prstGeom>
          <a:gradFill>
            <a:gsLst>
              <a:gs pos="11000">
                <a:schemeClr val="accent4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>
            <a:outerShdw blurRad="317500" dist="228600" dir="2700000" algn="tl" rotWithShape="0">
              <a:srgbClr val="28325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600" dirty="0" smtClean="0">
                <a:latin typeface="Sora" pitchFamily="2" charset="0"/>
                <a:cs typeface="Sora" pitchFamily="2" charset="0"/>
              </a:rPr>
              <a:t>DETAIL</a:t>
            </a:r>
            <a:endParaRPr lang="en-US" sz="2000" spc="600" dirty="0">
              <a:latin typeface="Sora" pitchFamily="2" charset="0"/>
              <a:cs typeface="S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86378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11" grpId="0"/>
          <p:bldP spid="12" grpId="0"/>
          <p:bldP spid="13" grpId="0"/>
          <p:bldP spid="14" grpId="0"/>
          <p:bldP spid="16" grpId="0" animBg="1"/>
          <p:bldP spid="17" grpId="0"/>
          <p:bldP spid="18" grpId="0"/>
          <p:bldP spid="19" grpId="0" animBg="1"/>
          <p:bldP spid="20" grpId="0"/>
          <p:bldP spid="21" grpId="0"/>
          <p:bldP spid="2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11" grpId="0"/>
          <p:bldP spid="12" grpId="0"/>
          <p:bldP spid="13" grpId="0"/>
          <p:bldP spid="14" grpId="0"/>
          <p:bldP spid="16" grpId="0" animBg="1"/>
          <p:bldP spid="17" grpId="0"/>
          <p:bldP spid="18" grpId="0"/>
          <p:bldP spid="19" grpId="0" animBg="1"/>
          <p:bldP spid="20" grpId="0"/>
          <p:bldP spid="21" grpId="0"/>
          <p:bldP spid="22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>
            <a:spLocks/>
          </p:cNvSpPr>
          <p:nvPr/>
        </p:nvSpPr>
        <p:spPr bwMode="auto">
          <a:xfrm>
            <a:off x="-6350" y="4354513"/>
            <a:ext cx="18294350" cy="5961063"/>
          </a:xfrm>
          <a:custGeom>
            <a:avLst/>
            <a:gdLst>
              <a:gd name="T0" fmla="*/ 15044 w 15044"/>
              <a:gd name="T1" fmla="*/ 5224 h 5224"/>
              <a:gd name="T2" fmla="*/ 9470 w 15044"/>
              <a:gd name="T3" fmla="*/ 5224 h 5224"/>
              <a:gd name="T4" fmla="*/ 2591 w 15044"/>
              <a:gd name="T5" fmla="*/ 2181 h 5224"/>
              <a:gd name="T6" fmla="*/ 0 w 15044"/>
              <a:gd name="T7" fmla="*/ 2549 h 5224"/>
              <a:gd name="T8" fmla="*/ 0 w 15044"/>
              <a:gd name="T9" fmla="*/ 1561 h 5224"/>
              <a:gd name="T10" fmla="*/ 5723 w 15044"/>
              <a:gd name="T11" fmla="*/ 0 h 5224"/>
              <a:gd name="T12" fmla="*/ 15044 w 15044"/>
              <a:gd name="T13" fmla="*/ 5224 h 5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44" h="5224">
                <a:moveTo>
                  <a:pt x="15044" y="5224"/>
                </a:moveTo>
                <a:lnTo>
                  <a:pt x="9470" y="5224"/>
                </a:lnTo>
                <a:cubicBezTo>
                  <a:pt x="7750" y="3351"/>
                  <a:pt x="5305" y="2181"/>
                  <a:pt x="2591" y="2181"/>
                </a:cubicBezTo>
                <a:cubicBezTo>
                  <a:pt x="1693" y="2181"/>
                  <a:pt x="823" y="2309"/>
                  <a:pt x="0" y="2549"/>
                </a:cubicBezTo>
                <a:lnTo>
                  <a:pt x="0" y="1561"/>
                </a:lnTo>
                <a:cubicBezTo>
                  <a:pt x="1645" y="574"/>
                  <a:pt x="3611" y="0"/>
                  <a:pt x="5723" y="0"/>
                </a:cubicBezTo>
                <a:cubicBezTo>
                  <a:pt x="9783" y="0"/>
                  <a:pt x="13304" y="2122"/>
                  <a:pt x="15044" y="5224"/>
                </a:cubicBezTo>
                <a:close/>
              </a:path>
            </a:pathLst>
          </a:custGeom>
          <a:gradFill>
            <a:gsLst>
              <a:gs pos="34000">
                <a:schemeClr val="accent2"/>
              </a:gs>
              <a:gs pos="100000">
                <a:schemeClr val="accent1"/>
              </a:gs>
            </a:gsLst>
            <a:lin ang="0" scaled="1"/>
          </a:gradFill>
          <a:ln w="20638" cap="flat">
            <a:noFill/>
            <a:prstDash val="solid"/>
            <a:miter lim="800000"/>
            <a:headEnd/>
            <a:tailEnd/>
          </a:ln>
          <a:effectLst>
            <a:softEdge rad="381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2323761" y="1024774"/>
            <a:ext cx="13640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2">
                        <a:lumMod val="75000"/>
                      </a:schemeClr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The Masterpiece</a:t>
            </a:r>
            <a:endParaRPr lang="en-US" sz="6600" b="1" u="sng" spc="-150" dirty="0">
              <a:gradFill>
                <a:gsLst>
                  <a:gs pos="11000">
                    <a:schemeClr val="accent1"/>
                  </a:gs>
                  <a:gs pos="80000">
                    <a:schemeClr val="accent2">
                      <a:lumMod val="75000"/>
                    </a:schemeClr>
                  </a:gs>
                </a:gsLst>
                <a:lin ang="0" scaled="1"/>
              </a:gra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97930" y="2990850"/>
            <a:ext cx="3375980" cy="3257550"/>
            <a:chOff x="1297930" y="2990850"/>
            <a:chExt cx="3375980" cy="3257550"/>
          </a:xfrm>
        </p:grpSpPr>
        <p:sp useBgFill="1">
          <p:nvSpPr>
            <p:cNvPr id="17" name="Rectangle: Rounded Corners 5">
              <a:extLst>
                <a:ext uri="{FF2B5EF4-FFF2-40B4-BE49-F238E27FC236}">
                  <a16:creationId xmlns:a16="http://schemas.microsoft.com/office/drawing/2014/main" xmlns="" id="{AD9FCD6C-A8F1-F7AD-EDC4-506E73EC672B}"/>
                </a:ext>
              </a:extLst>
            </p:cNvPr>
            <p:cNvSpPr/>
            <p:nvPr/>
          </p:nvSpPr>
          <p:spPr>
            <a:xfrm>
              <a:off x="1315393" y="2990850"/>
              <a:ext cx="3210801" cy="3209025"/>
            </a:xfrm>
            <a:prstGeom prst="ellipse">
              <a:avLst/>
            </a:prstGeom>
            <a:ln>
              <a:noFill/>
            </a:ln>
            <a:effectLst>
              <a:outerShdw blurRad="863600" dist="9271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371600" y="4436335"/>
              <a:ext cx="3302310" cy="1812065"/>
            </a:xfrm>
            <a:custGeom>
              <a:avLst/>
              <a:gdLst>
                <a:gd name="connsiteX0" fmla="*/ 2987877 w 2991616"/>
                <a:gd name="connsiteY0" fmla="*/ 0 h 1641579"/>
                <a:gd name="connsiteX1" fmla="*/ 2991616 w 2991616"/>
                <a:gd name="connsiteY1" fmla="*/ 37066 h 1641579"/>
                <a:gd name="connsiteX2" fmla="*/ 1386214 w 2991616"/>
                <a:gd name="connsiteY2" fmla="*/ 1641579 h 1641579"/>
                <a:gd name="connsiteX3" fmla="*/ 54991 w 2991616"/>
                <a:gd name="connsiteY3" fmla="*/ 934165 h 1641579"/>
                <a:gd name="connsiteX4" fmla="*/ 0 w 2991616"/>
                <a:gd name="connsiteY4" fmla="*/ 843697 h 1641579"/>
                <a:gd name="connsiteX5" fmla="*/ 46709 w 2991616"/>
                <a:gd name="connsiteY5" fmla="*/ 824001 h 1641579"/>
                <a:gd name="connsiteX6" fmla="*/ 2632797 w 2991616"/>
                <a:gd name="connsiteY6" fmla="*/ 62851 h 164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1616" h="1641579">
                  <a:moveTo>
                    <a:pt x="2987877" y="0"/>
                  </a:moveTo>
                  <a:lnTo>
                    <a:pt x="2991616" y="37066"/>
                  </a:lnTo>
                  <a:cubicBezTo>
                    <a:pt x="2991616" y="923214"/>
                    <a:pt x="2272853" y="1641579"/>
                    <a:pt x="1386214" y="1641579"/>
                  </a:cubicBezTo>
                  <a:cubicBezTo>
                    <a:pt x="832066" y="1641579"/>
                    <a:pt x="343493" y="1360968"/>
                    <a:pt x="54991" y="934165"/>
                  </a:cubicBezTo>
                  <a:lnTo>
                    <a:pt x="0" y="843697"/>
                  </a:lnTo>
                  <a:lnTo>
                    <a:pt x="46709" y="824001"/>
                  </a:lnTo>
                  <a:cubicBezTo>
                    <a:pt x="865067" y="494324"/>
                    <a:pt x="1730838" y="237377"/>
                    <a:pt x="2632797" y="62851"/>
                  </a:cubicBez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 w="20638" cap="flat">
              <a:noFill/>
              <a:prstDash val="solid"/>
              <a:miter lim="800000"/>
              <a:headEnd/>
              <a:tailEnd/>
            </a:ln>
            <a:effectLst>
              <a:softEdge rad="1778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Rectangle: Rounded Corners 22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>
              <a:off x="1297930" y="2990850"/>
              <a:ext cx="3210801" cy="3209025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89680" y="2715971"/>
            <a:ext cx="4207887" cy="4152983"/>
            <a:chOff x="6589680" y="2715971"/>
            <a:chExt cx="4207887" cy="4152983"/>
          </a:xfrm>
        </p:grpSpPr>
        <p:sp useBgFill="1">
          <p:nvSpPr>
            <p:cNvPr id="14" name="Rectangle: Rounded Corners 5">
              <a:extLst>
                <a:ext uri="{FF2B5EF4-FFF2-40B4-BE49-F238E27FC236}">
                  <a16:creationId xmlns:a16="http://schemas.microsoft.com/office/drawing/2014/main" xmlns="" id="{AD9FCD6C-A8F1-F7AD-EDC4-506E73EC672B}"/>
                </a:ext>
              </a:extLst>
            </p:cNvPr>
            <p:cNvSpPr/>
            <p:nvPr/>
          </p:nvSpPr>
          <p:spPr>
            <a:xfrm>
              <a:off x="6650748" y="2715971"/>
              <a:ext cx="4057649" cy="4055405"/>
            </a:xfrm>
            <a:prstGeom prst="ellipse">
              <a:avLst/>
            </a:prstGeom>
            <a:ln>
              <a:noFill/>
            </a:ln>
            <a:effectLst>
              <a:outerShdw blurRad="863600" dist="9271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6589680" y="4200114"/>
              <a:ext cx="4207887" cy="2668840"/>
            </a:xfrm>
            <a:custGeom>
              <a:avLst/>
              <a:gdLst>
                <a:gd name="connsiteX0" fmla="*/ 302391 w 4052790"/>
                <a:gd name="connsiteY0" fmla="*/ 0 h 2416864"/>
                <a:gd name="connsiteX1" fmla="*/ 3858785 w 4052790"/>
                <a:gd name="connsiteY1" fmla="*/ 433651 h 2416864"/>
                <a:gd name="connsiteX2" fmla="*/ 4052790 w 4052790"/>
                <a:gd name="connsiteY2" fmla="*/ 485344 h 2416864"/>
                <a:gd name="connsiteX3" fmla="*/ 4047174 w 4052790"/>
                <a:gd name="connsiteY3" fmla="*/ 596482 h 2416864"/>
                <a:gd name="connsiteX4" fmla="*/ 2028824 w 4052790"/>
                <a:gd name="connsiteY4" fmla="*/ 2416864 h 2416864"/>
                <a:gd name="connsiteX5" fmla="*/ 0 w 4052790"/>
                <a:gd name="connsiteY5" fmla="*/ 389161 h 2416864"/>
                <a:gd name="connsiteX6" fmla="*/ 10474 w 4052790"/>
                <a:gd name="connsiteY6" fmla="*/ 181841 h 2416864"/>
                <a:gd name="connsiteX7" fmla="*/ 37598 w 4052790"/>
                <a:gd name="connsiteY7" fmla="*/ 4215 h 241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2790" h="2416864">
                  <a:moveTo>
                    <a:pt x="302391" y="0"/>
                  </a:moveTo>
                  <a:cubicBezTo>
                    <a:pt x="1536688" y="0"/>
                    <a:pt x="2730019" y="151338"/>
                    <a:pt x="3858785" y="433651"/>
                  </a:cubicBezTo>
                  <a:lnTo>
                    <a:pt x="4052790" y="485344"/>
                  </a:lnTo>
                  <a:lnTo>
                    <a:pt x="4047174" y="596482"/>
                  </a:lnTo>
                  <a:cubicBezTo>
                    <a:pt x="3943278" y="1618963"/>
                    <a:pt x="3079283" y="2416864"/>
                    <a:pt x="2028824" y="2416864"/>
                  </a:cubicBezTo>
                  <a:cubicBezTo>
                    <a:pt x="908336" y="2416864"/>
                    <a:pt x="0" y="1509030"/>
                    <a:pt x="0" y="389161"/>
                  </a:cubicBezTo>
                  <a:cubicBezTo>
                    <a:pt x="0" y="319170"/>
                    <a:pt x="3548" y="250006"/>
                    <a:pt x="10474" y="181841"/>
                  </a:cubicBezTo>
                  <a:lnTo>
                    <a:pt x="37598" y="4215"/>
                  </a:lnTo>
                  <a:close/>
                </a:path>
              </a:pathLst>
            </a:custGeom>
            <a:gradFill>
              <a:gsLst>
                <a:gs pos="34000">
                  <a:schemeClr val="accent2">
                    <a:alpha val="65000"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20638" cap="flat">
              <a:noFill/>
              <a:prstDash val="solid"/>
              <a:miter lim="800000"/>
              <a:headEnd/>
              <a:tailEnd/>
            </a:ln>
            <a:effectLst>
              <a:softEdge rad="2794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Rectangle: Rounded Corners 22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>
              <a:off x="6645890" y="2715971"/>
              <a:ext cx="4057649" cy="4055405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041897" y="4354513"/>
            <a:ext cx="4876599" cy="4890876"/>
            <a:chOff x="12041897" y="4354513"/>
            <a:chExt cx="4876599" cy="4890876"/>
          </a:xfrm>
        </p:grpSpPr>
        <p:sp useBgFill="1">
          <p:nvSpPr>
            <p:cNvPr id="8" name="Rectangle: Rounded Corners 5">
              <a:extLst>
                <a:ext uri="{FF2B5EF4-FFF2-40B4-BE49-F238E27FC236}">
                  <a16:creationId xmlns:a16="http://schemas.microsoft.com/office/drawing/2014/main" xmlns="" id="{AD9FCD6C-A8F1-F7AD-EDC4-506E73EC672B}"/>
                </a:ext>
              </a:extLst>
            </p:cNvPr>
            <p:cNvSpPr/>
            <p:nvPr/>
          </p:nvSpPr>
          <p:spPr>
            <a:xfrm>
              <a:off x="12082095" y="4354513"/>
              <a:ext cx="4836401" cy="4833726"/>
            </a:xfrm>
            <a:prstGeom prst="ellipse">
              <a:avLst/>
            </a:prstGeom>
            <a:ln>
              <a:noFill/>
            </a:ln>
            <a:effectLst>
              <a:outerShdw blurRad="863600" dist="9271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2041897" y="5296285"/>
              <a:ext cx="4682357" cy="3949104"/>
            </a:xfrm>
            <a:custGeom>
              <a:avLst/>
              <a:gdLst>
                <a:gd name="connsiteX0" fmla="*/ 399770 w 4442020"/>
                <a:gd name="connsiteY0" fmla="*/ 0 h 3746404"/>
                <a:gd name="connsiteX1" fmla="*/ 459691 w 4442020"/>
                <a:gd name="connsiteY1" fmla="*/ 24183 h 3746404"/>
                <a:gd name="connsiteX2" fmla="*/ 4233703 w 4442020"/>
                <a:gd name="connsiteY2" fmla="*/ 2449028 h 3746404"/>
                <a:gd name="connsiteX3" fmla="*/ 4442020 w 4442020"/>
                <a:gd name="connsiteY3" fmla="*/ 2650219 h 3746404"/>
                <a:gd name="connsiteX4" fmla="*/ 4423411 w 4442020"/>
                <a:gd name="connsiteY4" fmla="*/ 2680833 h 3746404"/>
                <a:gd name="connsiteX5" fmla="*/ 2418201 w 4442020"/>
                <a:gd name="connsiteY5" fmla="*/ 3746404 h 3746404"/>
                <a:gd name="connsiteX6" fmla="*/ 0 w 4442020"/>
                <a:gd name="connsiteY6" fmla="*/ 1329541 h 3746404"/>
                <a:gd name="connsiteX7" fmla="*/ 291864 w 4442020"/>
                <a:gd name="connsiteY7" fmla="*/ 177521 h 374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42020" h="3746404">
                  <a:moveTo>
                    <a:pt x="399770" y="0"/>
                  </a:moveTo>
                  <a:lnTo>
                    <a:pt x="459691" y="24183"/>
                  </a:lnTo>
                  <a:cubicBezTo>
                    <a:pt x="1888098" y="626542"/>
                    <a:pt x="3166552" y="1452468"/>
                    <a:pt x="4233703" y="2449028"/>
                  </a:cubicBezTo>
                  <a:lnTo>
                    <a:pt x="4442020" y="2650219"/>
                  </a:lnTo>
                  <a:lnTo>
                    <a:pt x="4423411" y="2680833"/>
                  </a:lnTo>
                  <a:cubicBezTo>
                    <a:pt x="3988843" y="3323722"/>
                    <a:pt x="3252911" y="3746404"/>
                    <a:pt x="2418201" y="3746404"/>
                  </a:cubicBezTo>
                  <a:cubicBezTo>
                    <a:pt x="1082665" y="3746404"/>
                    <a:pt x="0" y="2664338"/>
                    <a:pt x="0" y="1329541"/>
                  </a:cubicBezTo>
                  <a:cubicBezTo>
                    <a:pt x="0" y="912417"/>
                    <a:pt x="105729" y="519974"/>
                    <a:pt x="291864" y="177521"/>
                  </a:cubicBezTo>
                  <a:close/>
                </a:path>
              </a:pathLst>
            </a:custGeom>
            <a:gradFill>
              <a:gsLst>
                <a:gs pos="1000">
                  <a:schemeClr val="accent2"/>
                </a:gs>
                <a:gs pos="66000">
                  <a:schemeClr val="accent1"/>
                </a:gs>
              </a:gsLst>
              <a:lin ang="0" scaled="1"/>
            </a:gradFill>
            <a:ln w="20638" cap="flat">
              <a:noFill/>
              <a:prstDash val="solid"/>
              <a:miter lim="800000"/>
              <a:headEnd/>
              <a:tailEnd/>
            </a:ln>
            <a:effectLst>
              <a:softEdge rad="2794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Rectangle: Rounded Corners 22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>
              <a:off x="12082095" y="4354513"/>
              <a:ext cx="4836401" cy="4833726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1657799" y="4118308"/>
            <a:ext cx="2491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150" dirty="0">
                <a:latin typeface="Sora" pitchFamily="2" charset="0"/>
                <a:cs typeface="Sora" pitchFamily="2" charset="0"/>
              </a:rPr>
              <a:t>Work is the </a:t>
            </a:r>
            <a:r>
              <a:rPr lang="en-US" sz="3600" spc="-150" dirty="0" smtClean="0">
                <a:latin typeface="Sora" pitchFamily="2" charset="0"/>
                <a:cs typeface="Sora" pitchFamily="2" charset="0"/>
              </a:rPr>
              <a:t>canvas</a:t>
            </a:r>
            <a:endParaRPr lang="en-US" sz="3600" u="sng" spc="-15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7089436" y="3866510"/>
            <a:ext cx="3170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150" dirty="0">
                <a:latin typeface="Sora" pitchFamily="2" charset="0"/>
                <a:cs typeface="Sora" pitchFamily="2" charset="0"/>
              </a:rPr>
              <a:t>the realm of effort and endeavor</a:t>
            </a:r>
            <a:endParaRPr lang="en-US" sz="3600" u="sng" spc="-15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12519800" y="5617214"/>
            <a:ext cx="3960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150">
                <a:latin typeface="Sora" pitchFamily="2" charset="0"/>
                <a:cs typeface="Sora" pitchFamily="2" charset="0"/>
              </a:rPr>
              <a:t>Work is the bridge between aspirations and achievements</a:t>
            </a:r>
            <a:endParaRPr lang="en-US" sz="3600" u="sng" spc="-150" dirty="0">
              <a:latin typeface="Sora" pitchFamily="2" charset="0"/>
              <a:cs typeface="S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71676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" grpId="0"/>
          <p:bldP spid="28" grpId="0"/>
          <p:bldP spid="30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" grpId="0"/>
          <p:bldP spid="28" grpId="0"/>
          <p:bldP spid="30" grpId="0"/>
          <p:bldP spid="31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1">
            <a:extLst>
              <a:ext uri="{FF2B5EF4-FFF2-40B4-BE49-F238E27FC236}">
                <a16:creationId xmlns="" xmlns:a16="http://schemas.microsoft.com/office/drawing/2014/main" id="{6384F9B6-59B7-DEEA-72C9-36B64949BD28}"/>
              </a:ext>
            </a:extLst>
          </p:cNvPr>
          <p:cNvSpPr/>
          <p:nvPr/>
        </p:nvSpPr>
        <p:spPr>
          <a:xfrm rot="2700000">
            <a:off x="15178539" y="-1136"/>
            <a:ext cx="5703109" cy="5703107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>
                  <a:alpha val="37000"/>
                </a:schemeClr>
              </a:gs>
              <a:gs pos="17000">
                <a:schemeClr val="accent5">
                  <a:alpha val="76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">
            <a:extLst>
              <a:ext uri="{FF2B5EF4-FFF2-40B4-BE49-F238E27FC236}">
                <a16:creationId xmlns="" xmlns:a16="http://schemas.microsoft.com/office/drawing/2014/main" id="{6384F9B6-59B7-DEEA-72C9-36B64949BD28}"/>
              </a:ext>
            </a:extLst>
          </p:cNvPr>
          <p:cNvSpPr/>
          <p:nvPr/>
        </p:nvSpPr>
        <p:spPr>
          <a:xfrm rot="2700000">
            <a:off x="-2851554" y="4881319"/>
            <a:ext cx="5703109" cy="5703107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>
                  <a:alpha val="37000"/>
                </a:schemeClr>
              </a:gs>
              <a:gs pos="17000">
                <a:schemeClr val="accent5">
                  <a:alpha val="76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4653872" y="1081924"/>
            <a:ext cx="8980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The Dedication</a:t>
            </a:r>
            <a:endParaRPr lang="en-US" sz="6600" b="1" u="sng" spc="-150" dirty="0">
              <a:gradFill>
                <a:gsLst>
                  <a:gs pos="11000">
                    <a:schemeClr val="accent3"/>
                  </a:gs>
                  <a:gs pos="80000">
                    <a:schemeClr val="accent5">
                      <a:lumMod val="75000"/>
                    </a:schemeClr>
                  </a:gs>
                </a:gsLst>
                <a:lin ang="0" scaled="1"/>
              </a:gradFill>
              <a:latin typeface="Sora" pitchFamily="2" charset="0"/>
              <a:cs typeface="Sora" pitchFamily="2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235564" y="7379872"/>
            <a:ext cx="3424305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Mahfud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Bastumi</a:t>
            </a:r>
            <a:endParaRPr lang="en-US" sz="2400" b="1" dirty="0">
              <a:solidFill>
                <a:schemeClr val="accent3">
                  <a:lumMod val="75000"/>
                </a:schemeClr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074926" y="8338948"/>
            <a:ext cx="374558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growth.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066418" y="7835997"/>
            <a:ext cx="3762596" cy="3693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1800" dirty="0" smtClean="0">
                <a:latin typeface="Sora Light" pitchFamily="2" charset="0"/>
                <a:cs typeface="Sora Light" pitchFamily="2" charset="0"/>
                <a:sym typeface="Source Sans Pro Bold" charset="0"/>
              </a:rPr>
              <a:t>Implementing Manager</a:t>
            </a:r>
            <a:endParaRPr lang="en-US" sz="1800" dirty="0">
              <a:latin typeface="Sora Light" pitchFamily="2" charset="0"/>
              <a:cs typeface="Sora Light" pitchFamily="2" charset="0"/>
              <a:sym typeface="Source Sans Pro Bold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5292699" y="7379872"/>
            <a:ext cx="3424305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Tan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Malaka</a:t>
            </a:r>
            <a:endParaRPr lang="en-US" sz="2400" b="1" dirty="0">
              <a:solidFill>
                <a:schemeClr val="accent3">
                  <a:lumMod val="75000"/>
                </a:schemeClr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5132061" y="8338948"/>
            <a:ext cx="374558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growth.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5123553" y="7835997"/>
            <a:ext cx="3762596" cy="3693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1800" dirty="0" smtClean="0">
                <a:latin typeface="Sora Light" pitchFamily="2" charset="0"/>
                <a:cs typeface="Sora Light" pitchFamily="2" charset="0"/>
                <a:sym typeface="Source Sans Pro Bold" charset="0"/>
              </a:rPr>
              <a:t>Project Manager</a:t>
            </a:r>
            <a:endParaRPr lang="en-US" sz="1800" dirty="0">
              <a:latin typeface="Sora Light" pitchFamily="2" charset="0"/>
              <a:cs typeface="Sora Light" pitchFamily="2" charset="0"/>
              <a:sym typeface="Source Sans Pro Bold" charset="0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9359294" y="7379872"/>
            <a:ext cx="3424305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Soekarni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 </a:t>
            </a:r>
            <a:endParaRPr lang="en-US" sz="2400" b="1" dirty="0">
              <a:solidFill>
                <a:schemeClr val="accent3">
                  <a:lumMod val="75000"/>
                </a:schemeClr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9198656" y="8338948"/>
            <a:ext cx="374558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growth.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9190148" y="7835997"/>
            <a:ext cx="3762596" cy="3693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1800" dirty="0" smtClean="0">
                <a:latin typeface="Sora Light" pitchFamily="2" charset="0"/>
                <a:cs typeface="Sora Light" pitchFamily="2" charset="0"/>
                <a:sym typeface="Source Sans Pro Bold" charset="0"/>
              </a:rPr>
              <a:t>Designer</a:t>
            </a:r>
            <a:endParaRPr lang="en-US" sz="1800" dirty="0">
              <a:latin typeface="Sora Light" pitchFamily="2" charset="0"/>
              <a:cs typeface="Sora Light" pitchFamily="2" charset="0"/>
              <a:sym typeface="Source Sans Pro Bold" charset="0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416429" y="7379872"/>
            <a:ext cx="3424305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Compol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 Renan</a:t>
            </a:r>
            <a:endParaRPr lang="en-US" sz="2400" b="1" dirty="0">
              <a:solidFill>
                <a:schemeClr val="accent3">
                  <a:lumMod val="75000"/>
                </a:schemeClr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3255791" y="8338948"/>
            <a:ext cx="374558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growth.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247283" y="7835997"/>
            <a:ext cx="3762596" cy="3693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1800" dirty="0" smtClean="0">
                <a:latin typeface="Sora Light" pitchFamily="2" charset="0"/>
                <a:cs typeface="Sora Light" pitchFamily="2" charset="0"/>
                <a:sym typeface="Source Sans Pro Bold" charset="0"/>
              </a:rPr>
              <a:t>Executor</a:t>
            </a:r>
            <a:endParaRPr lang="en-US" sz="1800" dirty="0">
              <a:latin typeface="Sora Light" pitchFamily="2" charset="0"/>
              <a:cs typeface="Sora Light" pitchFamily="2" charset="0"/>
              <a:sym typeface="Source Sans Pro Bold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73662" y="1076050"/>
            <a:ext cx="19015654" cy="7475469"/>
            <a:chOff x="-273662" y="1076050"/>
            <a:chExt cx="19015654" cy="7475469"/>
          </a:xfrm>
        </p:grpSpPr>
        <p:sp useBgFill="1">
          <p:nvSpPr>
            <p:cNvPr id="3" name="Rectangle: Rounded Corners 89">
              <a:extLst>
                <a:ext uri="{FF2B5EF4-FFF2-40B4-BE49-F238E27FC236}">
                  <a16:creationId xmlns="" xmlns:a16="http://schemas.microsoft.com/office/drawing/2014/main" id="{99FB95BE-F318-3CBC-4976-366A6C11281B}"/>
                </a:ext>
              </a:extLst>
            </p:cNvPr>
            <p:cNvSpPr/>
            <p:nvPr/>
          </p:nvSpPr>
          <p:spPr>
            <a:xfrm>
              <a:off x="0" y="2826149"/>
              <a:ext cx="18288000" cy="4170804"/>
            </a:xfrm>
            <a:prstGeom prst="rect">
              <a:avLst/>
            </a:prstGeom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6384F9B6-59B7-DEEA-72C9-36B64949BD28}"/>
                </a:ext>
              </a:extLst>
            </p:cNvPr>
            <p:cNvSpPr/>
            <p:nvPr/>
          </p:nvSpPr>
          <p:spPr>
            <a:xfrm rot="2700000">
              <a:off x="14392842" y="2235551"/>
              <a:ext cx="5508651" cy="3189649"/>
            </a:xfrm>
            <a:custGeom>
              <a:avLst/>
              <a:gdLst>
                <a:gd name="connsiteX0" fmla="*/ 0 w 5269342"/>
                <a:gd name="connsiteY0" fmla="*/ 2728289 h 3051083"/>
                <a:gd name="connsiteX1" fmla="*/ 2728289 w 5269342"/>
                <a:gd name="connsiteY1" fmla="*/ 0 h 3051083"/>
                <a:gd name="connsiteX2" fmla="*/ 5269342 w 5269342"/>
                <a:gd name="connsiteY2" fmla="*/ 2541053 h 3051083"/>
                <a:gd name="connsiteX3" fmla="*/ 5243692 w 5269342"/>
                <a:gd name="connsiteY3" fmla="*/ 2584442 h 3051083"/>
                <a:gd name="connsiteX4" fmla="*/ 5110733 w 5269342"/>
                <a:gd name="connsiteY4" fmla="*/ 2747179 h 3051083"/>
                <a:gd name="connsiteX5" fmla="*/ 3644135 w 5269342"/>
                <a:gd name="connsiteY5" fmla="*/ 2747179 h 3051083"/>
                <a:gd name="connsiteX6" fmla="*/ 3296384 w 5269342"/>
                <a:gd name="connsiteY6" fmla="*/ 2399428 h 3051083"/>
                <a:gd name="connsiteX7" fmla="*/ 1829784 w 5269342"/>
                <a:gd name="connsiteY7" fmla="*/ 2399428 h 3051083"/>
                <a:gd name="connsiteX8" fmla="*/ 1482033 w 5269342"/>
                <a:gd name="connsiteY8" fmla="*/ 2747179 h 3051083"/>
                <a:gd name="connsiteX9" fmla="*/ 15434 w 5269342"/>
                <a:gd name="connsiteY9" fmla="*/ 2747179 h 305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69342" h="3051083">
                  <a:moveTo>
                    <a:pt x="0" y="2728289"/>
                  </a:moveTo>
                  <a:lnTo>
                    <a:pt x="2728289" y="0"/>
                  </a:lnTo>
                  <a:lnTo>
                    <a:pt x="5269342" y="2541053"/>
                  </a:lnTo>
                  <a:lnTo>
                    <a:pt x="5243692" y="2584442"/>
                  </a:lnTo>
                  <a:cubicBezTo>
                    <a:pt x="5205703" y="2641955"/>
                    <a:pt x="5161383" y="2696529"/>
                    <a:pt x="5110733" y="2747179"/>
                  </a:cubicBezTo>
                  <a:cubicBezTo>
                    <a:pt x="4705529" y="3152384"/>
                    <a:pt x="4049340" y="3152384"/>
                    <a:pt x="3644135" y="2747179"/>
                  </a:cubicBezTo>
                  <a:lnTo>
                    <a:pt x="3296384" y="2399428"/>
                  </a:lnTo>
                  <a:cubicBezTo>
                    <a:pt x="2891179" y="1994223"/>
                    <a:pt x="2234988" y="1994224"/>
                    <a:pt x="1829784" y="2399428"/>
                  </a:cubicBezTo>
                  <a:lnTo>
                    <a:pt x="1482033" y="2747179"/>
                  </a:lnTo>
                  <a:cubicBezTo>
                    <a:pt x="1076827" y="3152385"/>
                    <a:pt x="420639" y="3152384"/>
                    <a:pt x="15434" y="274717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3">
                    <a:alpha val="37000"/>
                  </a:schemeClr>
                </a:gs>
                <a:gs pos="17000">
                  <a:schemeClr val="accent5">
                    <a:alpha val="7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6384F9B6-59B7-DEEA-72C9-36B64949BD28}"/>
                </a:ext>
              </a:extLst>
            </p:cNvPr>
            <p:cNvSpPr/>
            <p:nvPr/>
          </p:nvSpPr>
          <p:spPr>
            <a:xfrm rot="2700000">
              <a:off x="-1300073" y="5164344"/>
              <a:ext cx="4413586" cy="2360763"/>
            </a:xfrm>
            <a:custGeom>
              <a:avLst/>
              <a:gdLst>
                <a:gd name="connsiteX0" fmla="*/ 0 w 4358280"/>
                <a:gd name="connsiteY0" fmla="*/ 303903 h 2331181"/>
                <a:gd name="connsiteX1" fmla="*/ 733301 w 4358280"/>
                <a:gd name="connsiteY1" fmla="*/ 0 h 2331181"/>
                <a:gd name="connsiteX2" fmla="*/ 1466602 w 4358280"/>
                <a:gd name="connsiteY2" fmla="*/ 303903 h 2331181"/>
                <a:gd name="connsiteX3" fmla="*/ 1814353 w 4358280"/>
                <a:gd name="connsiteY3" fmla="*/ 651654 h 2331181"/>
                <a:gd name="connsiteX4" fmla="*/ 3280950 w 4358280"/>
                <a:gd name="connsiteY4" fmla="*/ 651654 h 2331181"/>
                <a:gd name="connsiteX5" fmla="*/ 3628701 w 4358280"/>
                <a:gd name="connsiteY5" fmla="*/ 303903 h 2331181"/>
                <a:gd name="connsiteX6" fmla="*/ 4262619 w 4358280"/>
                <a:gd name="connsiteY6" fmla="*/ 4749 h 2331181"/>
                <a:gd name="connsiteX7" fmla="*/ 4358280 w 4358280"/>
                <a:gd name="connsiteY7" fmla="*/ 178 h 2331181"/>
                <a:gd name="connsiteX8" fmla="*/ 2027278 w 4358280"/>
                <a:gd name="connsiteY8" fmla="*/ 2331181 h 2331181"/>
                <a:gd name="connsiteX9" fmla="*/ 0 w 4358280"/>
                <a:gd name="connsiteY9" fmla="*/ 303903 h 2331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8280" h="2331181">
                  <a:moveTo>
                    <a:pt x="0" y="303903"/>
                  </a:moveTo>
                  <a:cubicBezTo>
                    <a:pt x="202603" y="101302"/>
                    <a:pt x="467953" y="0"/>
                    <a:pt x="733301" y="0"/>
                  </a:cubicBezTo>
                  <a:cubicBezTo>
                    <a:pt x="998651" y="0"/>
                    <a:pt x="1264000" y="101302"/>
                    <a:pt x="1466602" y="303903"/>
                  </a:cubicBezTo>
                  <a:lnTo>
                    <a:pt x="1814353" y="651654"/>
                  </a:lnTo>
                  <a:cubicBezTo>
                    <a:pt x="2219558" y="1056859"/>
                    <a:pt x="2875745" y="1056858"/>
                    <a:pt x="3280950" y="651654"/>
                  </a:cubicBezTo>
                  <a:lnTo>
                    <a:pt x="3628701" y="303903"/>
                  </a:lnTo>
                  <a:cubicBezTo>
                    <a:pt x="3805978" y="126626"/>
                    <a:pt x="4031296" y="26909"/>
                    <a:pt x="4262619" y="4749"/>
                  </a:cubicBezTo>
                  <a:lnTo>
                    <a:pt x="4358280" y="178"/>
                  </a:lnTo>
                  <a:lnTo>
                    <a:pt x="2027278" y="2331181"/>
                  </a:lnTo>
                  <a:lnTo>
                    <a:pt x="0" y="30390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3">
                    <a:alpha val="37000"/>
                  </a:schemeClr>
                </a:gs>
                <a:gs pos="17000">
                  <a:schemeClr val="accent5">
                    <a:alpha val="7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0" y="2826148"/>
              <a:ext cx="18288000" cy="4170806"/>
            </a:xfrm>
            <a:prstGeom prst="rect">
              <a:avLst/>
            </a:prstGeom>
            <a:solidFill>
              <a:schemeClr val="bg1">
                <a:alpha val="16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idx="12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317533651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7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8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29" grpId="0" animBg="1"/>
          <p:bldP spid="5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29" grpId="0" animBg="1"/>
          <p:bldP spid="5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">
            <a:extLst>
              <a:ext uri="{FF2B5EF4-FFF2-40B4-BE49-F238E27FC236}">
                <a16:creationId xmlns="" xmlns:a16="http://schemas.microsoft.com/office/drawing/2014/main" id="{6384F9B6-59B7-DEEA-72C9-36B64949BD28}"/>
              </a:ext>
            </a:extLst>
          </p:cNvPr>
          <p:cNvSpPr/>
          <p:nvPr/>
        </p:nvSpPr>
        <p:spPr>
          <a:xfrm>
            <a:off x="8239139" y="3004407"/>
            <a:ext cx="6253238" cy="6253236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17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1380227"/>
            <a:ext cx="10852030" cy="8906774"/>
            <a:chOff x="0" y="1380227"/>
            <a:chExt cx="10852030" cy="8906774"/>
          </a:xfrm>
        </p:grpSpPr>
        <p:sp useBgFill="1">
          <p:nvSpPr>
            <p:cNvPr id="3" name="Rectangle: Rounded Corners 89">
              <a:extLst>
                <a:ext uri="{FF2B5EF4-FFF2-40B4-BE49-F238E27FC236}">
                  <a16:creationId xmlns="" xmlns:a16="http://schemas.microsoft.com/office/drawing/2014/main" id="{99FB95BE-F318-3CBC-4976-366A6C11281B}"/>
                </a:ext>
              </a:extLst>
            </p:cNvPr>
            <p:cNvSpPr/>
            <p:nvPr/>
          </p:nvSpPr>
          <p:spPr>
            <a:xfrm>
              <a:off x="1" y="1380230"/>
              <a:ext cx="10852029" cy="8906771"/>
            </a:xfrm>
            <a:prstGeom prst="round1Rect">
              <a:avLst>
                <a:gd name="adj" fmla="val 8875"/>
              </a:avLst>
            </a:prstGeom>
            <a:ln w="15875">
              <a:noFill/>
            </a:ln>
            <a:effectLst>
              <a:outerShdw blurRad="431800" dist="850900" dir="10800000" sx="96000" sy="96000" algn="r" rotWithShape="0">
                <a:srgbClr val="28325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6384F9B6-59B7-DEEA-72C9-36B64949BD28}"/>
                </a:ext>
              </a:extLst>
            </p:cNvPr>
            <p:cNvSpPr/>
            <p:nvPr/>
          </p:nvSpPr>
          <p:spPr>
            <a:xfrm>
              <a:off x="8239141" y="3004407"/>
              <a:ext cx="2612889" cy="6253236"/>
            </a:xfrm>
            <a:custGeom>
              <a:avLst/>
              <a:gdLst>
                <a:gd name="connsiteX0" fmla="*/ 1137254 w 2612889"/>
                <a:gd name="connsiteY0" fmla="*/ 0 h 6253236"/>
                <a:gd name="connsiteX1" fmla="*/ 1941290 w 2612889"/>
                <a:gd name="connsiteY1" fmla="*/ 333218 h 6253236"/>
                <a:gd name="connsiteX2" fmla="*/ 2322585 w 2612889"/>
                <a:gd name="connsiteY2" fmla="*/ 714513 h 6253236"/>
                <a:gd name="connsiteX3" fmla="*/ 2597895 w 2612889"/>
                <a:gd name="connsiteY3" fmla="*/ 917568 h 6253236"/>
                <a:gd name="connsiteX4" fmla="*/ 2612889 w 2612889"/>
                <a:gd name="connsiteY4" fmla="*/ 924531 h 6253236"/>
                <a:gd name="connsiteX5" fmla="*/ 2612889 w 2612889"/>
                <a:gd name="connsiteY5" fmla="*/ 5328705 h 6253236"/>
                <a:gd name="connsiteX6" fmla="*/ 2597894 w 2612889"/>
                <a:gd name="connsiteY6" fmla="*/ 5335668 h 6253236"/>
                <a:gd name="connsiteX7" fmla="*/ 2322584 w 2612889"/>
                <a:gd name="connsiteY7" fmla="*/ 5538723 h 6253236"/>
                <a:gd name="connsiteX8" fmla="*/ 1941288 w 2612889"/>
                <a:gd name="connsiteY8" fmla="*/ 5920018 h 6253236"/>
                <a:gd name="connsiteX9" fmla="*/ 333220 w 2612889"/>
                <a:gd name="connsiteY9" fmla="*/ 5920018 h 6253236"/>
                <a:gd name="connsiteX10" fmla="*/ 333218 w 2612889"/>
                <a:gd name="connsiteY10" fmla="*/ 4311948 h 6253236"/>
                <a:gd name="connsiteX11" fmla="*/ 714514 w 2612889"/>
                <a:gd name="connsiteY11" fmla="*/ 3930653 h 6253236"/>
                <a:gd name="connsiteX12" fmla="*/ 714515 w 2612889"/>
                <a:gd name="connsiteY12" fmla="*/ 2322584 h 6253236"/>
                <a:gd name="connsiteX13" fmla="*/ 333220 w 2612889"/>
                <a:gd name="connsiteY13" fmla="*/ 1941288 h 6253236"/>
                <a:gd name="connsiteX14" fmla="*/ 333218 w 2612889"/>
                <a:gd name="connsiteY14" fmla="*/ 333218 h 6253236"/>
                <a:gd name="connsiteX15" fmla="*/ 1137254 w 2612889"/>
                <a:gd name="connsiteY15" fmla="*/ 0 h 62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2889" h="6253236">
                  <a:moveTo>
                    <a:pt x="1137254" y="0"/>
                  </a:moveTo>
                  <a:cubicBezTo>
                    <a:pt x="1428200" y="0"/>
                    <a:pt x="1719144" y="111074"/>
                    <a:pt x="1941290" y="333218"/>
                  </a:cubicBezTo>
                  <a:lnTo>
                    <a:pt x="2322585" y="714513"/>
                  </a:lnTo>
                  <a:cubicBezTo>
                    <a:pt x="2405890" y="797818"/>
                    <a:pt x="2498869" y="865503"/>
                    <a:pt x="2597895" y="917568"/>
                  </a:cubicBezTo>
                  <a:lnTo>
                    <a:pt x="2612889" y="924531"/>
                  </a:lnTo>
                  <a:lnTo>
                    <a:pt x="2612889" y="5328705"/>
                  </a:lnTo>
                  <a:lnTo>
                    <a:pt x="2597894" y="5335668"/>
                  </a:lnTo>
                  <a:cubicBezTo>
                    <a:pt x="2498868" y="5387733"/>
                    <a:pt x="2405889" y="5455418"/>
                    <a:pt x="2322584" y="5538723"/>
                  </a:cubicBezTo>
                  <a:lnTo>
                    <a:pt x="1941288" y="5920018"/>
                  </a:lnTo>
                  <a:cubicBezTo>
                    <a:pt x="1496997" y="6364309"/>
                    <a:pt x="777511" y="6364309"/>
                    <a:pt x="333220" y="5920018"/>
                  </a:cubicBezTo>
                  <a:cubicBezTo>
                    <a:pt x="-111072" y="5475727"/>
                    <a:pt x="-111073" y="4756241"/>
                    <a:pt x="333218" y="4311948"/>
                  </a:cubicBezTo>
                  <a:lnTo>
                    <a:pt x="714514" y="3930653"/>
                  </a:lnTo>
                  <a:cubicBezTo>
                    <a:pt x="1158805" y="3486363"/>
                    <a:pt x="1158807" y="2766875"/>
                    <a:pt x="714515" y="2322584"/>
                  </a:cubicBezTo>
                  <a:lnTo>
                    <a:pt x="333220" y="1941288"/>
                  </a:lnTo>
                  <a:cubicBezTo>
                    <a:pt x="-111072" y="1496997"/>
                    <a:pt x="-111073" y="777511"/>
                    <a:pt x="333218" y="333218"/>
                  </a:cubicBezTo>
                  <a:cubicBezTo>
                    <a:pt x="555364" y="111074"/>
                    <a:pt x="846310" y="0"/>
                    <a:pt x="1137254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alpha val="56000"/>
                  </a:schemeClr>
                </a:gs>
                <a:gs pos="17000">
                  <a:schemeClr val="accent3">
                    <a:alpha val="4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0" y="1380227"/>
              <a:ext cx="10852029" cy="8906774"/>
            </a:xfrm>
            <a:prstGeom prst="round1Rect">
              <a:avLst>
                <a:gd name="adj" fmla="val 8761"/>
              </a:avLst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1000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775232" y="2678511"/>
            <a:ext cx="410969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Success Stories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2775231" y="3167824"/>
            <a:ext cx="6253713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800" dirty="0">
                <a:latin typeface="Sora" pitchFamily="2" charset="0"/>
                <a:cs typeface="Sora" pitchFamily="2" charset="0"/>
              </a:rPr>
              <a:t>Business risk refers to the potential for adverse occurrences or events that can impact a company's operations, financial health, reputation, or </a:t>
            </a:r>
            <a:r>
              <a:rPr lang="en-US" sz="1800" dirty="0" smtClean="0">
                <a:latin typeface="Sora" pitchFamily="2" charset="0"/>
                <a:cs typeface="Sora" pitchFamily="2" charset="0"/>
              </a:rPr>
              <a:t>ability.</a:t>
            </a:r>
            <a:endParaRPr lang="en-US" sz="18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049948" y="2395305"/>
            <a:ext cx="1487347" cy="20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12500" b="1" spc="-300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1</a:t>
            </a:r>
            <a:endParaRPr lang="en-US" sz="12500" b="1" spc="-300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775232" y="5097133"/>
            <a:ext cx="410969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Future Goals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2775231" y="5586446"/>
            <a:ext cx="6253713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800" dirty="0">
                <a:latin typeface="Sora" pitchFamily="2" charset="0"/>
                <a:cs typeface="Sora" pitchFamily="2" charset="0"/>
              </a:rPr>
              <a:t>Business risk refers to the potential for adverse occurrences or events that can impact a company's operations, financial health, reputation, or </a:t>
            </a:r>
            <a:r>
              <a:rPr lang="en-US" sz="1800" dirty="0" smtClean="0">
                <a:latin typeface="Sora" pitchFamily="2" charset="0"/>
                <a:cs typeface="Sora" pitchFamily="2" charset="0"/>
              </a:rPr>
              <a:t>ability.</a:t>
            </a:r>
            <a:endParaRPr lang="en-US" sz="18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049948" y="4813927"/>
            <a:ext cx="1487347" cy="20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12500" b="1" spc="-300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2</a:t>
            </a:r>
            <a:endParaRPr lang="en-US" sz="12500" b="1" spc="-300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754363" y="7384633"/>
            <a:ext cx="410969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Labor And Toil 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2754362" y="7873946"/>
            <a:ext cx="6253713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800" dirty="0">
                <a:latin typeface="Sora" pitchFamily="2" charset="0"/>
                <a:cs typeface="Sora" pitchFamily="2" charset="0"/>
              </a:rPr>
              <a:t>Business risk refers to the potential for adverse occurrences or events that can impact a company's operations, financial health, reputation, or </a:t>
            </a:r>
            <a:r>
              <a:rPr lang="en-US" sz="1800" dirty="0" smtClean="0">
                <a:latin typeface="Sora" pitchFamily="2" charset="0"/>
                <a:cs typeface="Sora" pitchFamily="2" charset="0"/>
              </a:rPr>
              <a:t>ability.</a:t>
            </a:r>
            <a:endParaRPr lang="en-US" sz="18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2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029079" y="7101427"/>
            <a:ext cx="1487347" cy="20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12500" b="1" spc="-300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3</a:t>
            </a:r>
            <a:endParaRPr lang="en-US" sz="12500" b="1" spc="-300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1082572961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1">
            <a:extLst>
              <a:ext uri="{FF2B5EF4-FFF2-40B4-BE49-F238E27FC236}">
                <a16:creationId xmlns="" xmlns:a16="http://schemas.microsoft.com/office/drawing/2014/main" id="{6384F9B6-59B7-DEEA-72C9-36B64949BD28}"/>
              </a:ext>
            </a:extLst>
          </p:cNvPr>
          <p:cNvSpPr/>
          <p:nvPr/>
        </p:nvSpPr>
        <p:spPr>
          <a:xfrm rot="2700000">
            <a:off x="14163252" y="4846269"/>
            <a:ext cx="7355311" cy="7355308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17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2323761" y="1024774"/>
            <a:ext cx="13640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2">
                        <a:lumMod val="75000"/>
                      </a:schemeClr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Steel Of Commitment</a:t>
            </a:r>
            <a:endParaRPr lang="en-US" sz="6600" b="1" u="sng" spc="-150" dirty="0">
              <a:gradFill>
                <a:gsLst>
                  <a:gs pos="11000">
                    <a:schemeClr val="accent1"/>
                  </a:gs>
                  <a:gs pos="80000">
                    <a:schemeClr val="accent2">
                      <a:lumMod val="75000"/>
                    </a:schemeClr>
                  </a:gs>
                </a:gsLst>
                <a:lin ang="0" scaled="1"/>
              </a:gra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29255" y="3094161"/>
            <a:ext cx="7549782" cy="2642400"/>
            <a:chOff x="1429255" y="3094161"/>
            <a:chExt cx="7549782" cy="2642400"/>
          </a:xfrm>
        </p:grpSpPr>
        <p:sp useBgFill="1">
          <p:nvSpPr>
            <p:cNvPr id="30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1429255" y="3094161"/>
              <a:ext cx="7549782" cy="2642400"/>
            </a:xfrm>
            <a:prstGeom prst="roundRect">
              <a:avLst/>
            </a:prstGeom>
            <a:ln w="19050">
              <a:noFill/>
            </a:ln>
            <a:effectLst>
              <a:outerShdw blurRad="546100" dist="495300" dir="2700000" sx="97000" sy="97000" algn="tl" rotWithShape="0">
                <a:srgbClr val="28325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1429255" y="3094161"/>
              <a:ext cx="7549782" cy="2642400"/>
            </a:xfrm>
            <a:prstGeom prst="roundRect">
              <a:avLst/>
            </a:prstGeom>
            <a:solidFill>
              <a:schemeClr val="bg1">
                <a:alpha val="16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3977738" y="3539862"/>
            <a:ext cx="457430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latin typeface="Sora" pitchFamily="2" charset="0"/>
                <a:cs typeface="Sora" pitchFamily="2" charset="0"/>
                <a:sym typeface="Source Sans Pro Bold" charset="0"/>
              </a:rPr>
              <a:t>The Symphony Of Purpose </a:t>
            </a:r>
            <a:endParaRPr lang="en-US" sz="24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3977738" y="4029175"/>
            <a:ext cx="4574304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limits, embracing failures, and persistently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aiming.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 useBgFill="1">
        <p:nvSpPr>
          <p:cNvPr id="22" name="PURPLE ROUNDE SHAPE">
            <a:extLst>
              <a:ext uri="{FF2B5EF4-FFF2-40B4-BE49-F238E27FC236}">
                <a16:creationId xmlns:a16="http://schemas.microsoft.com/office/drawing/2014/main" xmlns="" id="{E761ADD5-6E3B-FA7E-0715-B44E92DDFFAB}"/>
              </a:ext>
            </a:extLst>
          </p:cNvPr>
          <p:cNvSpPr/>
          <p:nvPr/>
        </p:nvSpPr>
        <p:spPr>
          <a:xfrm>
            <a:off x="1774726" y="3527353"/>
            <a:ext cx="1776017" cy="1776017"/>
          </a:xfrm>
          <a:prstGeom prst="ellipse">
            <a:avLst/>
          </a:prstGeom>
          <a:ln>
            <a:noFill/>
          </a:ln>
          <a:effectLst>
            <a:innerShdw blurRad="215900" dist="203200">
              <a:srgbClr val="BEC3E4">
                <a:alpha val="91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gradFill>
                  <a:gsLst>
                    <a:gs pos="0">
                      <a:schemeClr val="accent2"/>
                    </a:gs>
                    <a:gs pos="68000">
                      <a:schemeClr val="accent1">
                        <a:lumMod val="75000"/>
                      </a:schemeClr>
                    </a:gs>
                  </a:gsLst>
                  <a:lin ang="1890000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1</a:t>
            </a:r>
            <a:endParaRPr lang="en-US" sz="8000" b="1" dirty="0">
              <a:gradFill>
                <a:gsLst>
                  <a:gs pos="0">
                    <a:schemeClr val="accent2"/>
                  </a:gs>
                  <a:gs pos="68000">
                    <a:schemeClr val="accent1">
                      <a:lumMod val="75000"/>
                    </a:schemeClr>
                  </a:gs>
                </a:gsLst>
                <a:lin ang="1890000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29255" y="6154758"/>
            <a:ext cx="7549782" cy="2642400"/>
            <a:chOff x="1429255" y="6154758"/>
            <a:chExt cx="7549782" cy="2642400"/>
          </a:xfrm>
        </p:grpSpPr>
        <p:sp useBgFill="1">
          <p:nvSpPr>
            <p:cNvPr id="31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1429255" y="6154758"/>
              <a:ext cx="7549782" cy="2642400"/>
            </a:xfrm>
            <a:prstGeom prst="roundRect">
              <a:avLst/>
            </a:prstGeom>
            <a:ln w="19050">
              <a:noFill/>
            </a:ln>
            <a:effectLst>
              <a:outerShdw blurRad="546100" dist="495300" dir="2700000" sx="97000" sy="97000" algn="tl" rotWithShape="0">
                <a:srgbClr val="28325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1429255" y="6154758"/>
              <a:ext cx="7549782" cy="2642400"/>
            </a:xfrm>
            <a:prstGeom prst="roundRect">
              <a:avLst/>
            </a:prstGeom>
            <a:solidFill>
              <a:schemeClr val="bg1">
                <a:alpha val="16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3977738" y="6600459"/>
            <a:ext cx="410969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latin typeface="Sora" pitchFamily="2" charset="0"/>
                <a:cs typeface="Sora" pitchFamily="2" charset="0"/>
                <a:sym typeface="Source Sans Pro Bold" charset="0"/>
              </a:rPr>
              <a:t>Determination And Steel</a:t>
            </a:r>
            <a:endParaRPr lang="en-US" sz="24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3977738" y="7089772"/>
            <a:ext cx="4574304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limits, embracing failures, and persistently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aiming.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 useBgFill="1">
        <p:nvSpPr>
          <p:cNvPr id="26" name="PURPLE ROUNDE SHAPE">
            <a:extLst>
              <a:ext uri="{FF2B5EF4-FFF2-40B4-BE49-F238E27FC236}">
                <a16:creationId xmlns:a16="http://schemas.microsoft.com/office/drawing/2014/main" xmlns="" id="{E761ADD5-6E3B-FA7E-0715-B44E92DDFFAB}"/>
              </a:ext>
            </a:extLst>
          </p:cNvPr>
          <p:cNvSpPr/>
          <p:nvPr/>
        </p:nvSpPr>
        <p:spPr>
          <a:xfrm>
            <a:off x="1774726" y="6587950"/>
            <a:ext cx="1776017" cy="1776017"/>
          </a:xfrm>
          <a:prstGeom prst="ellipse">
            <a:avLst/>
          </a:prstGeom>
          <a:ln>
            <a:noFill/>
          </a:ln>
          <a:effectLst>
            <a:innerShdw blurRad="215900" dist="203200">
              <a:srgbClr val="BEC3E4">
                <a:alpha val="91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gradFill>
                  <a:gsLst>
                    <a:gs pos="0">
                      <a:schemeClr val="accent2"/>
                    </a:gs>
                    <a:gs pos="68000">
                      <a:schemeClr val="accent1">
                        <a:lumMod val="75000"/>
                      </a:schemeClr>
                    </a:gs>
                  </a:gsLst>
                  <a:lin ang="1890000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3</a:t>
            </a:r>
            <a:endParaRPr lang="en-US" sz="8000" b="1" dirty="0">
              <a:gradFill>
                <a:gsLst>
                  <a:gs pos="0">
                    <a:schemeClr val="accent2"/>
                  </a:gs>
                  <a:gs pos="68000">
                    <a:schemeClr val="accent1">
                      <a:lumMod val="75000"/>
                    </a:schemeClr>
                  </a:gs>
                </a:gsLst>
                <a:lin ang="1890000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06032" y="3094161"/>
            <a:ext cx="8149198" cy="2642401"/>
            <a:chOff x="9406032" y="3094161"/>
            <a:chExt cx="8149198" cy="2642401"/>
          </a:xfrm>
        </p:grpSpPr>
        <p:sp useBgFill="1">
          <p:nvSpPr>
            <p:cNvPr id="28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9406032" y="3094161"/>
              <a:ext cx="7549782" cy="2642400"/>
            </a:xfrm>
            <a:prstGeom prst="roundRect">
              <a:avLst/>
            </a:prstGeom>
            <a:ln w="19050">
              <a:noFill/>
            </a:ln>
            <a:effectLst>
              <a:outerShdw blurRad="546100" dist="495300" dir="2700000" sx="97000" sy="97000" algn="tl" rotWithShape="0">
                <a:srgbClr val="28325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6384F9B6-59B7-DEEA-72C9-36B64949BD28}"/>
                </a:ext>
              </a:extLst>
            </p:cNvPr>
            <p:cNvSpPr/>
            <p:nvPr/>
          </p:nvSpPr>
          <p:spPr>
            <a:xfrm rot="2700000">
              <a:off x="16252494" y="4169667"/>
              <a:ext cx="1019857" cy="1585614"/>
            </a:xfrm>
            <a:custGeom>
              <a:avLst/>
              <a:gdLst>
                <a:gd name="connsiteX0" fmla="*/ 3920 w 898413"/>
                <a:gd name="connsiteY0" fmla="*/ 0 h 1396800"/>
                <a:gd name="connsiteX1" fmla="*/ 769421 w 898413"/>
                <a:gd name="connsiteY1" fmla="*/ 765501 h 1396800"/>
                <a:gd name="connsiteX2" fmla="*/ 769421 w 898413"/>
                <a:gd name="connsiteY2" fmla="*/ 1388333 h 1396800"/>
                <a:gd name="connsiteX3" fmla="*/ 760954 w 898413"/>
                <a:gd name="connsiteY3" fmla="*/ 1396800 h 1396800"/>
                <a:gd name="connsiteX4" fmla="*/ 391946 w 898413"/>
                <a:gd name="connsiteY4" fmla="*/ 1027791 h 1396800"/>
                <a:gd name="connsiteX5" fmla="*/ 0 w 898413"/>
                <a:gd name="connsiteY5" fmla="*/ 82053 h 139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8413" h="1396800">
                  <a:moveTo>
                    <a:pt x="3920" y="0"/>
                  </a:moveTo>
                  <a:lnTo>
                    <a:pt x="769421" y="765501"/>
                  </a:lnTo>
                  <a:cubicBezTo>
                    <a:pt x="941411" y="937491"/>
                    <a:pt x="941411" y="1216343"/>
                    <a:pt x="769421" y="1388333"/>
                  </a:cubicBezTo>
                  <a:lnTo>
                    <a:pt x="760954" y="1396800"/>
                  </a:lnTo>
                  <a:lnTo>
                    <a:pt x="391946" y="1027791"/>
                  </a:lnTo>
                  <a:cubicBezTo>
                    <a:pt x="130649" y="766494"/>
                    <a:pt x="0" y="424275"/>
                    <a:pt x="0" y="8205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3">
                    <a:alpha val="63000"/>
                  </a:schemeClr>
                </a:gs>
                <a:gs pos="17000">
                  <a:schemeClr val="accent5">
                    <a:alpha val="4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9406033" y="3094162"/>
              <a:ext cx="7549782" cy="2642400"/>
            </a:xfrm>
            <a:prstGeom prst="roundRect">
              <a:avLst/>
            </a:prstGeom>
            <a:solidFill>
              <a:schemeClr val="bg1">
                <a:alpha val="16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406032" y="6154758"/>
            <a:ext cx="8179510" cy="3314955"/>
            <a:chOff x="9406032" y="6154758"/>
            <a:chExt cx="8179510" cy="3314955"/>
          </a:xfrm>
        </p:grpSpPr>
        <p:sp useBgFill="1">
          <p:nvSpPr>
            <p:cNvPr id="29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9406032" y="6154758"/>
              <a:ext cx="7549782" cy="2642400"/>
            </a:xfrm>
            <a:prstGeom prst="roundRect">
              <a:avLst/>
            </a:prstGeom>
            <a:ln w="19050">
              <a:noFill/>
            </a:ln>
            <a:effectLst>
              <a:outerShdw blurRad="546100" dist="495300" dir="2700000" sx="97000" sy="97000" algn="tl" rotWithShape="0">
                <a:srgbClr val="28325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6384F9B6-59B7-DEEA-72C9-36B64949BD28}"/>
                </a:ext>
              </a:extLst>
            </p:cNvPr>
            <p:cNvSpPr/>
            <p:nvPr/>
          </p:nvSpPr>
          <p:spPr>
            <a:xfrm rot="2700000">
              <a:off x="13891233" y="5775404"/>
              <a:ext cx="3062580" cy="4326038"/>
            </a:xfrm>
            <a:custGeom>
              <a:avLst/>
              <a:gdLst>
                <a:gd name="connsiteX0" fmla="*/ 1030898 w 3062580"/>
                <a:gd name="connsiteY0" fmla="*/ 163224 h 4326038"/>
                <a:gd name="connsiteX1" fmla="*/ 1065129 w 3062580"/>
                <a:gd name="connsiteY1" fmla="*/ 128993 h 4326038"/>
                <a:gd name="connsiteX2" fmla="*/ 1687961 w 3062580"/>
                <a:gd name="connsiteY2" fmla="*/ 128993 h 4326038"/>
                <a:gd name="connsiteX3" fmla="*/ 2933588 w 3062580"/>
                <a:gd name="connsiteY3" fmla="*/ 1374620 h 4326038"/>
                <a:gd name="connsiteX4" fmla="*/ 2933588 w 3062580"/>
                <a:gd name="connsiteY4" fmla="*/ 1997452 h 4326038"/>
                <a:gd name="connsiteX5" fmla="*/ 605003 w 3062580"/>
                <a:gd name="connsiteY5" fmla="*/ 4326038 h 4326038"/>
                <a:gd name="connsiteX6" fmla="*/ 601827 w 3062580"/>
                <a:gd name="connsiteY6" fmla="*/ 4324160 h 4326038"/>
                <a:gd name="connsiteX7" fmla="*/ 391946 w 3062580"/>
                <a:gd name="connsiteY7" fmla="*/ 4152685 h 4326038"/>
                <a:gd name="connsiteX8" fmla="*/ 391944 w 3062580"/>
                <a:gd name="connsiteY8" fmla="*/ 2261207 h 4326038"/>
                <a:gd name="connsiteX9" fmla="*/ 840440 w 3062580"/>
                <a:gd name="connsiteY9" fmla="*/ 1812712 h 4326038"/>
                <a:gd name="connsiteX10" fmla="*/ 1079283 w 3062580"/>
                <a:gd name="connsiteY10" fmla="*/ 245068 h 432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2580" h="4326038">
                  <a:moveTo>
                    <a:pt x="1030898" y="163224"/>
                  </a:moveTo>
                  <a:lnTo>
                    <a:pt x="1065129" y="128993"/>
                  </a:lnTo>
                  <a:cubicBezTo>
                    <a:pt x="1237119" y="-42997"/>
                    <a:pt x="1515971" y="-42997"/>
                    <a:pt x="1687961" y="128993"/>
                  </a:cubicBezTo>
                  <a:lnTo>
                    <a:pt x="2933588" y="1374620"/>
                  </a:lnTo>
                  <a:cubicBezTo>
                    <a:pt x="3105578" y="1546610"/>
                    <a:pt x="3105578" y="1825462"/>
                    <a:pt x="2933588" y="1997452"/>
                  </a:cubicBezTo>
                  <a:lnTo>
                    <a:pt x="605003" y="4326038"/>
                  </a:lnTo>
                  <a:lnTo>
                    <a:pt x="601827" y="4324160"/>
                  </a:lnTo>
                  <a:cubicBezTo>
                    <a:pt x="527652" y="4275167"/>
                    <a:pt x="457270" y="4218009"/>
                    <a:pt x="391946" y="4152685"/>
                  </a:cubicBezTo>
                  <a:cubicBezTo>
                    <a:pt x="-130647" y="3630091"/>
                    <a:pt x="-130649" y="2783802"/>
                    <a:pt x="391944" y="2261207"/>
                  </a:cubicBezTo>
                  <a:lnTo>
                    <a:pt x="840440" y="1812712"/>
                  </a:lnTo>
                  <a:cubicBezTo>
                    <a:pt x="1265047" y="1388106"/>
                    <a:pt x="1344662" y="749808"/>
                    <a:pt x="1079283" y="24506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3">
                    <a:alpha val="63000"/>
                  </a:schemeClr>
                </a:gs>
                <a:gs pos="17000">
                  <a:schemeClr val="accent5">
                    <a:alpha val="4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9406032" y="6154758"/>
              <a:ext cx="7549782" cy="2642400"/>
            </a:xfrm>
            <a:prstGeom prst="roundRect">
              <a:avLst/>
            </a:prstGeom>
            <a:solidFill>
              <a:schemeClr val="bg1">
                <a:alpha val="16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1954515" y="3539862"/>
            <a:ext cx="410969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>
                <a:latin typeface="Sora" pitchFamily="2" charset="0"/>
                <a:cs typeface="Sora" pitchFamily="2" charset="0"/>
                <a:sym typeface="Source Sans Pro Bold" charset="0"/>
              </a:rPr>
              <a:t>Supporting Information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1954515" y="4029175"/>
            <a:ext cx="4574304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limits, embracing failures, and persistently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aiming.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 useBgFill="1">
        <p:nvSpPr>
          <p:cNvPr id="11" name="PURPLE ROUNDE SHAPE">
            <a:extLst>
              <a:ext uri="{FF2B5EF4-FFF2-40B4-BE49-F238E27FC236}">
                <a16:creationId xmlns:a16="http://schemas.microsoft.com/office/drawing/2014/main" xmlns="" id="{E761ADD5-6E3B-FA7E-0715-B44E92DDFFAB}"/>
              </a:ext>
            </a:extLst>
          </p:cNvPr>
          <p:cNvSpPr/>
          <p:nvPr/>
        </p:nvSpPr>
        <p:spPr>
          <a:xfrm>
            <a:off x="9751503" y="3527353"/>
            <a:ext cx="1776017" cy="1776017"/>
          </a:xfrm>
          <a:prstGeom prst="ellipse">
            <a:avLst/>
          </a:prstGeom>
          <a:ln>
            <a:noFill/>
          </a:ln>
          <a:effectLst>
            <a:innerShdw blurRad="215900" dist="203200">
              <a:srgbClr val="BEC3E4">
                <a:alpha val="91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gradFill>
                  <a:gsLst>
                    <a:gs pos="0">
                      <a:schemeClr val="accent2"/>
                    </a:gs>
                    <a:gs pos="68000">
                      <a:schemeClr val="accent1">
                        <a:lumMod val="75000"/>
                      </a:schemeClr>
                    </a:gs>
                  </a:gsLst>
                  <a:lin ang="1890000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2</a:t>
            </a:r>
            <a:endParaRPr lang="en-US" sz="8000" b="1" dirty="0">
              <a:gradFill>
                <a:gsLst>
                  <a:gs pos="0">
                    <a:schemeClr val="accent2"/>
                  </a:gs>
                  <a:gs pos="68000">
                    <a:schemeClr val="accent1">
                      <a:lumMod val="75000"/>
                    </a:schemeClr>
                  </a:gs>
                </a:gsLst>
                <a:lin ang="1890000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1954515" y="6600459"/>
            <a:ext cx="410969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latin typeface="Sora" pitchFamily="2" charset="0"/>
                <a:cs typeface="Sora" pitchFamily="2" charset="0"/>
                <a:sym typeface="Source Sans Pro Bold" charset="0"/>
              </a:rPr>
              <a:t>Employ Risk</a:t>
            </a:r>
            <a:endParaRPr lang="en-US" sz="24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1954515" y="7089772"/>
            <a:ext cx="4574304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limits, embracing failures, and persistently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aiming.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 useBgFill="1">
        <p:nvSpPr>
          <p:cNvPr id="18" name="PURPLE ROUNDE SHAPE">
            <a:extLst>
              <a:ext uri="{FF2B5EF4-FFF2-40B4-BE49-F238E27FC236}">
                <a16:creationId xmlns:a16="http://schemas.microsoft.com/office/drawing/2014/main" xmlns="" id="{E761ADD5-6E3B-FA7E-0715-B44E92DDFFAB}"/>
              </a:ext>
            </a:extLst>
          </p:cNvPr>
          <p:cNvSpPr/>
          <p:nvPr/>
        </p:nvSpPr>
        <p:spPr>
          <a:xfrm>
            <a:off x="9751503" y="6587950"/>
            <a:ext cx="1776017" cy="1776017"/>
          </a:xfrm>
          <a:prstGeom prst="ellipse">
            <a:avLst/>
          </a:prstGeom>
          <a:ln>
            <a:noFill/>
          </a:ln>
          <a:effectLst>
            <a:innerShdw blurRad="215900" dist="203200">
              <a:srgbClr val="BEC3E4">
                <a:alpha val="91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gradFill>
                  <a:gsLst>
                    <a:gs pos="0">
                      <a:schemeClr val="accent2"/>
                    </a:gs>
                    <a:gs pos="68000">
                      <a:schemeClr val="accent1">
                        <a:lumMod val="75000"/>
                      </a:schemeClr>
                    </a:gs>
                  </a:gsLst>
                  <a:lin ang="1890000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4</a:t>
            </a:r>
            <a:endParaRPr lang="en-US" sz="8000" b="1" dirty="0">
              <a:gradFill>
                <a:gsLst>
                  <a:gs pos="0">
                    <a:schemeClr val="accent2"/>
                  </a:gs>
                  <a:gs pos="68000">
                    <a:schemeClr val="accent1">
                      <a:lumMod val="75000"/>
                    </a:schemeClr>
                  </a:gs>
                </a:gsLst>
                <a:lin ang="1890000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03122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7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8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1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2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5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6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2" grpId="0"/>
          <p:bldP spid="20" grpId="0"/>
          <p:bldP spid="21" grpId="0"/>
          <p:bldP spid="22" grpId="0" animBg="1"/>
          <p:bldP spid="24" grpId="0"/>
          <p:bldP spid="25" grpId="0"/>
          <p:bldP spid="26" grpId="0" animBg="1"/>
          <p:bldP spid="9" grpId="0"/>
          <p:bldP spid="10" grpId="0"/>
          <p:bldP spid="11" grpId="0" animBg="1"/>
          <p:bldP spid="16" grpId="0"/>
          <p:bldP spid="17" grpId="0"/>
          <p:bldP spid="1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2" grpId="0"/>
          <p:bldP spid="20" grpId="0"/>
          <p:bldP spid="21" grpId="0"/>
          <p:bldP spid="22" grpId="0" animBg="1"/>
          <p:bldP spid="24" grpId="0"/>
          <p:bldP spid="25" grpId="0"/>
          <p:bldP spid="26" grpId="0" animBg="1"/>
          <p:bldP spid="9" grpId="0"/>
          <p:bldP spid="10" grpId="0"/>
          <p:bldP spid="11" grpId="0" animBg="1"/>
          <p:bldP spid="16" grpId="0"/>
          <p:bldP spid="17" grpId="0"/>
          <p:bldP spid="18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rgbClr val="D9D9ED"/>
            </a:gs>
            <a:gs pos="80000">
              <a:srgbClr val="BEC3E4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">
            <a:extLst>
              <a:ext uri="{FF2B5EF4-FFF2-40B4-BE49-F238E27FC236}">
                <a16:creationId xmlns="" xmlns:a16="http://schemas.microsoft.com/office/drawing/2014/main" id="{6384F9B6-59B7-DEEA-72C9-36B64949BD28}"/>
              </a:ext>
            </a:extLst>
          </p:cNvPr>
          <p:cNvSpPr/>
          <p:nvPr/>
        </p:nvSpPr>
        <p:spPr>
          <a:xfrm>
            <a:off x="13323940" y="-3050936"/>
            <a:ext cx="7997825" cy="7997823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/>
              </a:gs>
              <a:gs pos="30000">
                <a:schemeClr val="accent3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">
            <a:extLst>
              <a:ext uri="{FF2B5EF4-FFF2-40B4-BE49-F238E27FC236}">
                <a16:creationId xmlns="" xmlns:a16="http://schemas.microsoft.com/office/drawing/2014/main" id="{6384F9B6-59B7-DEEA-72C9-36B64949BD28}"/>
              </a:ext>
            </a:extLst>
          </p:cNvPr>
          <p:cNvSpPr/>
          <p:nvPr/>
        </p:nvSpPr>
        <p:spPr>
          <a:xfrm>
            <a:off x="-2454166" y="5400133"/>
            <a:ext cx="6722661" cy="6722659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/>
              </a:gs>
              <a:gs pos="30000">
                <a:schemeClr val="accent3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49559" y="1310106"/>
            <a:ext cx="15588882" cy="7666788"/>
            <a:chOff x="1349559" y="1310106"/>
            <a:chExt cx="15588882" cy="7666788"/>
          </a:xfrm>
        </p:grpSpPr>
        <p:sp useBgFill="1">
          <p:nvSpPr>
            <p:cNvPr id="4" name="Rectangle: Rounded Corners 89">
              <a:extLst>
                <a:ext uri="{FF2B5EF4-FFF2-40B4-BE49-F238E27FC236}">
                  <a16:creationId xmlns="" xmlns:a16="http://schemas.microsoft.com/office/drawing/2014/main" id="{99FB95BE-F318-3CBC-4976-366A6C11281B}"/>
                </a:ext>
              </a:extLst>
            </p:cNvPr>
            <p:cNvSpPr/>
            <p:nvPr/>
          </p:nvSpPr>
          <p:spPr>
            <a:xfrm>
              <a:off x="1349559" y="1310109"/>
              <a:ext cx="15588882" cy="7666785"/>
            </a:xfrm>
            <a:prstGeom prst="roundRect">
              <a:avLst>
                <a:gd name="adj" fmla="val 4883"/>
              </a:avLst>
            </a:prstGeom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6384F9B6-59B7-DEEA-72C9-36B64949BD28}"/>
                </a:ext>
              </a:extLst>
            </p:cNvPr>
            <p:cNvSpPr/>
            <p:nvPr/>
          </p:nvSpPr>
          <p:spPr>
            <a:xfrm>
              <a:off x="1349560" y="5400134"/>
              <a:ext cx="2918935" cy="3576760"/>
            </a:xfrm>
            <a:custGeom>
              <a:avLst/>
              <a:gdLst>
                <a:gd name="connsiteX0" fmla="*/ 1696310 w 2918935"/>
                <a:gd name="connsiteY0" fmla="*/ 0 h 3576760"/>
                <a:gd name="connsiteX1" fmla="*/ 2560704 w 2918935"/>
                <a:gd name="connsiteY1" fmla="*/ 358231 h 3576760"/>
                <a:gd name="connsiteX2" fmla="*/ 2560702 w 2918935"/>
                <a:gd name="connsiteY2" fmla="*/ 2087017 h 3576760"/>
                <a:gd name="connsiteX3" fmla="*/ 2150783 w 2918935"/>
                <a:gd name="connsiteY3" fmla="*/ 2496936 h 3576760"/>
                <a:gd name="connsiteX4" fmla="*/ 1792551 w 2918935"/>
                <a:gd name="connsiteY4" fmla="*/ 3361329 h 3576760"/>
                <a:gd name="connsiteX5" fmla="*/ 1813214 w 2918935"/>
                <a:gd name="connsiteY5" fmla="*/ 3576760 h 3576760"/>
                <a:gd name="connsiteX6" fmla="*/ 374368 w 2918935"/>
                <a:gd name="connsiteY6" fmla="*/ 3576760 h 3576760"/>
                <a:gd name="connsiteX7" fmla="*/ 0 w 2918935"/>
                <a:gd name="connsiteY7" fmla="*/ 3202391 h 3576760"/>
                <a:gd name="connsiteX8" fmla="*/ 0 w 2918935"/>
                <a:gd name="connsiteY8" fmla="*/ 1042963 h 3576760"/>
                <a:gd name="connsiteX9" fmla="*/ 17537 w 2918935"/>
                <a:gd name="connsiteY9" fmla="*/ 1036825 h 3576760"/>
                <a:gd name="connsiteX10" fmla="*/ 421997 w 2918935"/>
                <a:gd name="connsiteY10" fmla="*/ 768150 h 3576760"/>
                <a:gd name="connsiteX11" fmla="*/ 831916 w 2918935"/>
                <a:gd name="connsiteY11" fmla="*/ 358231 h 3576760"/>
                <a:gd name="connsiteX12" fmla="*/ 1696310 w 2918935"/>
                <a:gd name="connsiteY12" fmla="*/ 0 h 357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18935" h="3576760">
                  <a:moveTo>
                    <a:pt x="1696310" y="0"/>
                  </a:moveTo>
                  <a:cubicBezTo>
                    <a:pt x="2009096" y="0"/>
                    <a:pt x="2321882" y="119410"/>
                    <a:pt x="2560704" y="358231"/>
                  </a:cubicBezTo>
                  <a:cubicBezTo>
                    <a:pt x="3038347" y="835877"/>
                    <a:pt x="3038345" y="1609374"/>
                    <a:pt x="2560702" y="2087017"/>
                  </a:cubicBezTo>
                  <a:lnTo>
                    <a:pt x="2150783" y="2496936"/>
                  </a:lnTo>
                  <a:cubicBezTo>
                    <a:pt x="1911961" y="2735758"/>
                    <a:pt x="1792551" y="3048544"/>
                    <a:pt x="1792551" y="3361329"/>
                  </a:cubicBezTo>
                  <a:lnTo>
                    <a:pt x="1813214" y="3576760"/>
                  </a:lnTo>
                  <a:lnTo>
                    <a:pt x="374368" y="3576760"/>
                  </a:lnTo>
                  <a:cubicBezTo>
                    <a:pt x="167610" y="3576760"/>
                    <a:pt x="0" y="3409149"/>
                    <a:pt x="0" y="3202391"/>
                  </a:cubicBezTo>
                  <a:lnTo>
                    <a:pt x="0" y="1042963"/>
                  </a:lnTo>
                  <a:lnTo>
                    <a:pt x="17537" y="1036825"/>
                  </a:lnTo>
                  <a:cubicBezTo>
                    <a:pt x="164684" y="977120"/>
                    <a:pt x="302586" y="887561"/>
                    <a:pt x="421997" y="768150"/>
                  </a:cubicBezTo>
                  <a:lnTo>
                    <a:pt x="831916" y="358231"/>
                  </a:lnTo>
                  <a:cubicBezTo>
                    <a:pt x="1070738" y="119410"/>
                    <a:pt x="1383524" y="0"/>
                    <a:pt x="16963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5">
                    <a:alpha val="56000"/>
                  </a:schemeClr>
                </a:gs>
                <a:gs pos="30000">
                  <a:schemeClr val="accent3">
                    <a:alpha val="56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="" xmlns:a16="http://schemas.microsoft.com/office/drawing/2014/main" id="{6384F9B6-59B7-DEEA-72C9-36B64949BD28}"/>
                </a:ext>
              </a:extLst>
            </p:cNvPr>
            <p:cNvSpPr/>
            <p:nvPr/>
          </p:nvSpPr>
          <p:spPr>
            <a:xfrm>
              <a:off x="13323941" y="1310106"/>
              <a:ext cx="3614499" cy="3636782"/>
            </a:xfrm>
            <a:custGeom>
              <a:avLst/>
              <a:gdLst>
                <a:gd name="connsiteX0" fmla="*/ 1292778 w 3614499"/>
                <a:gd name="connsiteY0" fmla="*/ 0 h 3636782"/>
                <a:gd name="connsiteX1" fmla="*/ 3240131 w 3614499"/>
                <a:gd name="connsiteY1" fmla="*/ 0 h 3636782"/>
                <a:gd name="connsiteX2" fmla="*/ 3614499 w 3614499"/>
                <a:gd name="connsiteY2" fmla="*/ 374369 h 3636782"/>
                <a:gd name="connsiteX3" fmla="*/ 3614499 w 3614499"/>
                <a:gd name="connsiteY3" fmla="*/ 2349449 h 3636782"/>
                <a:gd name="connsiteX4" fmla="*/ 3584923 w 3614499"/>
                <a:gd name="connsiteY4" fmla="*/ 2356675 h 3636782"/>
                <a:gd name="connsiteX5" fmla="*/ 2970560 w 3614499"/>
                <a:gd name="connsiteY5" fmla="*/ 2722926 h 3636782"/>
                <a:gd name="connsiteX6" fmla="*/ 2482887 w 3614499"/>
                <a:gd name="connsiteY6" fmla="*/ 3210599 h 3636782"/>
                <a:gd name="connsiteX7" fmla="*/ 426185 w 3614499"/>
                <a:gd name="connsiteY7" fmla="*/ 3210599 h 3636782"/>
                <a:gd name="connsiteX8" fmla="*/ 426183 w 3614499"/>
                <a:gd name="connsiteY8" fmla="*/ 1153894 h 3636782"/>
                <a:gd name="connsiteX9" fmla="*/ 913856 w 3614499"/>
                <a:gd name="connsiteY9" fmla="*/ 666221 h 3636782"/>
                <a:gd name="connsiteX10" fmla="*/ 1280107 w 3614499"/>
                <a:gd name="connsiteY10" fmla="*/ 51860 h 363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14499" h="3636782">
                  <a:moveTo>
                    <a:pt x="1292778" y="0"/>
                  </a:moveTo>
                  <a:lnTo>
                    <a:pt x="3240131" y="0"/>
                  </a:lnTo>
                  <a:cubicBezTo>
                    <a:pt x="3446889" y="0"/>
                    <a:pt x="3614499" y="167611"/>
                    <a:pt x="3614499" y="374369"/>
                  </a:cubicBezTo>
                  <a:lnTo>
                    <a:pt x="3614499" y="2349449"/>
                  </a:lnTo>
                  <a:lnTo>
                    <a:pt x="3584923" y="2356675"/>
                  </a:lnTo>
                  <a:cubicBezTo>
                    <a:pt x="3360084" y="2423266"/>
                    <a:pt x="3148136" y="2545350"/>
                    <a:pt x="2970560" y="2722926"/>
                  </a:cubicBezTo>
                  <a:lnTo>
                    <a:pt x="2482887" y="3210599"/>
                  </a:lnTo>
                  <a:cubicBezTo>
                    <a:pt x="1914643" y="3778843"/>
                    <a:pt x="994429" y="3778843"/>
                    <a:pt x="426185" y="3210599"/>
                  </a:cubicBezTo>
                  <a:cubicBezTo>
                    <a:pt x="-142059" y="2642355"/>
                    <a:pt x="-142061" y="1722140"/>
                    <a:pt x="426183" y="1153894"/>
                  </a:cubicBezTo>
                  <a:lnTo>
                    <a:pt x="913856" y="666221"/>
                  </a:lnTo>
                  <a:cubicBezTo>
                    <a:pt x="1091432" y="488646"/>
                    <a:pt x="1213516" y="276698"/>
                    <a:pt x="1280107" y="5186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5">
                    <a:alpha val="56000"/>
                  </a:schemeClr>
                </a:gs>
                <a:gs pos="30000">
                  <a:schemeClr val="accent3">
                    <a:alpha val="56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1349559" y="1310106"/>
              <a:ext cx="15588882" cy="7666788"/>
            </a:xfrm>
            <a:prstGeom prst="roundRect">
              <a:avLst>
                <a:gd name="adj" fmla="val 4883"/>
              </a:avLst>
            </a:prstGeom>
            <a:solidFill>
              <a:schemeClr val="bg1">
                <a:alpha val="28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947BD2-4CB6-2ED2-C676-63530388F3F4}"/>
              </a:ext>
            </a:extLst>
          </p:cNvPr>
          <p:cNvSpPr txBox="1"/>
          <p:nvPr/>
        </p:nvSpPr>
        <p:spPr>
          <a:xfrm>
            <a:off x="4652907" y="2733901"/>
            <a:ext cx="8982185" cy="4068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5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8000" dirty="0" smtClean="0">
                <a:solidFill>
                  <a:schemeClr val="tx1"/>
                </a:solidFill>
                <a:latin typeface="Sora" pitchFamily="2" charset="0"/>
                <a:cs typeface="Sora" pitchFamily="2" charset="0"/>
              </a:rPr>
              <a:t>Every </a:t>
            </a:r>
            <a:r>
              <a:rPr lang="en-US" sz="8000" dirty="0">
                <a:solidFill>
                  <a:schemeClr val="tx1"/>
                </a:solidFill>
                <a:latin typeface="Sora" pitchFamily="2" charset="0"/>
                <a:cs typeface="Sora" pitchFamily="2" charset="0"/>
              </a:rPr>
              <a:t>task we </a:t>
            </a:r>
            <a:r>
              <a:rPr lang="en-US" sz="8000" dirty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undertake</a:t>
            </a:r>
            <a:r>
              <a:rPr lang="en-US" sz="8000" dirty="0">
                <a:solidFill>
                  <a:schemeClr val="accent1"/>
                </a:solidFill>
                <a:latin typeface="Sora" pitchFamily="2" charset="0"/>
                <a:cs typeface="Sora" pitchFamily="2" charset="0"/>
              </a:rPr>
              <a:t> </a:t>
            </a:r>
            <a:r>
              <a:rPr lang="en-US" sz="8000" dirty="0">
                <a:solidFill>
                  <a:schemeClr val="tx1"/>
                </a:solidFill>
                <a:latin typeface="Sora" pitchFamily="2" charset="0"/>
                <a:cs typeface="Sora" pitchFamily="2" charset="0"/>
              </a:rPr>
              <a:t>is a brushstroke on the </a:t>
            </a:r>
            <a:r>
              <a:rPr lang="en-US" sz="8000" dirty="0">
                <a:gradFill>
                  <a:gsLst>
                    <a:gs pos="11000">
                      <a:schemeClr val="accent3"/>
                    </a:gs>
                    <a:gs pos="100000">
                      <a:schemeClr val="accent1"/>
                    </a:gs>
                  </a:gsLst>
                  <a:lin ang="13500000" scaled="1"/>
                </a:gradFill>
                <a:latin typeface="Sora" pitchFamily="2" charset="0"/>
                <a:cs typeface="Sora" pitchFamily="2" charset="0"/>
              </a:rPr>
              <a:t>canvas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94660" y="7081889"/>
            <a:ext cx="3426382" cy="862640"/>
          </a:xfrm>
          <a:prstGeom prst="roundRect">
            <a:avLst>
              <a:gd name="adj" fmla="val 17360"/>
            </a:avLst>
          </a:prstGeom>
          <a:gradFill>
            <a:gsLst>
              <a:gs pos="11000">
                <a:schemeClr val="accent4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>
            <a:outerShdw blurRad="317500" dist="228600" dir="2700000" algn="tl" rotWithShape="0">
              <a:srgbClr val="28325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600" dirty="0" smtClean="0">
                <a:latin typeface="Sora" pitchFamily="2" charset="0"/>
                <a:cs typeface="Sora" pitchFamily="2" charset="0"/>
              </a:rPr>
              <a:t>DETAIL</a:t>
            </a:r>
            <a:endParaRPr lang="en-US" sz="2000" spc="600" dirty="0">
              <a:latin typeface="Sora" pitchFamily="2" charset="0"/>
              <a:cs typeface="S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27669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6" grpId="0" animBg="1"/>
          <p:bldP spid="7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6" grpId="0" animBg="1"/>
          <p:bldP spid="7" grpId="0"/>
          <p:bldP spid="9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1">
            <a:extLst>
              <a:ext uri="{FF2B5EF4-FFF2-40B4-BE49-F238E27FC236}">
                <a16:creationId xmlns="" xmlns:a16="http://schemas.microsoft.com/office/drawing/2014/main" id="{6384F9B6-59B7-DEEA-72C9-36B64949BD28}"/>
              </a:ext>
            </a:extLst>
          </p:cNvPr>
          <p:cNvSpPr/>
          <p:nvPr/>
        </p:nvSpPr>
        <p:spPr>
          <a:xfrm rot="2700000">
            <a:off x="4737436" y="6953978"/>
            <a:ext cx="6348226" cy="6348225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/>
              </a:gs>
              <a:gs pos="30000">
                <a:schemeClr val="accent3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43609" y="1431235"/>
            <a:ext cx="11144390" cy="10753204"/>
            <a:chOff x="7143609" y="1431235"/>
            <a:chExt cx="11144390" cy="10753204"/>
          </a:xfrm>
        </p:grpSpPr>
        <p:sp useBgFill="1">
          <p:nvSpPr>
            <p:cNvPr id="3" name="Rectangle: Rounded Corners 89">
              <a:extLst>
                <a:ext uri="{FF2B5EF4-FFF2-40B4-BE49-F238E27FC236}">
                  <a16:creationId xmlns="" xmlns:a16="http://schemas.microsoft.com/office/drawing/2014/main" id="{99FB95BE-F318-3CBC-4976-366A6C11281B}"/>
                </a:ext>
              </a:extLst>
            </p:cNvPr>
            <p:cNvSpPr/>
            <p:nvPr/>
          </p:nvSpPr>
          <p:spPr>
            <a:xfrm flipH="1">
              <a:off x="7911547" y="1431238"/>
              <a:ext cx="10376452" cy="8855762"/>
            </a:xfrm>
            <a:prstGeom prst="round1Rect">
              <a:avLst>
                <a:gd name="adj" fmla="val 23097"/>
              </a:avLst>
            </a:prstGeom>
            <a:ln w="15875">
              <a:noFill/>
            </a:ln>
            <a:effectLst>
              <a:outerShdw blurRad="431800" dist="850900" dir="10800000" sx="96000" sy="96000" algn="r" rotWithShape="0">
                <a:srgbClr val="28325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6384F9B6-59B7-DEEA-72C9-36B64949BD28}"/>
                </a:ext>
              </a:extLst>
            </p:cNvPr>
            <p:cNvSpPr/>
            <p:nvPr/>
          </p:nvSpPr>
          <p:spPr>
            <a:xfrm rot="2700000">
              <a:off x="5865990" y="7390340"/>
              <a:ext cx="6071718" cy="3516480"/>
            </a:xfrm>
            <a:custGeom>
              <a:avLst/>
              <a:gdLst>
                <a:gd name="connsiteX0" fmla="*/ 1 w 5861169"/>
                <a:gd name="connsiteY0" fmla="*/ 338280 h 3394539"/>
                <a:gd name="connsiteX1" fmla="*/ 816251 w 5861169"/>
                <a:gd name="connsiteY1" fmla="*/ 0 h 3394539"/>
                <a:gd name="connsiteX2" fmla="*/ 1632500 w 5861169"/>
                <a:gd name="connsiteY2" fmla="*/ 338280 h 3394539"/>
                <a:gd name="connsiteX3" fmla="*/ 2019587 w 5861169"/>
                <a:gd name="connsiteY3" fmla="*/ 725367 h 3394539"/>
                <a:gd name="connsiteX4" fmla="*/ 3652081 w 5861169"/>
                <a:gd name="connsiteY4" fmla="*/ 725367 h 3394539"/>
                <a:gd name="connsiteX5" fmla="*/ 4039168 w 5861169"/>
                <a:gd name="connsiteY5" fmla="*/ 338280 h 3394539"/>
                <a:gd name="connsiteX6" fmla="*/ 5671667 w 5861169"/>
                <a:gd name="connsiteY6" fmla="*/ 338280 h 3394539"/>
                <a:gd name="connsiteX7" fmla="*/ 5819664 w 5861169"/>
                <a:gd name="connsiteY7" fmla="*/ 519425 h 3394539"/>
                <a:gd name="connsiteX8" fmla="*/ 5861169 w 5861169"/>
                <a:gd name="connsiteY8" fmla="*/ 589629 h 3394539"/>
                <a:gd name="connsiteX9" fmla="*/ 3056258 w 5861169"/>
                <a:gd name="connsiteY9" fmla="*/ 3394539 h 3394539"/>
                <a:gd name="connsiteX10" fmla="*/ 0 w 5861169"/>
                <a:gd name="connsiteY10" fmla="*/ 338281 h 3394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1169" h="3394539">
                  <a:moveTo>
                    <a:pt x="1" y="338280"/>
                  </a:moveTo>
                  <a:cubicBezTo>
                    <a:pt x="225521" y="112761"/>
                    <a:pt x="520886" y="0"/>
                    <a:pt x="816251" y="0"/>
                  </a:cubicBezTo>
                  <a:cubicBezTo>
                    <a:pt x="1111616" y="0"/>
                    <a:pt x="1406979" y="112761"/>
                    <a:pt x="1632500" y="338280"/>
                  </a:cubicBezTo>
                  <a:lnTo>
                    <a:pt x="2019587" y="725367"/>
                  </a:lnTo>
                  <a:cubicBezTo>
                    <a:pt x="2470627" y="1176408"/>
                    <a:pt x="3201041" y="1176407"/>
                    <a:pt x="3652081" y="725367"/>
                  </a:cubicBezTo>
                  <a:lnTo>
                    <a:pt x="4039168" y="338280"/>
                  </a:lnTo>
                  <a:cubicBezTo>
                    <a:pt x="4490208" y="-112759"/>
                    <a:pt x="5220627" y="-112759"/>
                    <a:pt x="5671667" y="338280"/>
                  </a:cubicBezTo>
                  <a:cubicBezTo>
                    <a:pt x="5728047" y="394659"/>
                    <a:pt x="5777379" y="455405"/>
                    <a:pt x="5819664" y="519425"/>
                  </a:cubicBezTo>
                  <a:lnTo>
                    <a:pt x="5861169" y="589629"/>
                  </a:lnTo>
                  <a:lnTo>
                    <a:pt x="3056258" y="3394539"/>
                  </a:lnTo>
                  <a:lnTo>
                    <a:pt x="0" y="338281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30000">
                  <a:schemeClr val="accent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 flipH="1">
              <a:off x="7911547" y="1431235"/>
              <a:ext cx="10376452" cy="8855765"/>
            </a:xfrm>
            <a:prstGeom prst="round1Rect">
              <a:avLst>
                <a:gd name="adj" fmla="val 22983"/>
              </a:avLst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1000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761497" y="3005222"/>
            <a:ext cx="6994604" cy="4564663"/>
            <a:chOff x="9761497" y="3005222"/>
            <a:chExt cx="6994604" cy="4564663"/>
          </a:xfrm>
        </p:grpSpPr>
        <p:sp useBgFill="1">
          <p:nvSpPr>
            <p:cNvPr id="8" name="PURPLE ROUNDE SHAPE">
              <a:extLst>
                <a:ext uri="{FF2B5EF4-FFF2-40B4-BE49-F238E27FC236}">
                  <a16:creationId xmlns:a16="http://schemas.microsoft.com/office/drawing/2014/main" xmlns="" id="{E761ADD5-6E3B-FA7E-0715-B44E92DDFFAB}"/>
                </a:ext>
              </a:extLst>
            </p:cNvPr>
            <p:cNvSpPr/>
            <p:nvPr/>
          </p:nvSpPr>
          <p:spPr>
            <a:xfrm>
              <a:off x="9761497" y="3049299"/>
              <a:ext cx="1127082" cy="4505891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innerShdw blurRad="241300" dist="101600">
                <a:srgbClr val="BBC3E4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URPLE ROUNDED SHAPE LAYER">
              <a:extLst>
                <a:ext uri="{FF2B5EF4-FFF2-40B4-BE49-F238E27FC236}">
                  <a16:creationId xmlns:a16="http://schemas.microsoft.com/office/drawing/2014/main" xmlns="" id="{1B9AB0A5-F182-9ADF-C2FE-A8B5F538A3DB}"/>
                </a:ext>
              </a:extLst>
            </p:cNvPr>
            <p:cNvSpPr/>
            <p:nvPr/>
          </p:nvSpPr>
          <p:spPr>
            <a:xfrm>
              <a:off x="9762273" y="5369302"/>
              <a:ext cx="1127082" cy="2200581"/>
            </a:xfrm>
            <a:prstGeom prst="roundRect">
              <a:avLst>
                <a:gd name="adj" fmla="val 50000"/>
              </a:avLst>
            </a:prstGeom>
            <a:gradFill>
              <a:gsLst>
                <a:gs pos="11000">
                  <a:schemeClr val="accent3">
                    <a:lumMod val="75000"/>
                  </a:schemeClr>
                </a:gs>
                <a:gs pos="80000">
                  <a:schemeClr val="accent5"/>
                </a:gs>
              </a:gsLst>
              <a:lin ang="16200000" scaled="1"/>
            </a:gradFill>
            <a:ln w="28575">
              <a:noFill/>
            </a:ln>
            <a:effectLst>
              <a:outerShdw blurRad="508000" dist="2286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1200">
                <a:solidFill>
                  <a:srgbClr val="505880"/>
                </a:solidFill>
              </a:endParaRPr>
            </a:p>
          </p:txBody>
        </p:sp>
        <p:sp useBgFill="1">
          <p:nvSpPr>
            <p:cNvPr id="12" name="PURPLE ROUNDE SHAPE">
              <a:extLst>
                <a:ext uri="{FF2B5EF4-FFF2-40B4-BE49-F238E27FC236}">
                  <a16:creationId xmlns:a16="http://schemas.microsoft.com/office/drawing/2014/main" xmlns="" id="{E761ADD5-6E3B-FA7E-0715-B44E92DDFFAB}"/>
                </a:ext>
              </a:extLst>
            </p:cNvPr>
            <p:cNvSpPr/>
            <p:nvPr/>
          </p:nvSpPr>
          <p:spPr>
            <a:xfrm>
              <a:off x="11709111" y="3034608"/>
              <a:ext cx="1127082" cy="4505891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innerShdw blurRad="241300" dist="101600">
                <a:srgbClr val="BBC3E4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PURPLE ROUNDED SHAPE LAYER">
              <a:extLst>
                <a:ext uri="{FF2B5EF4-FFF2-40B4-BE49-F238E27FC236}">
                  <a16:creationId xmlns:a16="http://schemas.microsoft.com/office/drawing/2014/main" xmlns="" id="{1B9AB0A5-F182-9ADF-C2FE-A8B5F538A3DB}"/>
                </a:ext>
              </a:extLst>
            </p:cNvPr>
            <p:cNvSpPr/>
            <p:nvPr/>
          </p:nvSpPr>
          <p:spPr>
            <a:xfrm>
              <a:off x="11709887" y="4503933"/>
              <a:ext cx="1127082" cy="3065952"/>
            </a:xfrm>
            <a:prstGeom prst="roundRect">
              <a:avLst>
                <a:gd name="adj" fmla="val 50000"/>
              </a:avLst>
            </a:prstGeom>
            <a:gradFill>
              <a:gsLst>
                <a:gs pos="11000">
                  <a:schemeClr val="accent3">
                    <a:lumMod val="75000"/>
                  </a:schemeClr>
                </a:gs>
                <a:gs pos="80000">
                  <a:schemeClr val="accent5"/>
                </a:gs>
              </a:gsLst>
              <a:lin ang="16200000" scaled="1"/>
            </a:gradFill>
            <a:ln w="28575">
              <a:noFill/>
            </a:ln>
            <a:effectLst>
              <a:outerShdw blurRad="508000" dist="2286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1200">
                <a:solidFill>
                  <a:srgbClr val="505880"/>
                </a:solidFill>
              </a:endParaRPr>
            </a:p>
          </p:txBody>
        </p:sp>
        <p:sp useBgFill="1">
          <p:nvSpPr>
            <p:cNvPr id="15" name="PURPLE ROUNDE SHAPE">
              <a:extLst>
                <a:ext uri="{FF2B5EF4-FFF2-40B4-BE49-F238E27FC236}">
                  <a16:creationId xmlns:a16="http://schemas.microsoft.com/office/drawing/2014/main" xmlns="" id="{E761ADD5-6E3B-FA7E-0715-B44E92DDFFAB}"/>
                </a:ext>
              </a:extLst>
            </p:cNvPr>
            <p:cNvSpPr/>
            <p:nvPr/>
          </p:nvSpPr>
          <p:spPr>
            <a:xfrm>
              <a:off x="13680629" y="3019914"/>
              <a:ext cx="1127082" cy="4505891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innerShdw blurRad="241300" dist="101600">
                <a:srgbClr val="BBC3E4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PURPLE ROUNDED SHAPE LAYER">
              <a:extLst>
                <a:ext uri="{FF2B5EF4-FFF2-40B4-BE49-F238E27FC236}">
                  <a16:creationId xmlns:a16="http://schemas.microsoft.com/office/drawing/2014/main" xmlns="" id="{1B9AB0A5-F182-9ADF-C2FE-A8B5F538A3DB}"/>
                </a:ext>
              </a:extLst>
            </p:cNvPr>
            <p:cNvSpPr/>
            <p:nvPr/>
          </p:nvSpPr>
          <p:spPr>
            <a:xfrm>
              <a:off x="13681405" y="4032490"/>
              <a:ext cx="1127082" cy="3478623"/>
            </a:xfrm>
            <a:prstGeom prst="roundRect">
              <a:avLst>
                <a:gd name="adj" fmla="val 50000"/>
              </a:avLst>
            </a:prstGeom>
            <a:gradFill>
              <a:gsLst>
                <a:gs pos="11000">
                  <a:schemeClr val="accent3">
                    <a:lumMod val="75000"/>
                  </a:schemeClr>
                </a:gs>
                <a:gs pos="80000">
                  <a:schemeClr val="accent5"/>
                </a:gs>
              </a:gsLst>
              <a:lin ang="16200000" scaled="1"/>
            </a:gradFill>
            <a:ln w="28575">
              <a:noFill/>
            </a:ln>
            <a:effectLst>
              <a:outerShdw blurRad="508000" dist="2286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1200">
                <a:solidFill>
                  <a:srgbClr val="505880"/>
                </a:solidFill>
              </a:endParaRPr>
            </a:p>
          </p:txBody>
        </p:sp>
        <p:sp useBgFill="1">
          <p:nvSpPr>
            <p:cNvPr id="18" name="PURPLE ROUNDE SHAPE">
              <a:extLst>
                <a:ext uri="{FF2B5EF4-FFF2-40B4-BE49-F238E27FC236}">
                  <a16:creationId xmlns:a16="http://schemas.microsoft.com/office/drawing/2014/main" xmlns="" id="{E761ADD5-6E3B-FA7E-0715-B44E92DDFFAB}"/>
                </a:ext>
              </a:extLst>
            </p:cNvPr>
            <p:cNvSpPr/>
            <p:nvPr/>
          </p:nvSpPr>
          <p:spPr>
            <a:xfrm>
              <a:off x="15628243" y="3005222"/>
              <a:ext cx="1127082" cy="4505891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innerShdw blurRad="241300" dist="101600">
                <a:srgbClr val="BBC3E4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PURPLE ROUNDED SHAPE LAYER">
              <a:extLst>
                <a:ext uri="{FF2B5EF4-FFF2-40B4-BE49-F238E27FC236}">
                  <a16:creationId xmlns:a16="http://schemas.microsoft.com/office/drawing/2014/main" xmlns="" id="{1B9AB0A5-F182-9ADF-C2FE-A8B5F538A3DB}"/>
                </a:ext>
              </a:extLst>
            </p:cNvPr>
            <p:cNvSpPr/>
            <p:nvPr/>
          </p:nvSpPr>
          <p:spPr>
            <a:xfrm>
              <a:off x="15629019" y="3403643"/>
              <a:ext cx="1127082" cy="4107470"/>
            </a:xfrm>
            <a:prstGeom prst="roundRect">
              <a:avLst>
                <a:gd name="adj" fmla="val 50000"/>
              </a:avLst>
            </a:prstGeom>
            <a:gradFill>
              <a:gsLst>
                <a:gs pos="11000">
                  <a:schemeClr val="accent3">
                    <a:lumMod val="75000"/>
                  </a:schemeClr>
                </a:gs>
                <a:gs pos="80000">
                  <a:schemeClr val="accent5"/>
                </a:gs>
              </a:gsLst>
              <a:lin ang="16200000" scaled="1"/>
            </a:gradFill>
            <a:ln w="28575">
              <a:noFill/>
            </a:ln>
            <a:effectLst>
              <a:outerShdw blurRad="508000" dist="2286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1200">
                <a:solidFill>
                  <a:srgbClr val="50588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1028796" y="2365310"/>
            <a:ext cx="5670178" cy="2336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Sora" pitchFamily="2" charset="0"/>
                <a:cs typeface="Sora" pitchFamily="2" charset="0"/>
              </a:rPr>
              <a:t>Customer </a:t>
            </a:r>
            <a:r>
              <a:rPr lang="en-US" sz="6000" b="1" spc="-150" dirty="0">
                <a:solidFill>
                  <a:schemeClr val="accent4"/>
                </a:solidFill>
                <a:latin typeface="Sora" pitchFamily="2" charset="0"/>
                <a:cs typeface="Sora" pitchFamily="2" charset="0"/>
              </a:rPr>
              <a:t>Acquisition</a:t>
            </a:r>
            <a:r>
              <a:rPr lang="en-US" sz="6000" b="1" spc="-150" dirty="0">
                <a:solidFill>
                  <a:schemeClr val="accent5">
                    <a:lumMod val="75000"/>
                  </a:schemeClr>
                </a:solidFill>
                <a:latin typeface="Sora" pitchFamily="2" charset="0"/>
                <a:cs typeface="Sora" pitchFamily="2" charset="0"/>
              </a:rPr>
              <a:t> </a:t>
            </a:r>
            <a:r>
              <a:rPr lang="en-US" sz="6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Sora" pitchFamily="2" charset="0"/>
                <a:cs typeface="Sora" pitchFamily="2" charset="0"/>
              </a:rPr>
              <a:t>and </a:t>
            </a:r>
            <a:r>
              <a:rPr lang="en-US" sz="6000" b="1" spc="-150" dirty="0">
                <a:solidFill>
                  <a:schemeClr val="accent5">
                    <a:lumMod val="75000"/>
                  </a:schemeClr>
                </a:solidFill>
                <a:latin typeface="Sora" pitchFamily="2" charset="0"/>
                <a:cs typeface="Sora" pitchFamily="2" charset="0"/>
              </a:rPr>
              <a:t>Retention</a:t>
            </a:r>
            <a:endParaRPr lang="en-US" sz="6000" b="1" u="sng" spc="-150" dirty="0">
              <a:solidFill>
                <a:schemeClr val="accent5">
                  <a:lumMod val="75000"/>
                </a:schemeClr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059262" y="5014047"/>
            <a:ext cx="5222723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800" dirty="0">
                <a:latin typeface="Sora" pitchFamily="2" charset="0"/>
                <a:cs typeface="Sora" pitchFamily="2" charset="0"/>
              </a:rPr>
              <a:t>Effectively managing and mitigating these risks involves identifying, assessing, and implementing strategies to minimize their potential negative impacts. 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9376171" y="7834927"/>
            <a:ext cx="1897733" cy="5232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800" b="1" dirty="0" smtClean="0">
                <a:latin typeface="Sora" pitchFamily="2" charset="0"/>
                <a:cs typeface="Sora" pitchFamily="2" charset="0"/>
                <a:sym typeface="Source Sans Pro Bold" charset="0"/>
              </a:rPr>
              <a:t>2021</a:t>
            </a:r>
            <a:endParaRPr lang="en-US" sz="28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1323785" y="7834927"/>
            <a:ext cx="1897733" cy="5232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800" b="1" dirty="0" smtClean="0">
                <a:latin typeface="Sora" pitchFamily="2" charset="0"/>
                <a:cs typeface="Sora" pitchFamily="2" charset="0"/>
                <a:sym typeface="Source Sans Pro Bold" charset="0"/>
              </a:rPr>
              <a:t>2022</a:t>
            </a:r>
            <a:endParaRPr lang="en-US" sz="28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308795" y="7834927"/>
            <a:ext cx="1897733" cy="5232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800" b="1" dirty="0" smtClean="0">
                <a:latin typeface="Sora" pitchFamily="2" charset="0"/>
                <a:cs typeface="Sora" pitchFamily="2" charset="0"/>
                <a:sym typeface="Source Sans Pro Bold" charset="0"/>
              </a:rPr>
              <a:t>2023</a:t>
            </a:r>
            <a:endParaRPr lang="en-US" sz="28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5256409" y="7834927"/>
            <a:ext cx="1897733" cy="5232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800" b="1" dirty="0" smtClean="0">
                <a:latin typeface="Sora" pitchFamily="2" charset="0"/>
                <a:cs typeface="Sora" pitchFamily="2" charset="0"/>
                <a:sym typeface="Source Sans Pro Bold" charset="0"/>
              </a:rPr>
              <a:t>2024</a:t>
            </a:r>
            <a:endParaRPr lang="en-US" sz="28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6930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/>
          <p:bldP spid="26" grpId="0"/>
          <p:bldP spid="27" grpId="0"/>
          <p:bldP spid="29" grpId="0"/>
          <p:bldP spid="30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/>
          <p:bldP spid="26" grpId="0"/>
          <p:bldP spid="27" grpId="0"/>
          <p:bldP spid="29" grpId="0"/>
          <p:bldP spid="30" grpId="0"/>
          <p:bldP spid="31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">
            <a:extLst>
              <a:ext uri="{FF2B5EF4-FFF2-40B4-BE49-F238E27FC236}">
                <a16:creationId xmlns="" xmlns:a16="http://schemas.microsoft.com/office/drawing/2014/main" id="{6384F9B6-59B7-DEEA-72C9-36B64949BD28}"/>
              </a:ext>
            </a:extLst>
          </p:cNvPr>
          <p:cNvSpPr/>
          <p:nvPr/>
        </p:nvSpPr>
        <p:spPr>
          <a:xfrm rot="2700000">
            <a:off x="12812302" y="-1054489"/>
            <a:ext cx="5703109" cy="5703107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17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1">
            <a:extLst>
              <a:ext uri="{FF2B5EF4-FFF2-40B4-BE49-F238E27FC236}">
                <a16:creationId xmlns="" xmlns:a16="http://schemas.microsoft.com/office/drawing/2014/main" id="{6384F9B6-59B7-DEEA-72C9-36B64949BD28}"/>
              </a:ext>
            </a:extLst>
          </p:cNvPr>
          <p:cNvSpPr/>
          <p:nvPr/>
        </p:nvSpPr>
        <p:spPr>
          <a:xfrm rot="2700000">
            <a:off x="-2881263" y="4298271"/>
            <a:ext cx="5703109" cy="5703107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17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2323761" y="1024774"/>
            <a:ext cx="13640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Marketing Channels</a:t>
            </a:r>
            <a:endParaRPr lang="en-US" sz="6600" b="1" u="sng" spc="-15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59657" y="4374874"/>
            <a:ext cx="4125913" cy="4294808"/>
            <a:chOff x="6859657" y="4374874"/>
            <a:chExt cx="4125913" cy="429480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/>
          </p:nvSpPr>
          <p:spPr bwMode="auto">
            <a:xfrm>
              <a:off x="6859657" y="4374874"/>
              <a:ext cx="4125913" cy="412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30" name="Freeform 5"/>
            <p:cNvSpPr>
              <a:spLocks/>
            </p:cNvSpPr>
            <p:nvPr/>
          </p:nvSpPr>
          <p:spPr bwMode="auto">
            <a:xfrm>
              <a:off x="6859657" y="4542182"/>
              <a:ext cx="4125913" cy="4127500"/>
            </a:xfrm>
            <a:custGeom>
              <a:avLst/>
              <a:gdLst>
                <a:gd name="T0" fmla="*/ 2752 w 6093"/>
                <a:gd name="T1" fmla="*/ 0 h 6093"/>
                <a:gd name="T2" fmla="*/ 3342 w 6093"/>
                <a:gd name="T3" fmla="*/ 0 h 6093"/>
                <a:gd name="T4" fmla="*/ 3496 w 6093"/>
                <a:gd name="T5" fmla="*/ 461 h 6093"/>
                <a:gd name="T6" fmla="*/ 3950 w 6093"/>
                <a:gd name="T7" fmla="*/ 583 h 6093"/>
                <a:gd name="T8" fmla="*/ 4315 w 6093"/>
                <a:gd name="T9" fmla="*/ 261 h 6093"/>
                <a:gd name="T10" fmla="*/ 4825 w 6093"/>
                <a:gd name="T11" fmla="*/ 555 h 6093"/>
                <a:gd name="T12" fmla="*/ 4727 w 6093"/>
                <a:gd name="T13" fmla="*/ 1033 h 6093"/>
                <a:gd name="T14" fmla="*/ 4901 w 6093"/>
                <a:gd name="T15" fmla="*/ 1192 h 6093"/>
                <a:gd name="T16" fmla="*/ 5060 w 6093"/>
                <a:gd name="T17" fmla="*/ 1366 h 6093"/>
                <a:gd name="T18" fmla="*/ 5538 w 6093"/>
                <a:gd name="T19" fmla="*/ 1268 h 6093"/>
                <a:gd name="T20" fmla="*/ 5833 w 6093"/>
                <a:gd name="T21" fmla="*/ 1778 h 6093"/>
                <a:gd name="T22" fmla="*/ 5510 w 6093"/>
                <a:gd name="T23" fmla="*/ 2142 h 6093"/>
                <a:gd name="T24" fmla="*/ 5631 w 6093"/>
                <a:gd name="T25" fmla="*/ 2598 h 6093"/>
                <a:gd name="T26" fmla="*/ 6093 w 6093"/>
                <a:gd name="T27" fmla="*/ 2752 h 6093"/>
                <a:gd name="T28" fmla="*/ 6093 w 6093"/>
                <a:gd name="T29" fmla="*/ 3342 h 6093"/>
                <a:gd name="T30" fmla="*/ 5631 w 6093"/>
                <a:gd name="T31" fmla="*/ 3496 h 6093"/>
                <a:gd name="T32" fmla="*/ 5510 w 6093"/>
                <a:gd name="T33" fmla="*/ 3950 h 6093"/>
                <a:gd name="T34" fmla="*/ 5833 w 6093"/>
                <a:gd name="T35" fmla="*/ 4315 h 6093"/>
                <a:gd name="T36" fmla="*/ 5538 w 6093"/>
                <a:gd name="T37" fmla="*/ 4825 h 6093"/>
                <a:gd name="T38" fmla="*/ 5060 w 6093"/>
                <a:gd name="T39" fmla="*/ 4727 h 6093"/>
                <a:gd name="T40" fmla="*/ 4901 w 6093"/>
                <a:gd name="T41" fmla="*/ 4901 h 6093"/>
                <a:gd name="T42" fmla="*/ 4727 w 6093"/>
                <a:gd name="T43" fmla="*/ 5060 h 6093"/>
                <a:gd name="T44" fmla="*/ 4825 w 6093"/>
                <a:gd name="T45" fmla="*/ 5538 h 6093"/>
                <a:gd name="T46" fmla="*/ 4315 w 6093"/>
                <a:gd name="T47" fmla="*/ 5833 h 6093"/>
                <a:gd name="T48" fmla="*/ 3950 w 6093"/>
                <a:gd name="T49" fmla="*/ 5510 h 6093"/>
                <a:gd name="T50" fmla="*/ 3496 w 6093"/>
                <a:gd name="T51" fmla="*/ 5631 h 6093"/>
                <a:gd name="T52" fmla="*/ 3342 w 6093"/>
                <a:gd name="T53" fmla="*/ 6093 h 6093"/>
                <a:gd name="T54" fmla="*/ 2752 w 6093"/>
                <a:gd name="T55" fmla="*/ 6093 h 6093"/>
                <a:gd name="T56" fmla="*/ 2598 w 6093"/>
                <a:gd name="T57" fmla="*/ 5631 h 6093"/>
                <a:gd name="T58" fmla="*/ 2142 w 6093"/>
                <a:gd name="T59" fmla="*/ 5510 h 6093"/>
                <a:gd name="T60" fmla="*/ 1778 w 6093"/>
                <a:gd name="T61" fmla="*/ 5833 h 6093"/>
                <a:gd name="T62" fmla="*/ 1268 w 6093"/>
                <a:gd name="T63" fmla="*/ 5538 h 6093"/>
                <a:gd name="T64" fmla="*/ 1366 w 6093"/>
                <a:gd name="T65" fmla="*/ 5060 h 6093"/>
                <a:gd name="T66" fmla="*/ 1192 w 6093"/>
                <a:gd name="T67" fmla="*/ 4901 h 6093"/>
                <a:gd name="T68" fmla="*/ 1033 w 6093"/>
                <a:gd name="T69" fmla="*/ 4727 h 6093"/>
                <a:gd name="T70" fmla="*/ 555 w 6093"/>
                <a:gd name="T71" fmla="*/ 4825 h 6093"/>
                <a:gd name="T72" fmla="*/ 261 w 6093"/>
                <a:gd name="T73" fmla="*/ 4315 h 6093"/>
                <a:gd name="T74" fmla="*/ 583 w 6093"/>
                <a:gd name="T75" fmla="*/ 3950 h 6093"/>
                <a:gd name="T76" fmla="*/ 461 w 6093"/>
                <a:gd name="T77" fmla="*/ 3496 h 6093"/>
                <a:gd name="T78" fmla="*/ 0 w 6093"/>
                <a:gd name="T79" fmla="*/ 3342 h 6093"/>
                <a:gd name="T80" fmla="*/ 0 w 6093"/>
                <a:gd name="T81" fmla="*/ 2752 h 6093"/>
                <a:gd name="T82" fmla="*/ 461 w 6093"/>
                <a:gd name="T83" fmla="*/ 2598 h 6093"/>
                <a:gd name="T84" fmla="*/ 583 w 6093"/>
                <a:gd name="T85" fmla="*/ 2142 h 6093"/>
                <a:gd name="T86" fmla="*/ 261 w 6093"/>
                <a:gd name="T87" fmla="*/ 1778 h 6093"/>
                <a:gd name="T88" fmla="*/ 555 w 6093"/>
                <a:gd name="T89" fmla="*/ 1268 h 6093"/>
                <a:gd name="T90" fmla="*/ 1033 w 6093"/>
                <a:gd name="T91" fmla="*/ 1366 h 6093"/>
                <a:gd name="T92" fmla="*/ 1192 w 6093"/>
                <a:gd name="T93" fmla="*/ 1192 h 6093"/>
                <a:gd name="T94" fmla="*/ 1366 w 6093"/>
                <a:gd name="T95" fmla="*/ 1033 h 6093"/>
                <a:gd name="T96" fmla="*/ 1268 w 6093"/>
                <a:gd name="T97" fmla="*/ 555 h 6093"/>
                <a:gd name="T98" fmla="*/ 1778 w 6093"/>
                <a:gd name="T99" fmla="*/ 261 h 6093"/>
                <a:gd name="T100" fmla="*/ 2142 w 6093"/>
                <a:gd name="T101" fmla="*/ 583 h 6093"/>
                <a:gd name="T102" fmla="*/ 2598 w 6093"/>
                <a:gd name="T103" fmla="*/ 461 h 6093"/>
                <a:gd name="T104" fmla="*/ 2752 w 6093"/>
                <a:gd name="T105" fmla="*/ 0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3" h="6093">
                  <a:moveTo>
                    <a:pt x="2752" y="0"/>
                  </a:moveTo>
                  <a:lnTo>
                    <a:pt x="3342" y="0"/>
                  </a:lnTo>
                  <a:lnTo>
                    <a:pt x="3496" y="461"/>
                  </a:lnTo>
                  <a:cubicBezTo>
                    <a:pt x="3652" y="489"/>
                    <a:pt x="3805" y="530"/>
                    <a:pt x="3950" y="583"/>
                  </a:cubicBezTo>
                  <a:lnTo>
                    <a:pt x="4315" y="261"/>
                  </a:lnTo>
                  <a:lnTo>
                    <a:pt x="4825" y="555"/>
                  </a:lnTo>
                  <a:lnTo>
                    <a:pt x="4727" y="1033"/>
                  </a:lnTo>
                  <a:cubicBezTo>
                    <a:pt x="4787" y="1083"/>
                    <a:pt x="4846" y="1136"/>
                    <a:pt x="4901" y="1192"/>
                  </a:cubicBezTo>
                  <a:cubicBezTo>
                    <a:pt x="4957" y="1247"/>
                    <a:pt x="5010" y="1305"/>
                    <a:pt x="5060" y="1366"/>
                  </a:cubicBezTo>
                  <a:lnTo>
                    <a:pt x="5538" y="1268"/>
                  </a:lnTo>
                  <a:lnTo>
                    <a:pt x="5833" y="1778"/>
                  </a:lnTo>
                  <a:lnTo>
                    <a:pt x="5510" y="2142"/>
                  </a:lnTo>
                  <a:cubicBezTo>
                    <a:pt x="5563" y="2288"/>
                    <a:pt x="5604" y="2441"/>
                    <a:pt x="5631" y="2598"/>
                  </a:cubicBezTo>
                  <a:lnTo>
                    <a:pt x="6093" y="2752"/>
                  </a:lnTo>
                  <a:lnTo>
                    <a:pt x="6093" y="3342"/>
                  </a:lnTo>
                  <a:lnTo>
                    <a:pt x="5631" y="3496"/>
                  </a:lnTo>
                  <a:cubicBezTo>
                    <a:pt x="5604" y="3652"/>
                    <a:pt x="5563" y="3805"/>
                    <a:pt x="5510" y="3950"/>
                  </a:cubicBezTo>
                  <a:lnTo>
                    <a:pt x="5833" y="4315"/>
                  </a:lnTo>
                  <a:lnTo>
                    <a:pt x="5538" y="4825"/>
                  </a:lnTo>
                  <a:lnTo>
                    <a:pt x="5060" y="4727"/>
                  </a:lnTo>
                  <a:cubicBezTo>
                    <a:pt x="5010" y="4787"/>
                    <a:pt x="4957" y="4846"/>
                    <a:pt x="4901" y="4901"/>
                  </a:cubicBezTo>
                  <a:cubicBezTo>
                    <a:pt x="4846" y="4957"/>
                    <a:pt x="4787" y="5010"/>
                    <a:pt x="4727" y="5060"/>
                  </a:cubicBezTo>
                  <a:lnTo>
                    <a:pt x="4825" y="5538"/>
                  </a:lnTo>
                  <a:lnTo>
                    <a:pt x="4315" y="5833"/>
                  </a:lnTo>
                  <a:lnTo>
                    <a:pt x="3950" y="5510"/>
                  </a:lnTo>
                  <a:cubicBezTo>
                    <a:pt x="3805" y="5563"/>
                    <a:pt x="3652" y="5604"/>
                    <a:pt x="3496" y="5631"/>
                  </a:cubicBezTo>
                  <a:lnTo>
                    <a:pt x="3342" y="6093"/>
                  </a:lnTo>
                  <a:lnTo>
                    <a:pt x="2752" y="6093"/>
                  </a:lnTo>
                  <a:lnTo>
                    <a:pt x="2598" y="5631"/>
                  </a:lnTo>
                  <a:cubicBezTo>
                    <a:pt x="2441" y="5604"/>
                    <a:pt x="2288" y="5563"/>
                    <a:pt x="2142" y="5510"/>
                  </a:cubicBezTo>
                  <a:lnTo>
                    <a:pt x="1778" y="5833"/>
                  </a:lnTo>
                  <a:lnTo>
                    <a:pt x="1268" y="5538"/>
                  </a:lnTo>
                  <a:lnTo>
                    <a:pt x="1366" y="5060"/>
                  </a:lnTo>
                  <a:cubicBezTo>
                    <a:pt x="1305" y="5010"/>
                    <a:pt x="1247" y="4957"/>
                    <a:pt x="1192" y="4901"/>
                  </a:cubicBezTo>
                  <a:cubicBezTo>
                    <a:pt x="1136" y="4846"/>
                    <a:pt x="1083" y="4787"/>
                    <a:pt x="1033" y="4727"/>
                  </a:cubicBezTo>
                  <a:lnTo>
                    <a:pt x="555" y="4825"/>
                  </a:lnTo>
                  <a:lnTo>
                    <a:pt x="261" y="4315"/>
                  </a:lnTo>
                  <a:lnTo>
                    <a:pt x="583" y="3950"/>
                  </a:lnTo>
                  <a:cubicBezTo>
                    <a:pt x="530" y="3805"/>
                    <a:pt x="489" y="3652"/>
                    <a:pt x="461" y="3496"/>
                  </a:cubicBezTo>
                  <a:lnTo>
                    <a:pt x="0" y="3342"/>
                  </a:lnTo>
                  <a:lnTo>
                    <a:pt x="0" y="2752"/>
                  </a:lnTo>
                  <a:lnTo>
                    <a:pt x="461" y="2598"/>
                  </a:lnTo>
                  <a:cubicBezTo>
                    <a:pt x="489" y="2441"/>
                    <a:pt x="530" y="2288"/>
                    <a:pt x="583" y="2142"/>
                  </a:cubicBezTo>
                  <a:lnTo>
                    <a:pt x="261" y="1778"/>
                  </a:lnTo>
                  <a:lnTo>
                    <a:pt x="555" y="1268"/>
                  </a:lnTo>
                  <a:lnTo>
                    <a:pt x="1033" y="1366"/>
                  </a:lnTo>
                  <a:cubicBezTo>
                    <a:pt x="1083" y="1305"/>
                    <a:pt x="1136" y="1247"/>
                    <a:pt x="1192" y="1192"/>
                  </a:cubicBezTo>
                  <a:cubicBezTo>
                    <a:pt x="1247" y="1136"/>
                    <a:pt x="1305" y="1083"/>
                    <a:pt x="1366" y="1033"/>
                  </a:cubicBezTo>
                  <a:lnTo>
                    <a:pt x="1268" y="555"/>
                  </a:lnTo>
                  <a:lnTo>
                    <a:pt x="1778" y="261"/>
                  </a:lnTo>
                  <a:lnTo>
                    <a:pt x="2142" y="583"/>
                  </a:lnTo>
                  <a:cubicBezTo>
                    <a:pt x="2288" y="530"/>
                    <a:pt x="2441" y="489"/>
                    <a:pt x="2598" y="461"/>
                  </a:cubicBezTo>
                  <a:lnTo>
                    <a:pt x="2752" y="0"/>
                  </a:lnTo>
                  <a:close/>
                </a:path>
              </a:pathLst>
            </a:custGeom>
            <a:ln>
              <a:noFill/>
            </a:ln>
            <a:effectLst>
              <a:outerShdw blurRad="355600" dist="571500" dir="8100000" sx="95000" sy="95000" algn="tr" rotWithShape="0">
                <a:srgbClr val="283250">
                  <a:alpha val="16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859657" y="4542182"/>
              <a:ext cx="4125913" cy="4127500"/>
            </a:xfrm>
            <a:custGeom>
              <a:avLst/>
              <a:gdLst>
                <a:gd name="T0" fmla="*/ 2752 w 6093"/>
                <a:gd name="T1" fmla="*/ 0 h 6093"/>
                <a:gd name="T2" fmla="*/ 3342 w 6093"/>
                <a:gd name="T3" fmla="*/ 0 h 6093"/>
                <a:gd name="T4" fmla="*/ 3496 w 6093"/>
                <a:gd name="T5" fmla="*/ 461 h 6093"/>
                <a:gd name="T6" fmla="*/ 3950 w 6093"/>
                <a:gd name="T7" fmla="*/ 583 h 6093"/>
                <a:gd name="T8" fmla="*/ 4315 w 6093"/>
                <a:gd name="T9" fmla="*/ 261 h 6093"/>
                <a:gd name="T10" fmla="*/ 4825 w 6093"/>
                <a:gd name="T11" fmla="*/ 555 h 6093"/>
                <a:gd name="T12" fmla="*/ 4727 w 6093"/>
                <a:gd name="T13" fmla="*/ 1033 h 6093"/>
                <a:gd name="T14" fmla="*/ 4901 w 6093"/>
                <a:gd name="T15" fmla="*/ 1192 h 6093"/>
                <a:gd name="T16" fmla="*/ 5060 w 6093"/>
                <a:gd name="T17" fmla="*/ 1366 h 6093"/>
                <a:gd name="T18" fmla="*/ 5538 w 6093"/>
                <a:gd name="T19" fmla="*/ 1268 h 6093"/>
                <a:gd name="T20" fmla="*/ 5833 w 6093"/>
                <a:gd name="T21" fmla="*/ 1778 h 6093"/>
                <a:gd name="T22" fmla="*/ 5510 w 6093"/>
                <a:gd name="T23" fmla="*/ 2142 h 6093"/>
                <a:gd name="T24" fmla="*/ 5631 w 6093"/>
                <a:gd name="T25" fmla="*/ 2598 h 6093"/>
                <a:gd name="T26" fmla="*/ 6093 w 6093"/>
                <a:gd name="T27" fmla="*/ 2752 h 6093"/>
                <a:gd name="T28" fmla="*/ 6093 w 6093"/>
                <a:gd name="T29" fmla="*/ 3342 h 6093"/>
                <a:gd name="T30" fmla="*/ 5631 w 6093"/>
                <a:gd name="T31" fmla="*/ 3496 h 6093"/>
                <a:gd name="T32" fmla="*/ 5510 w 6093"/>
                <a:gd name="T33" fmla="*/ 3950 h 6093"/>
                <a:gd name="T34" fmla="*/ 5833 w 6093"/>
                <a:gd name="T35" fmla="*/ 4315 h 6093"/>
                <a:gd name="T36" fmla="*/ 5538 w 6093"/>
                <a:gd name="T37" fmla="*/ 4825 h 6093"/>
                <a:gd name="T38" fmla="*/ 5060 w 6093"/>
                <a:gd name="T39" fmla="*/ 4727 h 6093"/>
                <a:gd name="T40" fmla="*/ 4901 w 6093"/>
                <a:gd name="T41" fmla="*/ 4901 h 6093"/>
                <a:gd name="T42" fmla="*/ 4727 w 6093"/>
                <a:gd name="T43" fmla="*/ 5060 h 6093"/>
                <a:gd name="T44" fmla="*/ 4825 w 6093"/>
                <a:gd name="T45" fmla="*/ 5538 h 6093"/>
                <a:gd name="T46" fmla="*/ 4315 w 6093"/>
                <a:gd name="T47" fmla="*/ 5833 h 6093"/>
                <a:gd name="T48" fmla="*/ 3950 w 6093"/>
                <a:gd name="T49" fmla="*/ 5510 h 6093"/>
                <a:gd name="T50" fmla="*/ 3496 w 6093"/>
                <a:gd name="T51" fmla="*/ 5631 h 6093"/>
                <a:gd name="T52" fmla="*/ 3342 w 6093"/>
                <a:gd name="T53" fmla="*/ 6093 h 6093"/>
                <a:gd name="T54" fmla="*/ 2752 w 6093"/>
                <a:gd name="T55" fmla="*/ 6093 h 6093"/>
                <a:gd name="T56" fmla="*/ 2598 w 6093"/>
                <a:gd name="T57" fmla="*/ 5631 h 6093"/>
                <a:gd name="T58" fmla="*/ 2142 w 6093"/>
                <a:gd name="T59" fmla="*/ 5510 h 6093"/>
                <a:gd name="T60" fmla="*/ 1778 w 6093"/>
                <a:gd name="T61" fmla="*/ 5833 h 6093"/>
                <a:gd name="T62" fmla="*/ 1268 w 6093"/>
                <a:gd name="T63" fmla="*/ 5538 h 6093"/>
                <a:gd name="T64" fmla="*/ 1366 w 6093"/>
                <a:gd name="T65" fmla="*/ 5060 h 6093"/>
                <a:gd name="T66" fmla="*/ 1192 w 6093"/>
                <a:gd name="T67" fmla="*/ 4901 h 6093"/>
                <a:gd name="T68" fmla="*/ 1033 w 6093"/>
                <a:gd name="T69" fmla="*/ 4727 h 6093"/>
                <a:gd name="T70" fmla="*/ 555 w 6093"/>
                <a:gd name="T71" fmla="*/ 4825 h 6093"/>
                <a:gd name="T72" fmla="*/ 261 w 6093"/>
                <a:gd name="T73" fmla="*/ 4315 h 6093"/>
                <a:gd name="T74" fmla="*/ 583 w 6093"/>
                <a:gd name="T75" fmla="*/ 3950 h 6093"/>
                <a:gd name="T76" fmla="*/ 461 w 6093"/>
                <a:gd name="T77" fmla="*/ 3496 h 6093"/>
                <a:gd name="T78" fmla="*/ 0 w 6093"/>
                <a:gd name="T79" fmla="*/ 3342 h 6093"/>
                <a:gd name="T80" fmla="*/ 0 w 6093"/>
                <a:gd name="T81" fmla="*/ 2752 h 6093"/>
                <a:gd name="T82" fmla="*/ 461 w 6093"/>
                <a:gd name="T83" fmla="*/ 2598 h 6093"/>
                <a:gd name="T84" fmla="*/ 583 w 6093"/>
                <a:gd name="T85" fmla="*/ 2142 h 6093"/>
                <a:gd name="T86" fmla="*/ 261 w 6093"/>
                <a:gd name="T87" fmla="*/ 1778 h 6093"/>
                <a:gd name="T88" fmla="*/ 555 w 6093"/>
                <a:gd name="T89" fmla="*/ 1268 h 6093"/>
                <a:gd name="T90" fmla="*/ 1033 w 6093"/>
                <a:gd name="T91" fmla="*/ 1366 h 6093"/>
                <a:gd name="T92" fmla="*/ 1192 w 6093"/>
                <a:gd name="T93" fmla="*/ 1192 h 6093"/>
                <a:gd name="T94" fmla="*/ 1366 w 6093"/>
                <a:gd name="T95" fmla="*/ 1033 h 6093"/>
                <a:gd name="T96" fmla="*/ 1268 w 6093"/>
                <a:gd name="T97" fmla="*/ 555 h 6093"/>
                <a:gd name="T98" fmla="*/ 1778 w 6093"/>
                <a:gd name="T99" fmla="*/ 261 h 6093"/>
                <a:gd name="T100" fmla="*/ 2142 w 6093"/>
                <a:gd name="T101" fmla="*/ 583 h 6093"/>
                <a:gd name="T102" fmla="*/ 2598 w 6093"/>
                <a:gd name="T103" fmla="*/ 461 h 6093"/>
                <a:gd name="T104" fmla="*/ 2752 w 6093"/>
                <a:gd name="T105" fmla="*/ 0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3" h="6093">
                  <a:moveTo>
                    <a:pt x="2752" y="0"/>
                  </a:moveTo>
                  <a:lnTo>
                    <a:pt x="3342" y="0"/>
                  </a:lnTo>
                  <a:lnTo>
                    <a:pt x="3496" y="461"/>
                  </a:lnTo>
                  <a:cubicBezTo>
                    <a:pt x="3652" y="489"/>
                    <a:pt x="3805" y="530"/>
                    <a:pt x="3950" y="583"/>
                  </a:cubicBezTo>
                  <a:lnTo>
                    <a:pt x="4315" y="261"/>
                  </a:lnTo>
                  <a:lnTo>
                    <a:pt x="4825" y="555"/>
                  </a:lnTo>
                  <a:lnTo>
                    <a:pt x="4727" y="1033"/>
                  </a:lnTo>
                  <a:cubicBezTo>
                    <a:pt x="4787" y="1083"/>
                    <a:pt x="4846" y="1136"/>
                    <a:pt x="4901" y="1192"/>
                  </a:cubicBezTo>
                  <a:cubicBezTo>
                    <a:pt x="4957" y="1247"/>
                    <a:pt x="5010" y="1305"/>
                    <a:pt x="5060" y="1366"/>
                  </a:cubicBezTo>
                  <a:lnTo>
                    <a:pt x="5538" y="1268"/>
                  </a:lnTo>
                  <a:lnTo>
                    <a:pt x="5833" y="1778"/>
                  </a:lnTo>
                  <a:lnTo>
                    <a:pt x="5510" y="2142"/>
                  </a:lnTo>
                  <a:cubicBezTo>
                    <a:pt x="5563" y="2288"/>
                    <a:pt x="5604" y="2441"/>
                    <a:pt x="5631" y="2598"/>
                  </a:cubicBezTo>
                  <a:lnTo>
                    <a:pt x="6093" y="2752"/>
                  </a:lnTo>
                  <a:lnTo>
                    <a:pt x="6093" y="3342"/>
                  </a:lnTo>
                  <a:lnTo>
                    <a:pt x="5631" y="3496"/>
                  </a:lnTo>
                  <a:cubicBezTo>
                    <a:pt x="5604" y="3652"/>
                    <a:pt x="5563" y="3805"/>
                    <a:pt x="5510" y="3950"/>
                  </a:cubicBezTo>
                  <a:lnTo>
                    <a:pt x="5833" y="4315"/>
                  </a:lnTo>
                  <a:lnTo>
                    <a:pt x="5538" y="4825"/>
                  </a:lnTo>
                  <a:lnTo>
                    <a:pt x="5060" y="4727"/>
                  </a:lnTo>
                  <a:cubicBezTo>
                    <a:pt x="5010" y="4787"/>
                    <a:pt x="4957" y="4846"/>
                    <a:pt x="4901" y="4901"/>
                  </a:cubicBezTo>
                  <a:cubicBezTo>
                    <a:pt x="4846" y="4957"/>
                    <a:pt x="4787" y="5010"/>
                    <a:pt x="4727" y="5060"/>
                  </a:cubicBezTo>
                  <a:lnTo>
                    <a:pt x="4825" y="5538"/>
                  </a:lnTo>
                  <a:lnTo>
                    <a:pt x="4315" y="5833"/>
                  </a:lnTo>
                  <a:lnTo>
                    <a:pt x="3950" y="5510"/>
                  </a:lnTo>
                  <a:cubicBezTo>
                    <a:pt x="3805" y="5563"/>
                    <a:pt x="3652" y="5604"/>
                    <a:pt x="3496" y="5631"/>
                  </a:cubicBezTo>
                  <a:lnTo>
                    <a:pt x="3342" y="6093"/>
                  </a:lnTo>
                  <a:lnTo>
                    <a:pt x="2752" y="6093"/>
                  </a:lnTo>
                  <a:lnTo>
                    <a:pt x="2598" y="5631"/>
                  </a:lnTo>
                  <a:cubicBezTo>
                    <a:pt x="2441" y="5604"/>
                    <a:pt x="2288" y="5563"/>
                    <a:pt x="2142" y="5510"/>
                  </a:cubicBezTo>
                  <a:lnTo>
                    <a:pt x="1778" y="5833"/>
                  </a:lnTo>
                  <a:lnTo>
                    <a:pt x="1268" y="5538"/>
                  </a:lnTo>
                  <a:lnTo>
                    <a:pt x="1366" y="5060"/>
                  </a:lnTo>
                  <a:cubicBezTo>
                    <a:pt x="1305" y="5010"/>
                    <a:pt x="1247" y="4957"/>
                    <a:pt x="1192" y="4901"/>
                  </a:cubicBezTo>
                  <a:cubicBezTo>
                    <a:pt x="1136" y="4846"/>
                    <a:pt x="1083" y="4787"/>
                    <a:pt x="1033" y="4727"/>
                  </a:cubicBezTo>
                  <a:lnTo>
                    <a:pt x="555" y="4825"/>
                  </a:lnTo>
                  <a:lnTo>
                    <a:pt x="261" y="4315"/>
                  </a:lnTo>
                  <a:lnTo>
                    <a:pt x="583" y="3950"/>
                  </a:lnTo>
                  <a:cubicBezTo>
                    <a:pt x="530" y="3805"/>
                    <a:pt x="489" y="3652"/>
                    <a:pt x="461" y="3496"/>
                  </a:cubicBezTo>
                  <a:lnTo>
                    <a:pt x="0" y="3342"/>
                  </a:lnTo>
                  <a:lnTo>
                    <a:pt x="0" y="2752"/>
                  </a:lnTo>
                  <a:lnTo>
                    <a:pt x="461" y="2598"/>
                  </a:lnTo>
                  <a:cubicBezTo>
                    <a:pt x="489" y="2441"/>
                    <a:pt x="530" y="2288"/>
                    <a:pt x="583" y="2142"/>
                  </a:cubicBezTo>
                  <a:lnTo>
                    <a:pt x="261" y="1778"/>
                  </a:lnTo>
                  <a:lnTo>
                    <a:pt x="555" y="1268"/>
                  </a:lnTo>
                  <a:lnTo>
                    <a:pt x="1033" y="1366"/>
                  </a:lnTo>
                  <a:cubicBezTo>
                    <a:pt x="1083" y="1305"/>
                    <a:pt x="1136" y="1247"/>
                    <a:pt x="1192" y="1192"/>
                  </a:cubicBezTo>
                  <a:cubicBezTo>
                    <a:pt x="1247" y="1136"/>
                    <a:pt x="1305" y="1083"/>
                    <a:pt x="1366" y="1033"/>
                  </a:cubicBezTo>
                  <a:lnTo>
                    <a:pt x="1268" y="555"/>
                  </a:lnTo>
                  <a:lnTo>
                    <a:pt x="1778" y="261"/>
                  </a:lnTo>
                  <a:lnTo>
                    <a:pt x="2142" y="583"/>
                  </a:lnTo>
                  <a:cubicBezTo>
                    <a:pt x="2288" y="530"/>
                    <a:pt x="2441" y="489"/>
                    <a:pt x="2598" y="461"/>
                  </a:cubicBezTo>
                  <a:lnTo>
                    <a:pt x="2752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9050">
              <a:gradFill>
                <a:gsLst>
                  <a:gs pos="0">
                    <a:schemeClr val="bg1">
                      <a:alpha val="60000"/>
                    </a:schemeClr>
                  </a:gs>
                  <a:gs pos="51000">
                    <a:schemeClr val="bg1">
                      <a:alpha val="500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1"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58178" y="3029778"/>
            <a:ext cx="4125913" cy="4612950"/>
            <a:chOff x="1658178" y="3029778"/>
            <a:chExt cx="4125913" cy="4612950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58178" y="3029778"/>
              <a:ext cx="4125913" cy="412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7" name="Freeform 5"/>
            <p:cNvSpPr>
              <a:spLocks/>
            </p:cNvSpPr>
            <p:nvPr/>
          </p:nvSpPr>
          <p:spPr bwMode="auto">
            <a:xfrm>
              <a:off x="1658178" y="3197086"/>
              <a:ext cx="4125913" cy="4127500"/>
            </a:xfrm>
            <a:custGeom>
              <a:avLst/>
              <a:gdLst>
                <a:gd name="T0" fmla="*/ 2752 w 6093"/>
                <a:gd name="T1" fmla="*/ 0 h 6093"/>
                <a:gd name="T2" fmla="*/ 3342 w 6093"/>
                <a:gd name="T3" fmla="*/ 0 h 6093"/>
                <a:gd name="T4" fmla="*/ 3496 w 6093"/>
                <a:gd name="T5" fmla="*/ 461 h 6093"/>
                <a:gd name="T6" fmla="*/ 3950 w 6093"/>
                <a:gd name="T7" fmla="*/ 583 h 6093"/>
                <a:gd name="T8" fmla="*/ 4315 w 6093"/>
                <a:gd name="T9" fmla="*/ 261 h 6093"/>
                <a:gd name="T10" fmla="*/ 4825 w 6093"/>
                <a:gd name="T11" fmla="*/ 555 h 6093"/>
                <a:gd name="T12" fmla="*/ 4727 w 6093"/>
                <a:gd name="T13" fmla="*/ 1033 h 6093"/>
                <a:gd name="T14" fmla="*/ 4901 w 6093"/>
                <a:gd name="T15" fmla="*/ 1192 h 6093"/>
                <a:gd name="T16" fmla="*/ 5060 w 6093"/>
                <a:gd name="T17" fmla="*/ 1366 h 6093"/>
                <a:gd name="T18" fmla="*/ 5538 w 6093"/>
                <a:gd name="T19" fmla="*/ 1268 h 6093"/>
                <a:gd name="T20" fmla="*/ 5833 w 6093"/>
                <a:gd name="T21" fmla="*/ 1778 h 6093"/>
                <a:gd name="T22" fmla="*/ 5510 w 6093"/>
                <a:gd name="T23" fmla="*/ 2142 h 6093"/>
                <a:gd name="T24" fmla="*/ 5631 w 6093"/>
                <a:gd name="T25" fmla="*/ 2598 h 6093"/>
                <a:gd name="T26" fmla="*/ 6093 w 6093"/>
                <a:gd name="T27" fmla="*/ 2752 h 6093"/>
                <a:gd name="T28" fmla="*/ 6093 w 6093"/>
                <a:gd name="T29" fmla="*/ 3342 h 6093"/>
                <a:gd name="T30" fmla="*/ 5631 w 6093"/>
                <a:gd name="T31" fmla="*/ 3496 h 6093"/>
                <a:gd name="T32" fmla="*/ 5510 w 6093"/>
                <a:gd name="T33" fmla="*/ 3950 h 6093"/>
                <a:gd name="T34" fmla="*/ 5833 w 6093"/>
                <a:gd name="T35" fmla="*/ 4315 h 6093"/>
                <a:gd name="T36" fmla="*/ 5538 w 6093"/>
                <a:gd name="T37" fmla="*/ 4825 h 6093"/>
                <a:gd name="T38" fmla="*/ 5060 w 6093"/>
                <a:gd name="T39" fmla="*/ 4727 h 6093"/>
                <a:gd name="T40" fmla="*/ 4901 w 6093"/>
                <a:gd name="T41" fmla="*/ 4901 h 6093"/>
                <a:gd name="T42" fmla="*/ 4727 w 6093"/>
                <a:gd name="T43" fmla="*/ 5060 h 6093"/>
                <a:gd name="T44" fmla="*/ 4825 w 6093"/>
                <a:gd name="T45" fmla="*/ 5538 h 6093"/>
                <a:gd name="T46" fmla="*/ 4315 w 6093"/>
                <a:gd name="T47" fmla="*/ 5833 h 6093"/>
                <a:gd name="T48" fmla="*/ 3950 w 6093"/>
                <a:gd name="T49" fmla="*/ 5510 h 6093"/>
                <a:gd name="T50" fmla="*/ 3496 w 6093"/>
                <a:gd name="T51" fmla="*/ 5631 h 6093"/>
                <a:gd name="T52" fmla="*/ 3342 w 6093"/>
                <a:gd name="T53" fmla="*/ 6093 h 6093"/>
                <a:gd name="T54" fmla="*/ 2752 w 6093"/>
                <a:gd name="T55" fmla="*/ 6093 h 6093"/>
                <a:gd name="T56" fmla="*/ 2598 w 6093"/>
                <a:gd name="T57" fmla="*/ 5631 h 6093"/>
                <a:gd name="T58" fmla="*/ 2142 w 6093"/>
                <a:gd name="T59" fmla="*/ 5510 h 6093"/>
                <a:gd name="T60" fmla="*/ 1778 w 6093"/>
                <a:gd name="T61" fmla="*/ 5833 h 6093"/>
                <a:gd name="T62" fmla="*/ 1268 w 6093"/>
                <a:gd name="T63" fmla="*/ 5538 h 6093"/>
                <a:gd name="T64" fmla="*/ 1366 w 6093"/>
                <a:gd name="T65" fmla="*/ 5060 h 6093"/>
                <a:gd name="T66" fmla="*/ 1192 w 6093"/>
                <a:gd name="T67" fmla="*/ 4901 h 6093"/>
                <a:gd name="T68" fmla="*/ 1033 w 6093"/>
                <a:gd name="T69" fmla="*/ 4727 h 6093"/>
                <a:gd name="T70" fmla="*/ 555 w 6093"/>
                <a:gd name="T71" fmla="*/ 4825 h 6093"/>
                <a:gd name="T72" fmla="*/ 261 w 6093"/>
                <a:gd name="T73" fmla="*/ 4315 h 6093"/>
                <a:gd name="T74" fmla="*/ 583 w 6093"/>
                <a:gd name="T75" fmla="*/ 3950 h 6093"/>
                <a:gd name="T76" fmla="*/ 461 w 6093"/>
                <a:gd name="T77" fmla="*/ 3496 h 6093"/>
                <a:gd name="T78" fmla="*/ 0 w 6093"/>
                <a:gd name="T79" fmla="*/ 3342 h 6093"/>
                <a:gd name="T80" fmla="*/ 0 w 6093"/>
                <a:gd name="T81" fmla="*/ 2752 h 6093"/>
                <a:gd name="T82" fmla="*/ 461 w 6093"/>
                <a:gd name="T83" fmla="*/ 2598 h 6093"/>
                <a:gd name="T84" fmla="*/ 583 w 6093"/>
                <a:gd name="T85" fmla="*/ 2142 h 6093"/>
                <a:gd name="T86" fmla="*/ 261 w 6093"/>
                <a:gd name="T87" fmla="*/ 1778 h 6093"/>
                <a:gd name="T88" fmla="*/ 555 w 6093"/>
                <a:gd name="T89" fmla="*/ 1268 h 6093"/>
                <a:gd name="T90" fmla="*/ 1033 w 6093"/>
                <a:gd name="T91" fmla="*/ 1366 h 6093"/>
                <a:gd name="T92" fmla="*/ 1192 w 6093"/>
                <a:gd name="T93" fmla="*/ 1192 h 6093"/>
                <a:gd name="T94" fmla="*/ 1366 w 6093"/>
                <a:gd name="T95" fmla="*/ 1033 h 6093"/>
                <a:gd name="T96" fmla="*/ 1268 w 6093"/>
                <a:gd name="T97" fmla="*/ 555 h 6093"/>
                <a:gd name="T98" fmla="*/ 1778 w 6093"/>
                <a:gd name="T99" fmla="*/ 261 h 6093"/>
                <a:gd name="T100" fmla="*/ 2142 w 6093"/>
                <a:gd name="T101" fmla="*/ 583 h 6093"/>
                <a:gd name="T102" fmla="*/ 2598 w 6093"/>
                <a:gd name="T103" fmla="*/ 461 h 6093"/>
                <a:gd name="T104" fmla="*/ 2752 w 6093"/>
                <a:gd name="T105" fmla="*/ 0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3" h="6093">
                  <a:moveTo>
                    <a:pt x="2752" y="0"/>
                  </a:moveTo>
                  <a:lnTo>
                    <a:pt x="3342" y="0"/>
                  </a:lnTo>
                  <a:lnTo>
                    <a:pt x="3496" y="461"/>
                  </a:lnTo>
                  <a:cubicBezTo>
                    <a:pt x="3652" y="489"/>
                    <a:pt x="3805" y="530"/>
                    <a:pt x="3950" y="583"/>
                  </a:cubicBezTo>
                  <a:lnTo>
                    <a:pt x="4315" y="261"/>
                  </a:lnTo>
                  <a:lnTo>
                    <a:pt x="4825" y="555"/>
                  </a:lnTo>
                  <a:lnTo>
                    <a:pt x="4727" y="1033"/>
                  </a:lnTo>
                  <a:cubicBezTo>
                    <a:pt x="4787" y="1083"/>
                    <a:pt x="4846" y="1136"/>
                    <a:pt x="4901" y="1192"/>
                  </a:cubicBezTo>
                  <a:cubicBezTo>
                    <a:pt x="4957" y="1247"/>
                    <a:pt x="5010" y="1305"/>
                    <a:pt x="5060" y="1366"/>
                  </a:cubicBezTo>
                  <a:lnTo>
                    <a:pt x="5538" y="1268"/>
                  </a:lnTo>
                  <a:lnTo>
                    <a:pt x="5833" y="1778"/>
                  </a:lnTo>
                  <a:lnTo>
                    <a:pt x="5510" y="2142"/>
                  </a:lnTo>
                  <a:cubicBezTo>
                    <a:pt x="5563" y="2288"/>
                    <a:pt x="5604" y="2441"/>
                    <a:pt x="5631" y="2598"/>
                  </a:cubicBezTo>
                  <a:lnTo>
                    <a:pt x="6093" y="2752"/>
                  </a:lnTo>
                  <a:lnTo>
                    <a:pt x="6093" y="3342"/>
                  </a:lnTo>
                  <a:lnTo>
                    <a:pt x="5631" y="3496"/>
                  </a:lnTo>
                  <a:cubicBezTo>
                    <a:pt x="5604" y="3652"/>
                    <a:pt x="5563" y="3805"/>
                    <a:pt x="5510" y="3950"/>
                  </a:cubicBezTo>
                  <a:lnTo>
                    <a:pt x="5833" y="4315"/>
                  </a:lnTo>
                  <a:lnTo>
                    <a:pt x="5538" y="4825"/>
                  </a:lnTo>
                  <a:lnTo>
                    <a:pt x="5060" y="4727"/>
                  </a:lnTo>
                  <a:cubicBezTo>
                    <a:pt x="5010" y="4787"/>
                    <a:pt x="4957" y="4846"/>
                    <a:pt x="4901" y="4901"/>
                  </a:cubicBezTo>
                  <a:cubicBezTo>
                    <a:pt x="4846" y="4957"/>
                    <a:pt x="4787" y="5010"/>
                    <a:pt x="4727" y="5060"/>
                  </a:cubicBezTo>
                  <a:lnTo>
                    <a:pt x="4825" y="5538"/>
                  </a:lnTo>
                  <a:lnTo>
                    <a:pt x="4315" y="5833"/>
                  </a:lnTo>
                  <a:lnTo>
                    <a:pt x="3950" y="5510"/>
                  </a:lnTo>
                  <a:cubicBezTo>
                    <a:pt x="3805" y="5563"/>
                    <a:pt x="3652" y="5604"/>
                    <a:pt x="3496" y="5631"/>
                  </a:cubicBezTo>
                  <a:lnTo>
                    <a:pt x="3342" y="6093"/>
                  </a:lnTo>
                  <a:lnTo>
                    <a:pt x="2752" y="6093"/>
                  </a:lnTo>
                  <a:lnTo>
                    <a:pt x="2598" y="5631"/>
                  </a:lnTo>
                  <a:cubicBezTo>
                    <a:pt x="2441" y="5604"/>
                    <a:pt x="2288" y="5563"/>
                    <a:pt x="2142" y="5510"/>
                  </a:cubicBezTo>
                  <a:lnTo>
                    <a:pt x="1778" y="5833"/>
                  </a:lnTo>
                  <a:lnTo>
                    <a:pt x="1268" y="5538"/>
                  </a:lnTo>
                  <a:lnTo>
                    <a:pt x="1366" y="5060"/>
                  </a:lnTo>
                  <a:cubicBezTo>
                    <a:pt x="1305" y="5010"/>
                    <a:pt x="1247" y="4957"/>
                    <a:pt x="1192" y="4901"/>
                  </a:cubicBezTo>
                  <a:cubicBezTo>
                    <a:pt x="1136" y="4846"/>
                    <a:pt x="1083" y="4787"/>
                    <a:pt x="1033" y="4727"/>
                  </a:cubicBezTo>
                  <a:lnTo>
                    <a:pt x="555" y="4825"/>
                  </a:lnTo>
                  <a:lnTo>
                    <a:pt x="261" y="4315"/>
                  </a:lnTo>
                  <a:lnTo>
                    <a:pt x="583" y="3950"/>
                  </a:lnTo>
                  <a:cubicBezTo>
                    <a:pt x="530" y="3805"/>
                    <a:pt x="489" y="3652"/>
                    <a:pt x="461" y="3496"/>
                  </a:cubicBezTo>
                  <a:lnTo>
                    <a:pt x="0" y="3342"/>
                  </a:lnTo>
                  <a:lnTo>
                    <a:pt x="0" y="2752"/>
                  </a:lnTo>
                  <a:lnTo>
                    <a:pt x="461" y="2598"/>
                  </a:lnTo>
                  <a:cubicBezTo>
                    <a:pt x="489" y="2441"/>
                    <a:pt x="530" y="2288"/>
                    <a:pt x="583" y="2142"/>
                  </a:cubicBezTo>
                  <a:lnTo>
                    <a:pt x="261" y="1778"/>
                  </a:lnTo>
                  <a:lnTo>
                    <a:pt x="555" y="1268"/>
                  </a:lnTo>
                  <a:lnTo>
                    <a:pt x="1033" y="1366"/>
                  </a:lnTo>
                  <a:cubicBezTo>
                    <a:pt x="1083" y="1305"/>
                    <a:pt x="1136" y="1247"/>
                    <a:pt x="1192" y="1192"/>
                  </a:cubicBezTo>
                  <a:cubicBezTo>
                    <a:pt x="1247" y="1136"/>
                    <a:pt x="1305" y="1083"/>
                    <a:pt x="1366" y="1033"/>
                  </a:cubicBezTo>
                  <a:lnTo>
                    <a:pt x="1268" y="555"/>
                  </a:lnTo>
                  <a:lnTo>
                    <a:pt x="1778" y="261"/>
                  </a:lnTo>
                  <a:lnTo>
                    <a:pt x="2142" y="583"/>
                  </a:lnTo>
                  <a:cubicBezTo>
                    <a:pt x="2288" y="530"/>
                    <a:pt x="2441" y="489"/>
                    <a:pt x="2598" y="461"/>
                  </a:cubicBezTo>
                  <a:lnTo>
                    <a:pt x="2752" y="0"/>
                  </a:lnTo>
                  <a:close/>
                </a:path>
              </a:pathLst>
            </a:custGeom>
            <a:ln>
              <a:noFill/>
            </a:ln>
            <a:effectLst>
              <a:outerShdw blurRad="355600" dist="571500" dir="8100000" sx="95000" sy="95000" algn="tr" rotWithShape="0">
                <a:srgbClr val="283250">
                  <a:alpha val="16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6384F9B6-59B7-DEEA-72C9-36B64949BD28}"/>
                </a:ext>
              </a:extLst>
            </p:cNvPr>
            <p:cNvSpPr/>
            <p:nvPr/>
          </p:nvSpPr>
          <p:spPr>
            <a:xfrm rot="2700000">
              <a:off x="1774950" y="6103943"/>
              <a:ext cx="2086184" cy="991385"/>
            </a:xfrm>
            <a:custGeom>
              <a:avLst/>
              <a:gdLst>
                <a:gd name="connsiteX0" fmla="*/ 0 w 2086184"/>
                <a:gd name="connsiteY0" fmla="*/ 746579 h 991385"/>
                <a:gd name="connsiteX1" fmla="*/ 32224 w 2086184"/>
                <a:gd name="connsiteY1" fmla="*/ 722882 h 991385"/>
                <a:gd name="connsiteX2" fmla="*/ 111019 w 2086184"/>
                <a:gd name="connsiteY2" fmla="*/ 651654 h 991385"/>
                <a:gd name="connsiteX3" fmla="*/ 458770 w 2086184"/>
                <a:gd name="connsiteY3" fmla="*/ 303903 h 991385"/>
                <a:gd name="connsiteX4" fmla="*/ 1925371 w 2086184"/>
                <a:gd name="connsiteY4" fmla="*/ 303903 h 991385"/>
                <a:gd name="connsiteX5" fmla="*/ 2058329 w 2086184"/>
                <a:gd name="connsiteY5" fmla="*/ 466639 h 991385"/>
                <a:gd name="connsiteX6" fmla="*/ 2086184 w 2086184"/>
                <a:gd name="connsiteY6" fmla="*/ 513757 h 991385"/>
                <a:gd name="connsiteX7" fmla="*/ 2053280 w 2086184"/>
                <a:gd name="connsiteY7" fmla="*/ 546661 h 991385"/>
                <a:gd name="connsiteX8" fmla="*/ 1758240 w 2086184"/>
                <a:gd name="connsiteY8" fmla="*/ 399099 h 991385"/>
                <a:gd name="connsiteX9" fmla="*/ 1481938 w 2086184"/>
                <a:gd name="connsiteY9" fmla="*/ 559482 h 991385"/>
                <a:gd name="connsiteX10" fmla="*/ 1462366 w 2086184"/>
                <a:gd name="connsiteY10" fmla="*/ 888492 h 991385"/>
                <a:gd name="connsiteX11" fmla="*/ 1076860 w 2086184"/>
                <a:gd name="connsiteY11" fmla="*/ 991385 h 991385"/>
                <a:gd name="connsiteX12" fmla="*/ 894819 w 2086184"/>
                <a:gd name="connsiteY12" fmla="*/ 715495 h 991385"/>
                <a:gd name="connsiteX13" fmla="*/ 735342 w 2086184"/>
                <a:gd name="connsiteY13" fmla="*/ 722648 h 991385"/>
                <a:gd name="connsiteX14" fmla="*/ 575863 w 2086184"/>
                <a:gd name="connsiteY14" fmla="*/ 715434 h 991385"/>
                <a:gd name="connsiteX15" fmla="*/ 393928 w 2086184"/>
                <a:gd name="connsiteY15" fmla="*/ 991253 h 991385"/>
                <a:gd name="connsiteX16" fmla="*/ 8862 w 2086184"/>
                <a:gd name="connsiteY16" fmla="*/ 887734 h 99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86184" h="991385">
                  <a:moveTo>
                    <a:pt x="0" y="746579"/>
                  </a:moveTo>
                  <a:lnTo>
                    <a:pt x="32224" y="722882"/>
                  </a:lnTo>
                  <a:cubicBezTo>
                    <a:pt x="59388" y="700722"/>
                    <a:pt x="85694" y="676979"/>
                    <a:pt x="111019" y="651654"/>
                  </a:cubicBezTo>
                  <a:lnTo>
                    <a:pt x="458770" y="303903"/>
                  </a:lnTo>
                  <a:cubicBezTo>
                    <a:pt x="863975" y="-101300"/>
                    <a:pt x="1520167" y="-101301"/>
                    <a:pt x="1925371" y="303903"/>
                  </a:cubicBezTo>
                  <a:cubicBezTo>
                    <a:pt x="1976022" y="354554"/>
                    <a:pt x="2020341" y="409126"/>
                    <a:pt x="2058329" y="466639"/>
                  </a:cubicBezTo>
                  <a:lnTo>
                    <a:pt x="2086184" y="513757"/>
                  </a:lnTo>
                  <a:lnTo>
                    <a:pt x="2053280" y="546661"/>
                  </a:lnTo>
                  <a:lnTo>
                    <a:pt x="1758240" y="399099"/>
                  </a:lnTo>
                  <a:cubicBezTo>
                    <a:pt x="1670132" y="461341"/>
                    <a:pt x="1577233" y="514961"/>
                    <a:pt x="1481938" y="559482"/>
                  </a:cubicBezTo>
                  <a:lnTo>
                    <a:pt x="1462366" y="888492"/>
                  </a:lnTo>
                  <a:lnTo>
                    <a:pt x="1076860" y="991385"/>
                  </a:lnTo>
                  <a:lnTo>
                    <a:pt x="894819" y="715495"/>
                  </a:lnTo>
                  <a:cubicBezTo>
                    <a:pt x="841661" y="720753"/>
                    <a:pt x="788502" y="723137"/>
                    <a:pt x="735342" y="722648"/>
                  </a:cubicBezTo>
                  <a:cubicBezTo>
                    <a:pt x="682183" y="723117"/>
                    <a:pt x="628544" y="720233"/>
                    <a:pt x="575863" y="715434"/>
                  </a:cubicBezTo>
                  <a:lnTo>
                    <a:pt x="393928" y="991253"/>
                  </a:lnTo>
                  <a:lnTo>
                    <a:pt x="8862" y="887734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3">
                    <a:alpha val="70000"/>
                  </a:schemeClr>
                </a:gs>
                <a:gs pos="17000">
                  <a:schemeClr val="accent5">
                    <a:alpha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"/>
            <p:cNvSpPr>
              <a:spLocks/>
            </p:cNvSpPr>
            <p:nvPr/>
          </p:nvSpPr>
          <p:spPr bwMode="auto">
            <a:xfrm>
              <a:off x="1658178" y="3171211"/>
              <a:ext cx="4125913" cy="4127500"/>
            </a:xfrm>
            <a:custGeom>
              <a:avLst/>
              <a:gdLst>
                <a:gd name="T0" fmla="*/ 2752 w 6093"/>
                <a:gd name="T1" fmla="*/ 0 h 6093"/>
                <a:gd name="T2" fmla="*/ 3342 w 6093"/>
                <a:gd name="T3" fmla="*/ 0 h 6093"/>
                <a:gd name="T4" fmla="*/ 3496 w 6093"/>
                <a:gd name="T5" fmla="*/ 461 h 6093"/>
                <a:gd name="T6" fmla="*/ 3950 w 6093"/>
                <a:gd name="T7" fmla="*/ 583 h 6093"/>
                <a:gd name="T8" fmla="*/ 4315 w 6093"/>
                <a:gd name="T9" fmla="*/ 261 h 6093"/>
                <a:gd name="T10" fmla="*/ 4825 w 6093"/>
                <a:gd name="T11" fmla="*/ 555 h 6093"/>
                <a:gd name="T12" fmla="*/ 4727 w 6093"/>
                <a:gd name="T13" fmla="*/ 1033 h 6093"/>
                <a:gd name="T14" fmla="*/ 4901 w 6093"/>
                <a:gd name="T15" fmla="*/ 1192 h 6093"/>
                <a:gd name="T16" fmla="*/ 5060 w 6093"/>
                <a:gd name="T17" fmla="*/ 1366 h 6093"/>
                <a:gd name="T18" fmla="*/ 5538 w 6093"/>
                <a:gd name="T19" fmla="*/ 1268 h 6093"/>
                <a:gd name="T20" fmla="*/ 5833 w 6093"/>
                <a:gd name="T21" fmla="*/ 1778 h 6093"/>
                <a:gd name="T22" fmla="*/ 5510 w 6093"/>
                <a:gd name="T23" fmla="*/ 2142 h 6093"/>
                <a:gd name="T24" fmla="*/ 5631 w 6093"/>
                <a:gd name="T25" fmla="*/ 2598 h 6093"/>
                <a:gd name="T26" fmla="*/ 6093 w 6093"/>
                <a:gd name="T27" fmla="*/ 2752 h 6093"/>
                <a:gd name="T28" fmla="*/ 6093 w 6093"/>
                <a:gd name="T29" fmla="*/ 3342 h 6093"/>
                <a:gd name="T30" fmla="*/ 5631 w 6093"/>
                <a:gd name="T31" fmla="*/ 3496 h 6093"/>
                <a:gd name="T32" fmla="*/ 5510 w 6093"/>
                <a:gd name="T33" fmla="*/ 3950 h 6093"/>
                <a:gd name="T34" fmla="*/ 5833 w 6093"/>
                <a:gd name="T35" fmla="*/ 4315 h 6093"/>
                <a:gd name="T36" fmla="*/ 5538 w 6093"/>
                <a:gd name="T37" fmla="*/ 4825 h 6093"/>
                <a:gd name="T38" fmla="*/ 5060 w 6093"/>
                <a:gd name="T39" fmla="*/ 4727 h 6093"/>
                <a:gd name="T40" fmla="*/ 4901 w 6093"/>
                <a:gd name="T41" fmla="*/ 4901 h 6093"/>
                <a:gd name="T42" fmla="*/ 4727 w 6093"/>
                <a:gd name="T43" fmla="*/ 5060 h 6093"/>
                <a:gd name="T44" fmla="*/ 4825 w 6093"/>
                <a:gd name="T45" fmla="*/ 5538 h 6093"/>
                <a:gd name="T46" fmla="*/ 4315 w 6093"/>
                <a:gd name="T47" fmla="*/ 5833 h 6093"/>
                <a:gd name="T48" fmla="*/ 3950 w 6093"/>
                <a:gd name="T49" fmla="*/ 5510 h 6093"/>
                <a:gd name="T50" fmla="*/ 3496 w 6093"/>
                <a:gd name="T51" fmla="*/ 5631 h 6093"/>
                <a:gd name="T52" fmla="*/ 3342 w 6093"/>
                <a:gd name="T53" fmla="*/ 6093 h 6093"/>
                <a:gd name="T54" fmla="*/ 2752 w 6093"/>
                <a:gd name="T55" fmla="*/ 6093 h 6093"/>
                <a:gd name="T56" fmla="*/ 2598 w 6093"/>
                <a:gd name="T57" fmla="*/ 5631 h 6093"/>
                <a:gd name="T58" fmla="*/ 2142 w 6093"/>
                <a:gd name="T59" fmla="*/ 5510 h 6093"/>
                <a:gd name="T60" fmla="*/ 1778 w 6093"/>
                <a:gd name="T61" fmla="*/ 5833 h 6093"/>
                <a:gd name="T62" fmla="*/ 1268 w 6093"/>
                <a:gd name="T63" fmla="*/ 5538 h 6093"/>
                <a:gd name="T64" fmla="*/ 1366 w 6093"/>
                <a:gd name="T65" fmla="*/ 5060 h 6093"/>
                <a:gd name="T66" fmla="*/ 1192 w 6093"/>
                <a:gd name="T67" fmla="*/ 4901 h 6093"/>
                <a:gd name="T68" fmla="*/ 1033 w 6093"/>
                <a:gd name="T69" fmla="*/ 4727 h 6093"/>
                <a:gd name="T70" fmla="*/ 555 w 6093"/>
                <a:gd name="T71" fmla="*/ 4825 h 6093"/>
                <a:gd name="T72" fmla="*/ 261 w 6093"/>
                <a:gd name="T73" fmla="*/ 4315 h 6093"/>
                <a:gd name="T74" fmla="*/ 583 w 6093"/>
                <a:gd name="T75" fmla="*/ 3950 h 6093"/>
                <a:gd name="T76" fmla="*/ 461 w 6093"/>
                <a:gd name="T77" fmla="*/ 3496 h 6093"/>
                <a:gd name="T78" fmla="*/ 0 w 6093"/>
                <a:gd name="T79" fmla="*/ 3342 h 6093"/>
                <a:gd name="T80" fmla="*/ 0 w 6093"/>
                <a:gd name="T81" fmla="*/ 2752 h 6093"/>
                <a:gd name="T82" fmla="*/ 461 w 6093"/>
                <a:gd name="T83" fmla="*/ 2598 h 6093"/>
                <a:gd name="T84" fmla="*/ 583 w 6093"/>
                <a:gd name="T85" fmla="*/ 2142 h 6093"/>
                <a:gd name="T86" fmla="*/ 261 w 6093"/>
                <a:gd name="T87" fmla="*/ 1778 h 6093"/>
                <a:gd name="T88" fmla="*/ 555 w 6093"/>
                <a:gd name="T89" fmla="*/ 1268 h 6093"/>
                <a:gd name="T90" fmla="*/ 1033 w 6093"/>
                <a:gd name="T91" fmla="*/ 1366 h 6093"/>
                <a:gd name="T92" fmla="*/ 1192 w 6093"/>
                <a:gd name="T93" fmla="*/ 1192 h 6093"/>
                <a:gd name="T94" fmla="*/ 1366 w 6093"/>
                <a:gd name="T95" fmla="*/ 1033 h 6093"/>
                <a:gd name="T96" fmla="*/ 1268 w 6093"/>
                <a:gd name="T97" fmla="*/ 555 h 6093"/>
                <a:gd name="T98" fmla="*/ 1778 w 6093"/>
                <a:gd name="T99" fmla="*/ 261 h 6093"/>
                <a:gd name="T100" fmla="*/ 2142 w 6093"/>
                <a:gd name="T101" fmla="*/ 583 h 6093"/>
                <a:gd name="T102" fmla="*/ 2598 w 6093"/>
                <a:gd name="T103" fmla="*/ 461 h 6093"/>
                <a:gd name="T104" fmla="*/ 2752 w 6093"/>
                <a:gd name="T105" fmla="*/ 0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3" h="6093">
                  <a:moveTo>
                    <a:pt x="2752" y="0"/>
                  </a:moveTo>
                  <a:lnTo>
                    <a:pt x="3342" y="0"/>
                  </a:lnTo>
                  <a:lnTo>
                    <a:pt x="3496" y="461"/>
                  </a:lnTo>
                  <a:cubicBezTo>
                    <a:pt x="3652" y="489"/>
                    <a:pt x="3805" y="530"/>
                    <a:pt x="3950" y="583"/>
                  </a:cubicBezTo>
                  <a:lnTo>
                    <a:pt x="4315" y="261"/>
                  </a:lnTo>
                  <a:lnTo>
                    <a:pt x="4825" y="555"/>
                  </a:lnTo>
                  <a:lnTo>
                    <a:pt x="4727" y="1033"/>
                  </a:lnTo>
                  <a:cubicBezTo>
                    <a:pt x="4787" y="1083"/>
                    <a:pt x="4846" y="1136"/>
                    <a:pt x="4901" y="1192"/>
                  </a:cubicBezTo>
                  <a:cubicBezTo>
                    <a:pt x="4957" y="1247"/>
                    <a:pt x="5010" y="1305"/>
                    <a:pt x="5060" y="1366"/>
                  </a:cubicBezTo>
                  <a:lnTo>
                    <a:pt x="5538" y="1268"/>
                  </a:lnTo>
                  <a:lnTo>
                    <a:pt x="5833" y="1778"/>
                  </a:lnTo>
                  <a:lnTo>
                    <a:pt x="5510" y="2142"/>
                  </a:lnTo>
                  <a:cubicBezTo>
                    <a:pt x="5563" y="2288"/>
                    <a:pt x="5604" y="2441"/>
                    <a:pt x="5631" y="2598"/>
                  </a:cubicBezTo>
                  <a:lnTo>
                    <a:pt x="6093" y="2752"/>
                  </a:lnTo>
                  <a:lnTo>
                    <a:pt x="6093" y="3342"/>
                  </a:lnTo>
                  <a:lnTo>
                    <a:pt x="5631" y="3496"/>
                  </a:lnTo>
                  <a:cubicBezTo>
                    <a:pt x="5604" y="3652"/>
                    <a:pt x="5563" y="3805"/>
                    <a:pt x="5510" y="3950"/>
                  </a:cubicBezTo>
                  <a:lnTo>
                    <a:pt x="5833" y="4315"/>
                  </a:lnTo>
                  <a:lnTo>
                    <a:pt x="5538" y="4825"/>
                  </a:lnTo>
                  <a:lnTo>
                    <a:pt x="5060" y="4727"/>
                  </a:lnTo>
                  <a:cubicBezTo>
                    <a:pt x="5010" y="4787"/>
                    <a:pt x="4957" y="4846"/>
                    <a:pt x="4901" y="4901"/>
                  </a:cubicBezTo>
                  <a:cubicBezTo>
                    <a:pt x="4846" y="4957"/>
                    <a:pt x="4787" y="5010"/>
                    <a:pt x="4727" y="5060"/>
                  </a:cubicBezTo>
                  <a:lnTo>
                    <a:pt x="4825" y="5538"/>
                  </a:lnTo>
                  <a:lnTo>
                    <a:pt x="4315" y="5833"/>
                  </a:lnTo>
                  <a:lnTo>
                    <a:pt x="3950" y="5510"/>
                  </a:lnTo>
                  <a:cubicBezTo>
                    <a:pt x="3805" y="5563"/>
                    <a:pt x="3652" y="5604"/>
                    <a:pt x="3496" y="5631"/>
                  </a:cubicBezTo>
                  <a:lnTo>
                    <a:pt x="3342" y="6093"/>
                  </a:lnTo>
                  <a:lnTo>
                    <a:pt x="2752" y="6093"/>
                  </a:lnTo>
                  <a:lnTo>
                    <a:pt x="2598" y="5631"/>
                  </a:lnTo>
                  <a:cubicBezTo>
                    <a:pt x="2441" y="5604"/>
                    <a:pt x="2288" y="5563"/>
                    <a:pt x="2142" y="5510"/>
                  </a:cubicBezTo>
                  <a:lnTo>
                    <a:pt x="1778" y="5833"/>
                  </a:lnTo>
                  <a:lnTo>
                    <a:pt x="1268" y="5538"/>
                  </a:lnTo>
                  <a:lnTo>
                    <a:pt x="1366" y="5060"/>
                  </a:lnTo>
                  <a:cubicBezTo>
                    <a:pt x="1305" y="5010"/>
                    <a:pt x="1247" y="4957"/>
                    <a:pt x="1192" y="4901"/>
                  </a:cubicBezTo>
                  <a:cubicBezTo>
                    <a:pt x="1136" y="4846"/>
                    <a:pt x="1083" y="4787"/>
                    <a:pt x="1033" y="4727"/>
                  </a:cubicBezTo>
                  <a:lnTo>
                    <a:pt x="555" y="4825"/>
                  </a:lnTo>
                  <a:lnTo>
                    <a:pt x="261" y="4315"/>
                  </a:lnTo>
                  <a:lnTo>
                    <a:pt x="583" y="3950"/>
                  </a:lnTo>
                  <a:cubicBezTo>
                    <a:pt x="530" y="3805"/>
                    <a:pt x="489" y="3652"/>
                    <a:pt x="461" y="3496"/>
                  </a:cubicBezTo>
                  <a:lnTo>
                    <a:pt x="0" y="3342"/>
                  </a:lnTo>
                  <a:lnTo>
                    <a:pt x="0" y="2752"/>
                  </a:lnTo>
                  <a:lnTo>
                    <a:pt x="461" y="2598"/>
                  </a:lnTo>
                  <a:cubicBezTo>
                    <a:pt x="489" y="2441"/>
                    <a:pt x="530" y="2288"/>
                    <a:pt x="583" y="2142"/>
                  </a:cubicBezTo>
                  <a:lnTo>
                    <a:pt x="261" y="1778"/>
                  </a:lnTo>
                  <a:lnTo>
                    <a:pt x="555" y="1268"/>
                  </a:lnTo>
                  <a:lnTo>
                    <a:pt x="1033" y="1366"/>
                  </a:lnTo>
                  <a:cubicBezTo>
                    <a:pt x="1083" y="1305"/>
                    <a:pt x="1136" y="1247"/>
                    <a:pt x="1192" y="1192"/>
                  </a:cubicBezTo>
                  <a:cubicBezTo>
                    <a:pt x="1247" y="1136"/>
                    <a:pt x="1305" y="1083"/>
                    <a:pt x="1366" y="1033"/>
                  </a:cubicBezTo>
                  <a:lnTo>
                    <a:pt x="1268" y="555"/>
                  </a:lnTo>
                  <a:lnTo>
                    <a:pt x="1778" y="261"/>
                  </a:lnTo>
                  <a:lnTo>
                    <a:pt x="2142" y="583"/>
                  </a:lnTo>
                  <a:cubicBezTo>
                    <a:pt x="2288" y="530"/>
                    <a:pt x="2441" y="489"/>
                    <a:pt x="2598" y="461"/>
                  </a:cubicBezTo>
                  <a:lnTo>
                    <a:pt x="2752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9050">
              <a:gradFill>
                <a:gsLst>
                  <a:gs pos="0">
                    <a:schemeClr val="bg1">
                      <a:alpha val="60000"/>
                    </a:schemeClr>
                  </a:gs>
                  <a:gs pos="51000">
                    <a:schemeClr val="bg1">
                      <a:alpha val="500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1"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379188" y="3065570"/>
            <a:ext cx="4125913" cy="4426324"/>
            <a:chOff x="12379188" y="3065570"/>
            <a:chExt cx="4125913" cy="4426324"/>
          </a:xfrm>
        </p:grpSpPr>
        <p:sp>
          <p:nvSpPr>
            <p:cNvPr id="3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379188" y="3197086"/>
              <a:ext cx="4125913" cy="412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33" name="Freeform 5"/>
            <p:cNvSpPr>
              <a:spLocks/>
            </p:cNvSpPr>
            <p:nvPr/>
          </p:nvSpPr>
          <p:spPr bwMode="auto">
            <a:xfrm>
              <a:off x="12379188" y="3364394"/>
              <a:ext cx="4125913" cy="4127500"/>
            </a:xfrm>
            <a:custGeom>
              <a:avLst/>
              <a:gdLst>
                <a:gd name="T0" fmla="*/ 2752 w 6093"/>
                <a:gd name="T1" fmla="*/ 0 h 6093"/>
                <a:gd name="T2" fmla="*/ 3342 w 6093"/>
                <a:gd name="T3" fmla="*/ 0 h 6093"/>
                <a:gd name="T4" fmla="*/ 3496 w 6093"/>
                <a:gd name="T5" fmla="*/ 461 h 6093"/>
                <a:gd name="T6" fmla="*/ 3950 w 6093"/>
                <a:gd name="T7" fmla="*/ 583 h 6093"/>
                <a:gd name="T8" fmla="*/ 4315 w 6093"/>
                <a:gd name="T9" fmla="*/ 261 h 6093"/>
                <a:gd name="T10" fmla="*/ 4825 w 6093"/>
                <a:gd name="T11" fmla="*/ 555 h 6093"/>
                <a:gd name="T12" fmla="*/ 4727 w 6093"/>
                <a:gd name="T13" fmla="*/ 1033 h 6093"/>
                <a:gd name="T14" fmla="*/ 4901 w 6093"/>
                <a:gd name="T15" fmla="*/ 1192 h 6093"/>
                <a:gd name="T16" fmla="*/ 5060 w 6093"/>
                <a:gd name="T17" fmla="*/ 1366 h 6093"/>
                <a:gd name="T18" fmla="*/ 5538 w 6093"/>
                <a:gd name="T19" fmla="*/ 1268 h 6093"/>
                <a:gd name="T20" fmla="*/ 5833 w 6093"/>
                <a:gd name="T21" fmla="*/ 1778 h 6093"/>
                <a:gd name="T22" fmla="*/ 5510 w 6093"/>
                <a:gd name="T23" fmla="*/ 2142 h 6093"/>
                <a:gd name="T24" fmla="*/ 5631 w 6093"/>
                <a:gd name="T25" fmla="*/ 2598 h 6093"/>
                <a:gd name="T26" fmla="*/ 6093 w 6093"/>
                <a:gd name="T27" fmla="*/ 2752 h 6093"/>
                <a:gd name="T28" fmla="*/ 6093 w 6093"/>
                <a:gd name="T29" fmla="*/ 3342 h 6093"/>
                <a:gd name="T30" fmla="*/ 5631 w 6093"/>
                <a:gd name="T31" fmla="*/ 3496 h 6093"/>
                <a:gd name="T32" fmla="*/ 5510 w 6093"/>
                <a:gd name="T33" fmla="*/ 3950 h 6093"/>
                <a:gd name="T34" fmla="*/ 5833 w 6093"/>
                <a:gd name="T35" fmla="*/ 4315 h 6093"/>
                <a:gd name="T36" fmla="*/ 5538 w 6093"/>
                <a:gd name="T37" fmla="*/ 4825 h 6093"/>
                <a:gd name="T38" fmla="*/ 5060 w 6093"/>
                <a:gd name="T39" fmla="*/ 4727 h 6093"/>
                <a:gd name="T40" fmla="*/ 4901 w 6093"/>
                <a:gd name="T41" fmla="*/ 4901 h 6093"/>
                <a:gd name="T42" fmla="*/ 4727 w 6093"/>
                <a:gd name="T43" fmla="*/ 5060 h 6093"/>
                <a:gd name="T44" fmla="*/ 4825 w 6093"/>
                <a:gd name="T45" fmla="*/ 5538 h 6093"/>
                <a:gd name="T46" fmla="*/ 4315 w 6093"/>
                <a:gd name="T47" fmla="*/ 5833 h 6093"/>
                <a:gd name="T48" fmla="*/ 3950 w 6093"/>
                <a:gd name="T49" fmla="*/ 5510 h 6093"/>
                <a:gd name="T50" fmla="*/ 3496 w 6093"/>
                <a:gd name="T51" fmla="*/ 5631 h 6093"/>
                <a:gd name="T52" fmla="*/ 3342 w 6093"/>
                <a:gd name="T53" fmla="*/ 6093 h 6093"/>
                <a:gd name="T54" fmla="*/ 2752 w 6093"/>
                <a:gd name="T55" fmla="*/ 6093 h 6093"/>
                <a:gd name="T56" fmla="*/ 2598 w 6093"/>
                <a:gd name="T57" fmla="*/ 5631 h 6093"/>
                <a:gd name="T58" fmla="*/ 2142 w 6093"/>
                <a:gd name="T59" fmla="*/ 5510 h 6093"/>
                <a:gd name="T60" fmla="*/ 1778 w 6093"/>
                <a:gd name="T61" fmla="*/ 5833 h 6093"/>
                <a:gd name="T62" fmla="*/ 1268 w 6093"/>
                <a:gd name="T63" fmla="*/ 5538 h 6093"/>
                <a:gd name="T64" fmla="*/ 1366 w 6093"/>
                <a:gd name="T65" fmla="*/ 5060 h 6093"/>
                <a:gd name="T66" fmla="*/ 1192 w 6093"/>
                <a:gd name="T67" fmla="*/ 4901 h 6093"/>
                <a:gd name="T68" fmla="*/ 1033 w 6093"/>
                <a:gd name="T69" fmla="*/ 4727 h 6093"/>
                <a:gd name="T70" fmla="*/ 555 w 6093"/>
                <a:gd name="T71" fmla="*/ 4825 h 6093"/>
                <a:gd name="T72" fmla="*/ 261 w 6093"/>
                <a:gd name="T73" fmla="*/ 4315 h 6093"/>
                <a:gd name="T74" fmla="*/ 583 w 6093"/>
                <a:gd name="T75" fmla="*/ 3950 h 6093"/>
                <a:gd name="T76" fmla="*/ 461 w 6093"/>
                <a:gd name="T77" fmla="*/ 3496 h 6093"/>
                <a:gd name="T78" fmla="*/ 0 w 6093"/>
                <a:gd name="T79" fmla="*/ 3342 h 6093"/>
                <a:gd name="T80" fmla="*/ 0 w 6093"/>
                <a:gd name="T81" fmla="*/ 2752 h 6093"/>
                <a:gd name="T82" fmla="*/ 461 w 6093"/>
                <a:gd name="T83" fmla="*/ 2598 h 6093"/>
                <a:gd name="T84" fmla="*/ 583 w 6093"/>
                <a:gd name="T85" fmla="*/ 2142 h 6093"/>
                <a:gd name="T86" fmla="*/ 261 w 6093"/>
                <a:gd name="T87" fmla="*/ 1778 h 6093"/>
                <a:gd name="T88" fmla="*/ 555 w 6093"/>
                <a:gd name="T89" fmla="*/ 1268 h 6093"/>
                <a:gd name="T90" fmla="*/ 1033 w 6093"/>
                <a:gd name="T91" fmla="*/ 1366 h 6093"/>
                <a:gd name="T92" fmla="*/ 1192 w 6093"/>
                <a:gd name="T93" fmla="*/ 1192 h 6093"/>
                <a:gd name="T94" fmla="*/ 1366 w 6093"/>
                <a:gd name="T95" fmla="*/ 1033 h 6093"/>
                <a:gd name="T96" fmla="*/ 1268 w 6093"/>
                <a:gd name="T97" fmla="*/ 555 h 6093"/>
                <a:gd name="T98" fmla="*/ 1778 w 6093"/>
                <a:gd name="T99" fmla="*/ 261 h 6093"/>
                <a:gd name="T100" fmla="*/ 2142 w 6093"/>
                <a:gd name="T101" fmla="*/ 583 h 6093"/>
                <a:gd name="T102" fmla="*/ 2598 w 6093"/>
                <a:gd name="T103" fmla="*/ 461 h 6093"/>
                <a:gd name="T104" fmla="*/ 2752 w 6093"/>
                <a:gd name="T105" fmla="*/ 0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3" h="6093">
                  <a:moveTo>
                    <a:pt x="2752" y="0"/>
                  </a:moveTo>
                  <a:lnTo>
                    <a:pt x="3342" y="0"/>
                  </a:lnTo>
                  <a:lnTo>
                    <a:pt x="3496" y="461"/>
                  </a:lnTo>
                  <a:cubicBezTo>
                    <a:pt x="3652" y="489"/>
                    <a:pt x="3805" y="530"/>
                    <a:pt x="3950" y="583"/>
                  </a:cubicBezTo>
                  <a:lnTo>
                    <a:pt x="4315" y="261"/>
                  </a:lnTo>
                  <a:lnTo>
                    <a:pt x="4825" y="555"/>
                  </a:lnTo>
                  <a:lnTo>
                    <a:pt x="4727" y="1033"/>
                  </a:lnTo>
                  <a:cubicBezTo>
                    <a:pt x="4787" y="1083"/>
                    <a:pt x="4846" y="1136"/>
                    <a:pt x="4901" y="1192"/>
                  </a:cubicBezTo>
                  <a:cubicBezTo>
                    <a:pt x="4957" y="1247"/>
                    <a:pt x="5010" y="1305"/>
                    <a:pt x="5060" y="1366"/>
                  </a:cubicBezTo>
                  <a:lnTo>
                    <a:pt x="5538" y="1268"/>
                  </a:lnTo>
                  <a:lnTo>
                    <a:pt x="5833" y="1778"/>
                  </a:lnTo>
                  <a:lnTo>
                    <a:pt x="5510" y="2142"/>
                  </a:lnTo>
                  <a:cubicBezTo>
                    <a:pt x="5563" y="2288"/>
                    <a:pt x="5604" y="2441"/>
                    <a:pt x="5631" y="2598"/>
                  </a:cubicBezTo>
                  <a:lnTo>
                    <a:pt x="6093" y="2752"/>
                  </a:lnTo>
                  <a:lnTo>
                    <a:pt x="6093" y="3342"/>
                  </a:lnTo>
                  <a:lnTo>
                    <a:pt x="5631" y="3496"/>
                  </a:lnTo>
                  <a:cubicBezTo>
                    <a:pt x="5604" y="3652"/>
                    <a:pt x="5563" y="3805"/>
                    <a:pt x="5510" y="3950"/>
                  </a:cubicBezTo>
                  <a:lnTo>
                    <a:pt x="5833" y="4315"/>
                  </a:lnTo>
                  <a:lnTo>
                    <a:pt x="5538" y="4825"/>
                  </a:lnTo>
                  <a:lnTo>
                    <a:pt x="5060" y="4727"/>
                  </a:lnTo>
                  <a:cubicBezTo>
                    <a:pt x="5010" y="4787"/>
                    <a:pt x="4957" y="4846"/>
                    <a:pt x="4901" y="4901"/>
                  </a:cubicBezTo>
                  <a:cubicBezTo>
                    <a:pt x="4846" y="4957"/>
                    <a:pt x="4787" y="5010"/>
                    <a:pt x="4727" y="5060"/>
                  </a:cubicBezTo>
                  <a:lnTo>
                    <a:pt x="4825" y="5538"/>
                  </a:lnTo>
                  <a:lnTo>
                    <a:pt x="4315" y="5833"/>
                  </a:lnTo>
                  <a:lnTo>
                    <a:pt x="3950" y="5510"/>
                  </a:lnTo>
                  <a:cubicBezTo>
                    <a:pt x="3805" y="5563"/>
                    <a:pt x="3652" y="5604"/>
                    <a:pt x="3496" y="5631"/>
                  </a:cubicBezTo>
                  <a:lnTo>
                    <a:pt x="3342" y="6093"/>
                  </a:lnTo>
                  <a:lnTo>
                    <a:pt x="2752" y="6093"/>
                  </a:lnTo>
                  <a:lnTo>
                    <a:pt x="2598" y="5631"/>
                  </a:lnTo>
                  <a:cubicBezTo>
                    <a:pt x="2441" y="5604"/>
                    <a:pt x="2288" y="5563"/>
                    <a:pt x="2142" y="5510"/>
                  </a:cubicBezTo>
                  <a:lnTo>
                    <a:pt x="1778" y="5833"/>
                  </a:lnTo>
                  <a:lnTo>
                    <a:pt x="1268" y="5538"/>
                  </a:lnTo>
                  <a:lnTo>
                    <a:pt x="1366" y="5060"/>
                  </a:lnTo>
                  <a:cubicBezTo>
                    <a:pt x="1305" y="5010"/>
                    <a:pt x="1247" y="4957"/>
                    <a:pt x="1192" y="4901"/>
                  </a:cubicBezTo>
                  <a:cubicBezTo>
                    <a:pt x="1136" y="4846"/>
                    <a:pt x="1083" y="4787"/>
                    <a:pt x="1033" y="4727"/>
                  </a:cubicBezTo>
                  <a:lnTo>
                    <a:pt x="555" y="4825"/>
                  </a:lnTo>
                  <a:lnTo>
                    <a:pt x="261" y="4315"/>
                  </a:lnTo>
                  <a:lnTo>
                    <a:pt x="583" y="3950"/>
                  </a:lnTo>
                  <a:cubicBezTo>
                    <a:pt x="530" y="3805"/>
                    <a:pt x="489" y="3652"/>
                    <a:pt x="461" y="3496"/>
                  </a:cubicBezTo>
                  <a:lnTo>
                    <a:pt x="0" y="3342"/>
                  </a:lnTo>
                  <a:lnTo>
                    <a:pt x="0" y="2752"/>
                  </a:lnTo>
                  <a:lnTo>
                    <a:pt x="461" y="2598"/>
                  </a:lnTo>
                  <a:cubicBezTo>
                    <a:pt x="489" y="2441"/>
                    <a:pt x="530" y="2288"/>
                    <a:pt x="583" y="2142"/>
                  </a:cubicBezTo>
                  <a:lnTo>
                    <a:pt x="261" y="1778"/>
                  </a:lnTo>
                  <a:lnTo>
                    <a:pt x="555" y="1268"/>
                  </a:lnTo>
                  <a:lnTo>
                    <a:pt x="1033" y="1366"/>
                  </a:lnTo>
                  <a:cubicBezTo>
                    <a:pt x="1083" y="1305"/>
                    <a:pt x="1136" y="1247"/>
                    <a:pt x="1192" y="1192"/>
                  </a:cubicBezTo>
                  <a:cubicBezTo>
                    <a:pt x="1247" y="1136"/>
                    <a:pt x="1305" y="1083"/>
                    <a:pt x="1366" y="1033"/>
                  </a:cubicBezTo>
                  <a:lnTo>
                    <a:pt x="1268" y="555"/>
                  </a:lnTo>
                  <a:lnTo>
                    <a:pt x="1778" y="261"/>
                  </a:lnTo>
                  <a:lnTo>
                    <a:pt x="2142" y="583"/>
                  </a:lnTo>
                  <a:cubicBezTo>
                    <a:pt x="2288" y="530"/>
                    <a:pt x="2441" y="489"/>
                    <a:pt x="2598" y="461"/>
                  </a:cubicBezTo>
                  <a:lnTo>
                    <a:pt x="2752" y="0"/>
                  </a:lnTo>
                  <a:close/>
                </a:path>
              </a:pathLst>
            </a:custGeom>
            <a:ln>
              <a:noFill/>
            </a:ln>
            <a:effectLst>
              <a:outerShdw blurRad="355600" dist="571500" dir="8100000" sx="95000" sy="95000" algn="tr" rotWithShape="0">
                <a:srgbClr val="283250">
                  <a:alpha val="16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6384F9B6-59B7-DEEA-72C9-36B64949BD28}"/>
                </a:ext>
              </a:extLst>
            </p:cNvPr>
            <p:cNvSpPr/>
            <p:nvPr/>
          </p:nvSpPr>
          <p:spPr>
            <a:xfrm rot="2700000">
              <a:off x="14029796" y="3613020"/>
              <a:ext cx="2560039" cy="1465139"/>
            </a:xfrm>
            <a:custGeom>
              <a:avLst/>
              <a:gdLst>
                <a:gd name="connsiteX0" fmla="*/ 0 w 2560039"/>
                <a:gd name="connsiteY0" fmla="*/ 548901 h 1465139"/>
                <a:gd name="connsiteX1" fmla="*/ 104657 w 2560039"/>
                <a:gd name="connsiteY1" fmla="*/ 444244 h 1465139"/>
                <a:gd name="connsiteX2" fmla="*/ 399217 w 2560039"/>
                <a:gd name="connsiteY2" fmla="*/ 591327 h 1465139"/>
                <a:gd name="connsiteX3" fmla="*/ 675041 w 2560039"/>
                <a:gd name="connsiteY3" fmla="*/ 432381 h 1465139"/>
                <a:gd name="connsiteX4" fmla="*/ 695571 w 2560039"/>
                <a:gd name="connsiteY4" fmla="*/ 103371 h 1465139"/>
                <a:gd name="connsiteX5" fmla="*/ 1080598 w 2560039"/>
                <a:gd name="connsiteY5" fmla="*/ 0 h 1465139"/>
                <a:gd name="connsiteX6" fmla="*/ 1262639 w 2560039"/>
                <a:gd name="connsiteY6" fmla="*/ 275889 h 1465139"/>
                <a:gd name="connsiteX7" fmla="*/ 1422115 w 2560039"/>
                <a:gd name="connsiteY7" fmla="*/ 268736 h 1465139"/>
                <a:gd name="connsiteX8" fmla="*/ 1581595 w 2560039"/>
                <a:gd name="connsiteY8" fmla="*/ 275951 h 1465139"/>
                <a:gd name="connsiteX9" fmla="*/ 1763529 w 2560039"/>
                <a:gd name="connsiteY9" fmla="*/ 131 h 1465139"/>
                <a:gd name="connsiteX10" fmla="*/ 2149074 w 2560039"/>
                <a:gd name="connsiteY10" fmla="*/ 103172 h 1465139"/>
                <a:gd name="connsiteX11" fmla="*/ 2168773 w 2560039"/>
                <a:gd name="connsiteY11" fmla="*/ 432189 h 1465139"/>
                <a:gd name="connsiteX12" fmla="*/ 2445138 w 2560039"/>
                <a:gd name="connsiteY12" fmla="*/ 592678 h 1465139"/>
                <a:gd name="connsiteX13" fmla="*/ 2560039 w 2560039"/>
                <a:gd name="connsiteY13" fmla="*/ 535245 h 1465139"/>
                <a:gd name="connsiteX14" fmla="*/ 2551337 w 2560039"/>
                <a:gd name="connsiteY14" fmla="*/ 625968 h 1465139"/>
                <a:gd name="connsiteX15" fmla="*/ 2266427 w 2560039"/>
                <a:gd name="connsiteY15" fmla="*/ 1161236 h 1465139"/>
                <a:gd name="connsiteX16" fmla="*/ 799829 w 2560039"/>
                <a:gd name="connsiteY16" fmla="*/ 1161236 h 1465139"/>
                <a:gd name="connsiteX17" fmla="*/ 452078 w 2560039"/>
                <a:gd name="connsiteY17" fmla="*/ 813485 h 1465139"/>
                <a:gd name="connsiteX18" fmla="*/ 13986 w 2560039"/>
                <a:gd name="connsiteY18" fmla="*/ 552318 h 146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60039" h="1465139">
                  <a:moveTo>
                    <a:pt x="0" y="548901"/>
                  </a:moveTo>
                  <a:lnTo>
                    <a:pt x="104657" y="444244"/>
                  </a:lnTo>
                  <a:lnTo>
                    <a:pt x="399217" y="591327"/>
                  </a:lnTo>
                  <a:cubicBezTo>
                    <a:pt x="487325" y="530044"/>
                    <a:pt x="580225" y="476422"/>
                    <a:pt x="675041" y="432381"/>
                  </a:cubicBezTo>
                  <a:lnTo>
                    <a:pt x="695571" y="103371"/>
                  </a:lnTo>
                  <a:lnTo>
                    <a:pt x="1080598" y="0"/>
                  </a:lnTo>
                  <a:lnTo>
                    <a:pt x="1262639" y="275889"/>
                  </a:lnTo>
                  <a:cubicBezTo>
                    <a:pt x="1315318" y="271110"/>
                    <a:pt x="1368956" y="268247"/>
                    <a:pt x="1422115" y="268736"/>
                  </a:cubicBezTo>
                  <a:cubicBezTo>
                    <a:pt x="1475275" y="268267"/>
                    <a:pt x="1528435" y="270672"/>
                    <a:pt x="1581595" y="275951"/>
                  </a:cubicBezTo>
                  <a:lnTo>
                    <a:pt x="1763529" y="131"/>
                  </a:lnTo>
                  <a:lnTo>
                    <a:pt x="2149074" y="103172"/>
                  </a:lnTo>
                  <a:lnTo>
                    <a:pt x="2168773" y="432189"/>
                  </a:lnTo>
                  <a:cubicBezTo>
                    <a:pt x="2264086" y="476747"/>
                    <a:pt x="2357006" y="530402"/>
                    <a:pt x="2445138" y="592678"/>
                  </a:cubicBezTo>
                  <a:lnTo>
                    <a:pt x="2560039" y="535245"/>
                  </a:lnTo>
                  <a:lnTo>
                    <a:pt x="2551337" y="625968"/>
                  </a:lnTo>
                  <a:cubicBezTo>
                    <a:pt x="2513348" y="822039"/>
                    <a:pt x="2418378" y="1009285"/>
                    <a:pt x="2266427" y="1161236"/>
                  </a:cubicBezTo>
                  <a:cubicBezTo>
                    <a:pt x="1861222" y="1566441"/>
                    <a:pt x="1205033" y="1566441"/>
                    <a:pt x="799829" y="1161236"/>
                  </a:cubicBezTo>
                  <a:lnTo>
                    <a:pt x="452078" y="813485"/>
                  </a:lnTo>
                  <a:cubicBezTo>
                    <a:pt x="325451" y="686859"/>
                    <a:pt x="174314" y="599803"/>
                    <a:pt x="13986" y="55231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3">
                    <a:alpha val="75000"/>
                  </a:schemeClr>
                </a:gs>
                <a:gs pos="17000">
                  <a:schemeClr val="accent5">
                    <a:alpha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12379188" y="3364394"/>
              <a:ext cx="4125913" cy="4127500"/>
            </a:xfrm>
            <a:custGeom>
              <a:avLst/>
              <a:gdLst>
                <a:gd name="T0" fmla="*/ 2752 w 6093"/>
                <a:gd name="T1" fmla="*/ 0 h 6093"/>
                <a:gd name="T2" fmla="*/ 3342 w 6093"/>
                <a:gd name="T3" fmla="*/ 0 h 6093"/>
                <a:gd name="T4" fmla="*/ 3496 w 6093"/>
                <a:gd name="T5" fmla="*/ 461 h 6093"/>
                <a:gd name="T6" fmla="*/ 3950 w 6093"/>
                <a:gd name="T7" fmla="*/ 583 h 6093"/>
                <a:gd name="T8" fmla="*/ 4315 w 6093"/>
                <a:gd name="T9" fmla="*/ 261 h 6093"/>
                <a:gd name="T10" fmla="*/ 4825 w 6093"/>
                <a:gd name="T11" fmla="*/ 555 h 6093"/>
                <a:gd name="T12" fmla="*/ 4727 w 6093"/>
                <a:gd name="T13" fmla="*/ 1033 h 6093"/>
                <a:gd name="T14" fmla="*/ 4901 w 6093"/>
                <a:gd name="T15" fmla="*/ 1192 h 6093"/>
                <a:gd name="T16" fmla="*/ 5060 w 6093"/>
                <a:gd name="T17" fmla="*/ 1366 h 6093"/>
                <a:gd name="T18" fmla="*/ 5538 w 6093"/>
                <a:gd name="T19" fmla="*/ 1268 h 6093"/>
                <a:gd name="T20" fmla="*/ 5833 w 6093"/>
                <a:gd name="T21" fmla="*/ 1778 h 6093"/>
                <a:gd name="T22" fmla="*/ 5510 w 6093"/>
                <a:gd name="T23" fmla="*/ 2142 h 6093"/>
                <a:gd name="T24" fmla="*/ 5631 w 6093"/>
                <a:gd name="T25" fmla="*/ 2598 h 6093"/>
                <a:gd name="T26" fmla="*/ 6093 w 6093"/>
                <a:gd name="T27" fmla="*/ 2752 h 6093"/>
                <a:gd name="T28" fmla="*/ 6093 w 6093"/>
                <a:gd name="T29" fmla="*/ 3342 h 6093"/>
                <a:gd name="T30" fmla="*/ 5631 w 6093"/>
                <a:gd name="T31" fmla="*/ 3496 h 6093"/>
                <a:gd name="T32" fmla="*/ 5510 w 6093"/>
                <a:gd name="T33" fmla="*/ 3950 h 6093"/>
                <a:gd name="T34" fmla="*/ 5833 w 6093"/>
                <a:gd name="T35" fmla="*/ 4315 h 6093"/>
                <a:gd name="T36" fmla="*/ 5538 w 6093"/>
                <a:gd name="T37" fmla="*/ 4825 h 6093"/>
                <a:gd name="T38" fmla="*/ 5060 w 6093"/>
                <a:gd name="T39" fmla="*/ 4727 h 6093"/>
                <a:gd name="T40" fmla="*/ 4901 w 6093"/>
                <a:gd name="T41" fmla="*/ 4901 h 6093"/>
                <a:gd name="T42" fmla="*/ 4727 w 6093"/>
                <a:gd name="T43" fmla="*/ 5060 h 6093"/>
                <a:gd name="T44" fmla="*/ 4825 w 6093"/>
                <a:gd name="T45" fmla="*/ 5538 h 6093"/>
                <a:gd name="T46" fmla="*/ 4315 w 6093"/>
                <a:gd name="T47" fmla="*/ 5833 h 6093"/>
                <a:gd name="T48" fmla="*/ 3950 w 6093"/>
                <a:gd name="T49" fmla="*/ 5510 h 6093"/>
                <a:gd name="T50" fmla="*/ 3496 w 6093"/>
                <a:gd name="T51" fmla="*/ 5631 h 6093"/>
                <a:gd name="T52" fmla="*/ 3342 w 6093"/>
                <a:gd name="T53" fmla="*/ 6093 h 6093"/>
                <a:gd name="T54" fmla="*/ 2752 w 6093"/>
                <a:gd name="T55" fmla="*/ 6093 h 6093"/>
                <a:gd name="T56" fmla="*/ 2598 w 6093"/>
                <a:gd name="T57" fmla="*/ 5631 h 6093"/>
                <a:gd name="T58" fmla="*/ 2142 w 6093"/>
                <a:gd name="T59" fmla="*/ 5510 h 6093"/>
                <a:gd name="T60" fmla="*/ 1778 w 6093"/>
                <a:gd name="T61" fmla="*/ 5833 h 6093"/>
                <a:gd name="T62" fmla="*/ 1268 w 6093"/>
                <a:gd name="T63" fmla="*/ 5538 h 6093"/>
                <a:gd name="T64" fmla="*/ 1366 w 6093"/>
                <a:gd name="T65" fmla="*/ 5060 h 6093"/>
                <a:gd name="T66" fmla="*/ 1192 w 6093"/>
                <a:gd name="T67" fmla="*/ 4901 h 6093"/>
                <a:gd name="T68" fmla="*/ 1033 w 6093"/>
                <a:gd name="T69" fmla="*/ 4727 h 6093"/>
                <a:gd name="T70" fmla="*/ 555 w 6093"/>
                <a:gd name="T71" fmla="*/ 4825 h 6093"/>
                <a:gd name="T72" fmla="*/ 261 w 6093"/>
                <a:gd name="T73" fmla="*/ 4315 h 6093"/>
                <a:gd name="T74" fmla="*/ 583 w 6093"/>
                <a:gd name="T75" fmla="*/ 3950 h 6093"/>
                <a:gd name="T76" fmla="*/ 461 w 6093"/>
                <a:gd name="T77" fmla="*/ 3496 h 6093"/>
                <a:gd name="T78" fmla="*/ 0 w 6093"/>
                <a:gd name="T79" fmla="*/ 3342 h 6093"/>
                <a:gd name="T80" fmla="*/ 0 w 6093"/>
                <a:gd name="T81" fmla="*/ 2752 h 6093"/>
                <a:gd name="T82" fmla="*/ 461 w 6093"/>
                <a:gd name="T83" fmla="*/ 2598 h 6093"/>
                <a:gd name="T84" fmla="*/ 583 w 6093"/>
                <a:gd name="T85" fmla="*/ 2142 h 6093"/>
                <a:gd name="T86" fmla="*/ 261 w 6093"/>
                <a:gd name="T87" fmla="*/ 1778 h 6093"/>
                <a:gd name="T88" fmla="*/ 555 w 6093"/>
                <a:gd name="T89" fmla="*/ 1268 h 6093"/>
                <a:gd name="T90" fmla="*/ 1033 w 6093"/>
                <a:gd name="T91" fmla="*/ 1366 h 6093"/>
                <a:gd name="T92" fmla="*/ 1192 w 6093"/>
                <a:gd name="T93" fmla="*/ 1192 h 6093"/>
                <a:gd name="T94" fmla="*/ 1366 w 6093"/>
                <a:gd name="T95" fmla="*/ 1033 h 6093"/>
                <a:gd name="T96" fmla="*/ 1268 w 6093"/>
                <a:gd name="T97" fmla="*/ 555 h 6093"/>
                <a:gd name="T98" fmla="*/ 1778 w 6093"/>
                <a:gd name="T99" fmla="*/ 261 h 6093"/>
                <a:gd name="T100" fmla="*/ 2142 w 6093"/>
                <a:gd name="T101" fmla="*/ 583 h 6093"/>
                <a:gd name="T102" fmla="*/ 2598 w 6093"/>
                <a:gd name="T103" fmla="*/ 461 h 6093"/>
                <a:gd name="T104" fmla="*/ 2752 w 6093"/>
                <a:gd name="T105" fmla="*/ 0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3" h="6093">
                  <a:moveTo>
                    <a:pt x="2752" y="0"/>
                  </a:moveTo>
                  <a:lnTo>
                    <a:pt x="3342" y="0"/>
                  </a:lnTo>
                  <a:lnTo>
                    <a:pt x="3496" y="461"/>
                  </a:lnTo>
                  <a:cubicBezTo>
                    <a:pt x="3652" y="489"/>
                    <a:pt x="3805" y="530"/>
                    <a:pt x="3950" y="583"/>
                  </a:cubicBezTo>
                  <a:lnTo>
                    <a:pt x="4315" y="261"/>
                  </a:lnTo>
                  <a:lnTo>
                    <a:pt x="4825" y="555"/>
                  </a:lnTo>
                  <a:lnTo>
                    <a:pt x="4727" y="1033"/>
                  </a:lnTo>
                  <a:cubicBezTo>
                    <a:pt x="4787" y="1083"/>
                    <a:pt x="4846" y="1136"/>
                    <a:pt x="4901" y="1192"/>
                  </a:cubicBezTo>
                  <a:cubicBezTo>
                    <a:pt x="4957" y="1247"/>
                    <a:pt x="5010" y="1305"/>
                    <a:pt x="5060" y="1366"/>
                  </a:cubicBezTo>
                  <a:lnTo>
                    <a:pt x="5538" y="1268"/>
                  </a:lnTo>
                  <a:lnTo>
                    <a:pt x="5833" y="1778"/>
                  </a:lnTo>
                  <a:lnTo>
                    <a:pt x="5510" y="2142"/>
                  </a:lnTo>
                  <a:cubicBezTo>
                    <a:pt x="5563" y="2288"/>
                    <a:pt x="5604" y="2441"/>
                    <a:pt x="5631" y="2598"/>
                  </a:cubicBezTo>
                  <a:lnTo>
                    <a:pt x="6093" y="2752"/>
                  </a:lnTo>
                  <a:lnTo>
                    <a:pt x="6093" y="3342"/>
                  </a:lnTo>
                  <a:lnTo>
                    <a:pt x="5631" y="3496"/>
                  </a:lnTo>
                  <a:cubicBezTo>
                    <a:pt x="5604" y="3652"/>
                    <a:pt x="5563" y="3805"/>
                    <a:pt x="5510" y="3950"/>
                  </a:cubicBezTo>
                  <a:lnTo>
                    <a:pt x="5833" y="4315"/>
                  </a:lnTo>
                  <a:lnTo>
                    <a:pt x="5538" y="4825"/>
                  </a:lnTo>
                  <a:lnTo>
                    <a:pt x="5060" y="4727"/>
                  </a:lnTo>
                  <a:cubicBezTo>
                    <a:pt x="5010" y="4787"/>
                    <a:pt x="4957" y="4846"/>
                    <a:pt x="4901" y="4901"/>
                  </a:cubicBezTo>
                  <a:cubicBezTo>
                    <a:pt x="4846" y="4957"/>
                    <a:pt x="4787" y="5010"/>
                    <a:pt x="4727" y="5060"/>
                  </a:cubicBezTo>
                  <a:lnTo>
                    <a:pt x="4825" y="5538"/>
                  </a:lnTo>
                  <a:lnTo>
                    <a:pt x="4315" y="5833"/>
                  </a:lnTo>
                  <a:lnTo>
                    <a:pt x="3950" y="5510"/>
                  </a:lnTo>
                  <a:cubicBezTo>
                    <a:pt x="3805" y="5563"/>
                    <a:pt x="3652" y="5604"/>
                    <a:pt x="3496" y="5631"/>
                  </a:cubicBezTo>
                  <a:lnTo>
                    <a:pt x="3342" y="6093"/>
                  </a:lnTo>
                  <a:lnTo>
                    <a:pt x="2752" y="6093"/>
                  </a:lnTo>
                  <a:lnTo>
                    <a:pt x="2598" y="5631"/>
                  </a:lnTo>
                  <a:cubicBezTo>
                    <a:pt x="2441" y="5604"/>
                    <a:pt x="2288" y="5563"/>
                    <a:pt x="2142" y="5510"/>
                  </a:cubicBezTo>
                  <a:lnTo>
                    <a:pt x="1778" y="5833"/>
                  </a:lnTo>
                  <a:lnTo>
                    <a:pt x="1268" y="5538"/>
                  </a:lnTo>
                  <a:lnTo>
                    <a:pt x="1366" y="5060"/>
                  </a:lnTo>
                  <a:cubicBezTo>
                    <a:pt x="1305" y="5010"/>
                    <a:pt x="1247" y="4957"/>
                    <a:pt x="1192" y="4901"/>
                  </a:cubicBezTo>
                  <a:cubicBezTo>
                    <a:pt x="1136" y="4846"/>
                    <a:pt x="1083" y="4787"/>
                    <a:pt x="1033" y="4727"/>
                  </a:cubicBezTo>
                  <a:lnTo>
                    <a:pt x="555" y="4825"/>
                  </a:lnTo>
                  <a:lnTo>
                    <a:pt x="261" y="4315"/>
                  </a:lnTo>
                  <a:lnTo>
                    <a:pt x="583" y="3950"/>
                  </a:lnTo>
                  <a:cubicBezTo>
                    <a:pt x="530" y="3805"/>
                    <a:pt x="489" y="3652"/>
                    <a:pt x="461" y="3496"/>
                  </a:cubicBezTo>
                  <a:lnTo>
                    <a:pt x="0" y="3342"/>
                  </a:lnTo>
                  <a:lnTo>
                    <a:pt x="0" y="2752"/>
                  </a:lnTo>
                  <a:lnTo>
                    <a:pt x="461" y="2598"/>
                  </a:lnTo>
                  <a:cubicBezTo>
                    <a:pt x="489" y="2441"/>
                    <a:pt x="530" y="2288"/>
                    <a:pt x="583" y="2142"/>
                  </a:cubicBezTo>
                  <a:lnTo>
                    <a:pt x="261" y="1778"/>
                  </a:lnTo>
                  <a:lnTo>
                    <a:pt x="555" y="1268"/>
                  </a:lnTo>
                  <a:lnTo>
                    <a:pt x="1033" y="1366"/>
                  </a:lnTo>
                  <a:cubicBezTo>
                    <a:pt x="1083" y="1305"/>
                    <a:pt x="1136" y="1247"/>
                    <a:pt x="1192" y="1192"/>
                  </a:cubicBezTo>
                  <a:cubicBezTo>
                    <a:pt x="1247" y="1136"/>
                    <a:pt x="1305" y="1083"/>
                    <a:pt x="1366" y="1033"/>
                  </a:cubicBezTo>
                  <a:lnTo>
                    <a:pt x="1268" y="555"/>
                  </a:lnTo>
                  <a:lnTo>
                    <a:pt x="1778" y="261"/>
                  </a:lnTo>
                  <a:lnTo>
                    <a:pt x="2142" y="583"/>
                  </a:lnTo>
                  <a:cubicBezTo>
                    <a:pt x="2288" y="530"/>
                    <a:pt x="2441" y="489"/>
                    <a:pt x="2598" y="461"/>
                  </a:cubicBezTo>
                  <a:lnTo>
                    <a:pt x="2752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9050">
              <a:gradFill>
                <a:gsLst>
                  <a:gs pos="0">
                    <a:schemeClr val="bg1">
                      <a:alpha val="60000"/>
                    </a:schemeClr>
                  </a:gs>
                  <a:gs pos="51000">
                    <a:schemeClr val="bg1">
                      <a:alpha val="500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1"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7595587" y="6169720"/>
            <a:ext cx="2654053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latin typeface="Sora" pitchFamily="2" charset="0"/>
                <a:cs typeface="Sora" pitchFamily="2" charset="0"/>
                <a:sym typeface="Source Sans Pro Bold" charset="0"/>
              </a:rPr>
              <a:t>Project B</a:t>
            </a:r>
            <a:endParaRPr lang="en-US" sz="24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7393881" y="6659033"/>
            <a:ext cx="305746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8297224" y="4989343"/>
            <a:ext cx="1250778" cy="12003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7200" b="1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2"/>
                    </a:gs>
                  </a:gsLst>
                  <a:lin ang="1350000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2</a:t>
            </a:r>
            <a:endParaRPr lang="en-US" sz="7200" b="1" dirty="0">
              <a:gradFill>
                <a:gsLst>
                  <a:gs pos="11000">
                    <a:schemeClr val="accent1"/>
                  </a:gs>
                  <a:gs pos="80000">
                    <a:schemeClr val="accent2"/>
                  </a:gs>
                </a:gsLst>
                <a:lin ang="1350000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364399" y="4843815"/>
            <a:ext cx="2654053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latin typeface="Sora" pitchFamily="2" charset="0"/>
                <a:cs typeface="Sora" pitchFamily="2" charset="0"/>
                <a:sym typeface="Source Sans Pro Bold" charset="0"/>
              </a:rPr>
              <a:t>Project A</a:t>
            </a:r>
            <a:endParaRPr lang="en-US" sz="24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2162693" y="5333128"/>
            <a:ext cx="305746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3066036" y="3663438"/>
            <a:ext cx="1250778" cy="12003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7200" b="1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2"/>
                    </a:gs>
                  </a:gsLst>
                  <a:lin ang="1350000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1</a:t>
            </a:r>
            <a:endParaRPr lang="en-US" sz="7200" b="1" dirty="0">
              <a:gradFill>
                <a:gsLst>
                  <a:gs pos="11000">
                    <a:schemeClr val="accent1"/>
                  </a:gs>
                  <a:gs pos="80000">
                    <a:schemeClr val="accent2"/>
                  </a:gs>
                </a:gsLst>
                <a:lin ang="1350000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115118" y="5023179"/>
            <a:ext cx="2654053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latin typeface="Sora" pitchFamily="2" charset="0"/>
                <a:cs typeface="Sora" pitchFamily="2" charset="0"/>
                <a:sym typeface="Source Sans Pro Bold" charset="0"/>
              </a:rPr>
              <a:t>Project C</a:t>
            </a:r>
            <a:endParaRPr lang="en-US" sz="24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2913412" y="5512492"/>
            <a:ext cx="305746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816755" y="3842802"/>
            <a:ext cx="1250778" cy="12003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7200" b="1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2"/>
                    </a:gs>
                  </a:gsLst>
                  <a:lin ang="1350000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3</a:t>
            </a:r>
            <a:endParaRPr lang="en-US" sz="7200" b="1" dirty="0">
              <a:gradFill>
                <a:gsLst>
                  <a:gs pos="11000">
                    <a:schemeClr val="accent1"/>
                  </a:gs>
                  <a:gs pos="80000">
                    <a:schemeClr val="accent2"/>
                  </a:gs>
                </a:gsLst>
                <a:lin ang="1350000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75521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39" grpId="0" animBg="1"/>
          <p:bldP spid="11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39" grpId="0" animBg="1"/>
          <p:bldP spid="11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8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316940" y="3141943"/>
            <a:ext cx="11981351" cy="11981351"/>
            <a:chOff x="-4316940" y="3141943"/>
            <a:chExt cx="11981351" cy="11981351"/>
          </a:xfrm>
        </p:grpSpPr>
        <p:sp>
          <p:nvSpPr>
            <p:cNvPr id="16" name="Donut 15"/>
            <p:cNvSpPr/>
            <p:nvPr/>
          </p:nvSpPr>
          <p:spPr>
            <a:xfrm>
              <a:off x="-4316940" y="3141943"/>
              <a:ext cx="11981351" cy="11981351"/>
            </a:xfrm>
            <a:prstGeom prst="donut">
              <a:avLst>
                <a:gd name="adj" fmla="val 10690"/>
              </a:avLst>
            </a:prstGeom>
            <a:gradFill>
              <a:gsLst>
                <a:gs pos="11000">
                  <a:schemeClr val="accent5">
                    <a:alpha val="78000"/>
                  </a:schemeClr>
                </a:gs>
                <a:gs pos="80000">
                  <a:schemeClr val="accent3">
                    <a:alpha val="78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ircle: Hollow 4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-4213071" y="3245812"/>
              <a:ext cx="11773614" cy="11773614"/>
            </a:xfrm>
            <a:prstGeom prst="donut">
              <a:avLst>
                <a:gd name="adj" fmla="val 9048"/>
              </a:avLst>
            </a:prstGeom>
            <a:solidFill>
              <a:schemeClr val="bg1">
                <a:alpha val="56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Freeform 5"/>
          <p:cNvSpPr>
            <a:spLocks/>
          </p:cNvSpPr>
          <p:nvPr/>
        </p:nvSpPr>
        <p:spPr bwMode="auto">
          <a:xfrm>
            <a:off x="2373237" y="7227526"/>
            <a:ext cx="2600120" cy="2601121"/>
          </a:xfrm>
          <a:custGeom>
            <a:avLst/>
            <a:gdLst>
              <a:gd name="T0" fmla="*/ 2752 w 6093"/>
              <a:gd name="T1" fmla="*/ 0 h 6093"/>
              <a:gd name="T2" fmla="*/ 3342 w 6093"/>
              <a:gd name="T3" fmla="*/ 0 h 6093"/>
              <a:gd name="T4" fmla="*/ 3496 w 6093"/>
              <a:gd name="T5" fmla="*/ 461 h 6093"/>
              <a:gd name="T6" fmla="*/ 3950 w 6093"/>
              <a:gd name="T7" fmla="*/ 583 h 6093"/>
              <a:gd name="T8" fmla="*/ 4315 w 6093"/>
              <a:gd name="T9" fmla="*/ 261 h 6093"/>
              <a:gd name="T10" fmla="*/ 4825 w 6093"/>
              <a:gd name="T11" fmla="*/ 555 h 6093"/>
              <a:gd name="T12" fmla="*/ 4727 w 6093"/>
              <a:gd name="T13" fmla="*/ 1033 h 6093"/>
              <a:gd name="T14" fmla="*/ 4901 w 6093"/>
              <a:gd name="T15" fmla="*/ 1192 h 6093"/>
              <a:gd name="T16" fmla="*/ 5060 w 6093"/>
              <a:gd name="T17" fmla="*/ 1366 h 6093"/>
              <a:gd name="T18" fmla="*/ 5538 w 6093"/>
              <a:gd name="T19" fmla="*/ 1268 h 6093"/>
              <a:gd name="T20" fmla="*/ 5833 w 6093"/>
              <a:gd name="T21" fmla="*/ 1778 h 6093"/>
              <a:gd name="T22" fmla="*/ 5510 w 6093"/>
              <a:gd name="T23" fmla="*/ 2142 h 6093"/>
              <a:gd name="T24" fmla="*/ 5631 w 6093"/>
              <a:gd name="T25" fmla="*/ 2598 h 6093"/>
              <a:gd name="T26" fmla="*/ 6093 w 6093"/>
              <a:gd name="T27" fmla="*/ 2752 h 6093"/>
              <a:gd name="T28" fmla="*/ 6093 w 6093"/>
              <a:gd name="T29" fmla="*/ 3342 h 6093"/>
              <a:gd name="T30" fmla="*/ 5631 w 6093"/>
              <a:gd name="T31" fmla="*/ 3496 h 6093"/>
              <a:gd name="T32" fmla="*/ 5510 w 6093"/>
              <a:gd name="T33" fmla="*/ 3950 h 6093"/>
              <a:gd name="T34" fmla="*/ 5833 w 6093"/>
              <a:gd name="T35" fmla="*/ 4315 h 6093"/>
              <a:gd name="T36" fmla="*/ 5538 w 6093"/>
              <a:gd name="T37" fmla="*/ 4825 h 6093"/>
              <a:gd name="T38" fmla="*/ 5060 w 6093"/>
              <a:gd name="T39" fmla="*/ 4727 h 6093"/>
              <a:gd name="T40" fmla="*/ 4901 w 6093"/>
              <a:gd name="T41" fmla="*/ 4901 h 6093"/>
              <a:gd name="T42" fmla="*/ 4727 w 6093"/>
              <a:gd name="T43" fmla="*/ 5060 h 6093"/>
              <a:gd name="T44" fmla="*/ 4825 w 6093"/>
              <a:gd name="T45" fmla="*/ 5538 h 6093"/>
              <a:gd name="T46" fmla="*/ 4315 w 6093"/>
              <a:gd name="T47" fmla="*/ 5833 h 6093"/>
              <a:gd name="T48" fmla="*/ 3950 w 6093"/>
              <a:gd name="T49" fmla="*/ 5510 h 6093"/>
              <a:gd name="T50" fmla="*/ 3496 w 6093"/>
              <a:gd name="T51" fmla="*/ 5631 h 6093"/>
              <a:gd name="T52" fmla="*/ 3342 w 6093"/>
              <a:gd name="T53" fmla="*/ 6093 h 6093"/>
              <a:gd name="T54" fmla="*/ 2752 w 6093"/>
              <a:gd name="T55" fmla="*/ 6093 h 6093"/>
              <a:gd name="T56" fmla="*/ 2598 w 6093"/>
              <a:gd name="T57" fmla="*/ 5631 h 6093"/>
              <a:gd name="T58" fmla="*/ 2142 w 6093"/>
              <a:gd name="T59" fmla="*/ 5510 h 6093"/>
              <a:gd name="T60" fmla="*/ 1778 w 6093"/>
              <a:gd name="T61" fmla="*/ 5833 h 6093"/>
              <a:gd name="T62" fmla="*/ 1268 w 6093"/>
              <a:gd name="T63" fmla="*/ 5538 h 6093"/>
              <a:gd name="T64" fmla="*/ 1366 w 6093"/>
              <a:gd name="T65" fmla="*/ 5060 h 6093"/>
              <a:gd name="T66" fmla="*/ 1192 w 6093"/>
              <a:gd name="T67" fmla="*/ 4901 h 6093"/>
              <a:gd name="T68" fmla="*/ 1033 w 6093"/>
              <a:gd name="T69" fmla="*/ 4727 h 6093"/>
              <a:gd name="T70" fmla="*/ 555 w 6093"/>
              <a:gd name="T71" fmla="*/ 4825 h 6093"/>
              <a:gd name="T72" fmla="*/ 261 w 6093"/>
              <a:gd name="T73" fmla="*/ 4315 h 6093"/>
              <a:gd name="T74" fmla="*/ 583 w 6093"/>
              <a:gd name="T75" fmla="*/ 3950 h 6093"/>
              <a:gd name="T76" fmla="*/ 461 w 6093"/>
              <a:gd name="T77" fmla="*/ 3496 h 6093"/>
              <a:gd name="T78" fmla="*/ 0 w 6093"/>
              <a:gd name="T79" fmla="*/ 3342 h 6093"/>
              <a:gd name="T80" fmla="*/ 0 w 6093"/>
              <a:gd name="T81" fmla="*/ 2752 h 6093"/>
              <a:gd name="T82" fmla="*/ 461 w 6093"/>
              <a:gd name="T83" fmla="*/ 2598 h 6093"/>
              <a:gd name="T84" fmla="*/ 583 w 6093"/>
              <a:gd name="T85" fmla="*/ 2142 h 6093"/>
              <a:gd name="T86" fmla="*/ 261 w 6093"/>
              <a:gd name="T87" fmla="*/ 1778 h 6093"/>
              <a:gd name="T88" fmla="*/ 555 w 6093"/>
              <a:gd name="T89" fmla="*/ 1268 h 6093"/>
              <a:gd name="T90" fmla="*/ 1033 w 6093"/>
              <a:gd name="T91" fmla="*/ 1366 h 6093"/>
              <a:gd name="T92" fmla="*/ 1192 w 6093"/>
              <a:gd name="T93" fmla="*/ 1192 h 6093"/>
              <a:gd name="T94" fmla="*/ 1366 w 6093"/>
              <a:gd name="T95" fmla="*/ 1033 h 6093"/>
              <a:gd name="T96" fmla="*/ 1268 w 6093"/>
              <a:gd name="T97" fmla="*/ 555 h 6093"/>
              <a:gd name="T98" fmla="*/ 1778 w 6093"/>
              <a:gd name="T99" fmla="*/ 261 h 6093"/>
              <a:gd name="T100" fmla="*/ 2142 w 6093"/>
              <a:gd name="T101" fmla="*/ 583 h 6093"/>
              <a:gd name="T102" fmla="*/ 2598 w 6093"/>
              <a:gd name="T103" fmla="*/ 461 h 6093"/>
              <a:gd name="T104" fmla="*/ 2752 w 6093"/>
              <a:gd name="T105" fmla="*/ 0 h 6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93" h="6093">
                <a:moveTo>
                  <a:pt x="2752" y="0"/>
                </a:moveTo>
                <a:lnTo>
                  <a:pt x="3342" y="0"/>
                </a:lnTo>
                <a:lnTo>
                  <a:pt x="3496" y="461"/>
                </a:lnTo>
                <a:cubicBezTo>
                  <a:pt x="3652" y="489"/>
                  <a:pt x="3805" y="530"/>
                  <a:pt x="3950" y="583"/>
                </a:cubicBezTo>
                <a:lnTo>
                  <a:pt x="4315" y="261"/>
                </a:lnTo>
                <a:lnTo>
                  <a:pt x="4825" y="555"/>
                </a:lnTo>
                <a:lnTo>
                  <a:pt x="4727" y="1033"/>
                </a:lnTo>
                <a:cubicBezTo>
                  <a:pt x="4787" y="1083"/>
                  <a:pt x="4846" y="1136"/>
                  <a:pt x="4901" y="1192"/>
                </a:cubicBezTo>
                <a:cubicBezTo>
                  <a:pt x="4957" y="1247"/>
                  <a:pt x="5010" y="1305"/>
                  <a:pt x="5060" y="1366"/>
                </a:cubicBezTo>
                <a:lnTo>
                  <a:pt x="5538" y="1268"/>
                </a:lnTo>
                <a:lnTo>
                  <a:pt x="5833" y="1778"/>
                </a:lnTo>
                <a:lnTo>
                  <a:pt x="5510" y="2142"/>
                </a:lnTo>
                <a:cubicBezTo>
                  <a:pt x="5563" y="2288"/>
                  <a:pt x="5604" y="2441"/>
                  <a:pt x="5631" y="2598"/>
                </a:cubicBezTo>
                <a:lnTo>
                  <a:pt x="6093" y="2752"/>
                </a:lnTo>
                <a:lnTo>
                  <a:pt x="6093" y="3342"/>
                </a:lnTo>
                <a:lnTo>
                  <a:pt x="5631" y="3496"/>
                </a:lnTo>
                <a:cubicBezTo>
                  <a:pt x="5604" y="3652"/>
                  <a:pt x="5563" y="3805"/>
                  <a:pt x="5510" y="3950"/>
                </a:cubicBezTo>
                <a:lnTo>
                  <a:pt x="5833" y="4315"/>
                </a:lnTo>
                <a:lnTo>
                  <a:pt x="5538" y="4825"/>
                </a:lnTo>
                <a:lnTo>
                  <a:pt x="5060" y="4727"/>
                </a:lnTo>
                <a:cubicBezTo>
                  <a:pt x="5010" y="4787"/>
                  <a:pt x="4957" y="4846"/>
                  <a:pt x="4901" y="4901"/>
                </a:cubicBezTo>
                <a:cubicBezTo>
                  <a:pt x="4846" y="4957"/>
                  <a:pt x="4787" y="5010"/>
                  <a:pt x="4727" y="5060"/>
                </a:cubicBezTo>
                <a:lnTo>
                  <a:pt x="4825" y="5538"/>
                </a:lnTo>
                <a:lnTo>
                  <a:pt x="4315" y="5833"/>
                </a:lnTo>
                <a:lnTo>
                  <a:pt x="3950" y="5510"/>
                </a:lnTo>
                <a:cubicBezTo>
                  <a:pt x="3805" y="5563"/>
                  <a:pt x="3652" y="5604"/>
                  <a:pt x="3496" y="5631"/>
                </a:cubicBezTo>
                <a:lnTo>
                  <a:pt x="3342" y="6093"/>
                </a:lnTo>
                <a:lnTo>
                  <a:pt x="2752" y="6093"/>
                </a:lnTo>
                <a:lnTo>
                  <a:pt x="2598" y="5631"/>
                </a:lnTo>
                <a:cubicBezTo>
                  <a:pt x="2441" y="5604"/>
                  <a:pt x="2288" y="5563"/>
                  <a:pt x="2142" y="5510"/>
                </a:cubicBezTo>
                <a:lnTo>
                  <a:pt x="1778" y="5833"/>
                </a:lnTo>
                <a:lnTo>
                  <a:pt x="1268" y="5538"/>
                </a:lnTo>
                <a:lnTo>
                  <a:pt x="1366" y="5060"/>
                </a:lnTo>
                <a:cubicBezTo>
                  <a:pt x="1305" y="5010"/>
                  <a:pt x="1247" y="4957"/>
                  <a:pt x="1192" y="4901"/>
                </a:cubicBezTo>
                <a:cubicBezTo>
                  <a:pt x="1136" y="4846"/>
                  <a:pt x="1083" y="4787"/>
                  <a:pt x="1033" y="4727"/>
                </a:cubicBezTo>
                <a:lnTo>
                  <a:pt x="555" y="4825"/>
                </a:lnTo>
                <a:lnTo>
                  <a:pt x="261" y="4315"/>
                </a:lnTo>
                <a:lnTo>
                  <a:pt x="583" y="3950"/>
                </a:lnTo>
                <a:cubicBezTo>
                  <a:pt x="530" y="3805"/>
                  <a:pt x="489" y="3652"/>
                  <a:pt x="461" y="3496"/>
                </a:cubicBezTo>
                <a:lnTo>
                  <a:pt x="0" y="3342"/>
                </a:lnTo>
                <a:lnTo>
                  <a:pt x="0" y="2752"/>
                </a:lnTo>
                <a:lnTo>
                  <a:pt x="461" y="2598"/>
                </a:lnTo>
                <a:cubicBezTo>
                  <a:pt x="489" y="2441"/>
                  <a:pt x="530" y="2288"/>
                  <a:pt x="583" y="2142"/>
                </a:cubicBezTo>
                <a:lnTo>
                  <a:pt x="261" y="1778"/>
                </a:lnTo>
                <a:lnTo>
                  <a:pt x="555" y="1268"/>
                </a:lnTo>
                <a:lnTo>
                  <a:pt x="1033" y="1366"/>
                </a:lnTo>
                <a:cubicBezTo>
                  <a:pt x="1083" y="1305"/>
                  <a:pt x="1136" y="1247"/>
                  <a:pt x="1192" y="1192"/>
                </a:cubicBezTo>
                <a:cubicBezTo>
                  <a:pt x="1247" y="1136"/>
                  <a:pt x="1305" y="1083"/>
                  <a:pt x="1366" y="1033"/>
                </a:cubicBezTo>
                <a:lnTo>
                  <a:pt x="1268" y="555"/>
                </a:lnTo>
                <a:lnTo>
                  <a:pt x="1778" y="261"/>
                </a:lnTo>
                <a:lnTo>
                  <a:pt x="2142" y="583"/>
                </a:lnTo>
                <a:cubicBezTo>
                  <a:pt x="2288" y="530"/>
                  <a:pt x="2441" y="489"/>
                  <a:pt x="2598" y="461"/>
                </a:cubicBezTo>
                <a:lnTo>
                  <a:pt x="275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70000">
                <a:schemeClr val="accent2"/>
              </a:gs>
            </a:gsLst>
            <a:lin ang="5400000" scaled="1"/>
          </a:gradFill>
          <a:ln w="19050">
            <a:noFill/>
          </a:ln>
          <a:effectLst>
            <a:outerShdw blurRad="317500" dist="342900" dir="2700000" sx="90000" sy="90000" algn="tl" rotWithShape="0">
              <a:srgbClr val="283250">
                <a:alpha val="4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1237419" y="800323"/>
            <a:ext cx="3735938" cy="3737375"/>
          </a:xfrm>
          <a:custGeom>
            <a:avLst/>
            <a:gdLst>
              <a:gd name="T0" fmla="*/ 2752 w 6093"/>
              <a:gd name="T1" fmla="*/ 0 h 6093"/>
              <a:gd name="T2" fmla="*/ 3342 w 6093"/>
              <a:gd name="T3" fmla="*/ 0 h 6093"/>
              <a:gd name="T4" fmla="*/ 3496 w 6093"/>
              <a:gd name="T5" fmla="*/ 461 h 6093"/>
              <a:gd name="T6" fmla="*/ 3950 w 6093"/>
              <a:gd name="T7" fmla="*/ 583 h 6093"/>
              <a:gd name="T8" fmla="*/ 4315 w 6093"/>
              <a:gd name="T9" fmla="*/ 261 h 6093"/>
              <a:gd name="T10" fmla="*/ 4825 w 6093"/>
              <a:gd name="T11" fmla="*/ 555 h 6093"/>
              <a:gd name="T12" fmla="*/ 4727 w 6093"/>
              <a:gd name="T13" fmla="*/ 1033 h 6093"/>
              <a:gd name="T14" fmla="*/ 4901 w 6093"/>
              <a:gd name="T15" fmla="*/ 1192 h 6093"/>
              <a:gd name="T16" fmla="*/ 5060 w 6093"/>
              <a:gd name="T17" fmla="*/ 1366 h 6093"/>
              <a:gd name="T18" fmla="*/ 5538 w 6093"/>
              <a:gd name="T19" fmla="*/ 1268 h 6093"/>
              <a:gd name="T20" fmla="*/ 5833 w 6093"/>
              <a:gd name="T21" fmla="*/ 1778 h 6093"/>
              <a:gd name="T22" fmla="*/ 5510 w 6093"/>
              <a:gd name="T23" fmla="*/ 2142 h 6093"/>
              <a:gd name="T24" fmla="*/ 5631 w 6093"/>
              <a:gd name="T25" fmla="*/ 2598 h 6093"/>
              <a:gd name="T26" fmla="*/ 6093 w 6093"/>
              <a:gd name="T27" fmla="*/ 2752 h 6093"/>
              <a:gd name="T28" fmla="*/ 6093 w 6093"/>
              <a:gd name="T29" fmla="*/ 3342 h 6093"/>
              <a:gd name="T30" fmla="*/ 5631 w 6093"/>
              <a:gd name="T31" fmla="*/ 3496 h 6093"/>
              <a:gd name="T32" fmla="*/ 5510 w 6093"/>
              <a:gd name="T33" fmla="*/ 3950 h 6093"/>
              <a:gd name="T34" fmla="*/ 5833 w 6093"/>
              <a:gd name="T35" fmla="*/ 4315 h 6093"/>
              <a:gd name="T36" fmla="*/ 5538 w 6093"/>
              <a:gd name="T37" fmla="*/ 4825 h 6093"/>
              <a:gd name="T38" fmla="*/ 5060 w 6093"/>
              <a:gd name="T39" fmla="*/ 4727 h 6093"/>
              <a:gd name="T40" fmla="*/ 4901 w 6093"/>
              <a:gd name="T41" fmla="*/ 4901 h 6093"/>
              <a:gd name="T42" fmla="*/ 4727 w 6093"/>
              <a:gd name="T43" fmla="*/ 5060 h 6093"/>
              <a:gd name="T44" fmla="*/ 4825 w 6093"/>
              <a:gd name="T45" fmla="*/ 5538 h 6093"/>
              <a:gd name="T46" fmla="*/ 4315 w 6093"/>
              <a:gd name="T47" fmla="*/ 5833 h 6093"/>
              <a:gd name="T48" fmla="*/ 3950 w 6093"/>
              <a:gd name="T49" fmla="*/ 5510 h 6093"/>
              <a:gd name="T50" fmla="*/ 3496 w 6093"/>
              <a:gd name="T51" fmla="*/ 5631 h 6093"/>
              <a:gd name="T52" fmla="*/ 3342 w 6093"/>
              <a:gd name="T53" fmla="*/ 6093 h 6093"/>
              <a:gd name="T54" fmla="*/ 2752 w 6093"/>
              <a:gd name="T55" fmla="*/ 6093 h 6093"/>
              <a:gd name="T56" fmla="*/ 2598 w 6093"/>
              <a:gd name="T57" fmla="*/ 5631 h 6093"/>
              <a:gd name="T58" fmla="*/ 2142 w 6093"/>
              <a:gd name="T59" fmla="*/ 5510 h 6093"/>
              <a:gd name="T60" fmla="*/ 1778 w 6093"/>
              <a:gd name="T61" fmla="*/ 5833 h 6093"/>
              <a:gd name="T62" fmla="*/ 1268 w 6093"/>
              <a:gd name="T63" fmla="*/ 5538 h 6093"/>
              <a:gd name="T64" fmla="*/ 1366 w 6093"/>
              <a:gd name="T65" fmla="*/ 5060 h 6093"/>
              <a:gd name="T66" fmla="*/ 1192 w 6093"/>
              <a:gd name="T67" fmla="*/ 4901 h 6093"/>
              <a:gd name="T68" fmla="*/ 1033 w 6093"/>
              <a:gd name="T69" fmla="*/ 4727 h 6093"/>
              <a:gd name="T70" fmla="*/ 555 w 6093"/>
              <a:gd name="T71" fmla="*/ 4825 h 6093"/>
              <a:gd name="T72" fmla="*/ 261 w 6093"/>
              <a:gd name="T73" fmla="*/ 4315 h 6093"/>
              <a:gd name="T74" fmla="*/ 583 w 6093"/>
              <a:gd name="T75" fmla="*/ 3950 h 6093"/>
              <a:gd name="T76" fmla="*/ 461 w 6093"/>
              <a:gd name="T77" fmla="*/ 3496 h 6093"/>
              <a:gd name="T78" fmla="*/ 0 w 6093"/>
              <a:gd name="T79" fmla="*/ 3342 h 6093"/>
              <a:gd name="T80" fmla="*/ 0 w 6093"/>
              <a:gd name="T81" fmla="*/ 2752 h 6093"/>
              <a:gd name="T82" fmla="*/ 461 w 6093"/>
              <a:gd name="T83" fmla="*/ 2598 h 6093"/>
              <a:gd name="T84" fmla="*/ 583 w 6093"/>
              <a:gd name="T85" fmla="*/ 2142 h 6093"/>
              <a:gd name="T86" fmla="*/ 261 w 6093"/>
              <a:gd name="T87" fmla="*/ 1778 h 6093"/>
              <a:gd name="T88" fmla="*/ 555 w 6093"/>
              <a:gd name="T89" fmla="*/ 1268 h 6093"/>
              <a:gd name="T90" fmla="*/ 1033 w 6093"/>
              <a:gd name="T91" fmla="*/ 1366 h 6093"/>
              <a:gd name="T92" fmla="*/ 1192 w 6093"/>
              <a:gd name="T93" fmla="*/ 1192 h 6093"/>
              <a:gd name="T94" fmla="*/ 1366 w 6093"/>
              <a:gd name="T95" fmla="*/ 1033 h 6093"/>
              <a:gd name="T96" fmla="*/ 1268 w 6093"/>
              <a:gd name="T97" fmla="*/ 555 h 6093"/>
              <a:gd name="T98" fmla="*/ 1778 w 6093"/>
              <a:gd name="T99" fmla="*/ 261 h 6093"/>
              <a:gd name="T100" fmla="*/ 2142 w 6093"/>
              <a:gd name="T101" fmla="*/ 583 h 6093"/>
              <a:gd name="T102" fmla="*/ 2598 w 6093"/>
              <a:gd name="T103" fmla="*/ 461 h 6093"/>
              <a:gd name="T104" fmla="*/ 2752 w 6093"/>
              <a:gd name="T105" fmla="*/ 0 h 6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93" h="6093">
                <a:moveTo>
                  <a:pt x="2752" y="0"/>
                </a:moveTo>
                <a:lnTo>
                  <a:pt x="3342" y="0"/>
                </a:lnTo>
                <a:lnTo>
                  <a:pt x="3496" y="461"/>
                </a:lnTo>
                <a:cubicBezTo>
                  <a:pt x="3652" y="489"/>
                  <a:pt x="3805" y="530"/>
                  <a:pt x="3950" y="583"/>
                </a:cubicBezTo>
                <a:lnTo>
                  <a:pt x="4315" y="261"/>
                </a:lnTo>
                <a:lnTo>
                  <a:pt x="4825" y="555"/>
                </a:lnTo>
                <a:lnTo>
                  <a:pt x="4727" y="1033"/>
                </a:lnTo>
                <a:cubicBezTo>
                  <a:pt x="4787" y="1083"/>
                  <a:pt x="4846" y="1136"/>
                  <a:pt x="4901" y="1192"/>
                </a:cubicBezTo>
                <a:cubicBezTo>
                  <a:pt x="4957" y="1247"/>
                  <a:pt x="5010" y="1305"/>
                  <a:pt x="5060" y="1366"/>
                </a:cubicBezTo>
                <a:lnTo>
                  <a:pt x="5538" y="1268"/>
                </a:lnTo>
                <a:lnTo>
                  <a:pt x="5833" y="1778"/>
                </a:lnTo>
                <a:lnTo>
                  <a:pt x="5510" y="2142"/>
                </a:lnTo>
                <a:cubicBezTo>
                  <a:pt x="5563" y="2288"/>
                  <a:pt x="5604" y="2441"/>
                  <a:pt x="5631" y="2598"/>
                </a:cubicBezTo>
                <a:lnTo>
                  <a:pt x="6093" y="2752"/>
                </a:lnTo>
                <a:lnTo>
                  <a:pt x="6093" y="3342"/>
                </a:lnTo>
                <a:lnTo>
                  <a:pt x="5631" y="3496"/>
                </a:lnTo>
                <a:cubicBezTo>
                  <a:pt x="5604" y="3652"/>
                  <a:pt x="5563" y="3805"/>
                  <a:pt x="5510" y="3950"/>
                </a:cubicBezTo>
                <a:lnTo>
                  <a:pt x="5833" y="4315"/>
                </a:lnTo>
                <a:lnTo>
                  <a:pt x="5538" y="4825"/>
                </a:lnTo>
                <a:lnTo>
                  <a:pt x="5060" y="4727"/>
                </a:lnTo>
                <a:cubicBezTo>
                  <a:pt x="5010" y="4787"/>
                  <a:pt x="4957" y="4846"/>
                  <a:pt x="4901" y="4901"/>
                </a:cubicBezTo>
                <a:cubicBezTo>
                  <a:pt x="4846" y="4957"/>
                  <a:pt x="4787" y="5010"/>
                  <a:pt x="4727" y="5060"/>
                </a:cubicBezTo>
                <a:lnTo>
                  <a:pt x="4825" y="5538"/>
                </a:lnTo>
                <a:lnTo>
                  <a:pt x="4315" y="5833"/>
                </a:lnTo>
                <a:lnTo>
                  <a:pt x="3950" y="5510"/>
                </a:lnTo>
                <a:cubicBezTo>
                  <a:pt x="3805" y="5563"/>
                  <a:pt x="3652" y="5604"/>
                  <a:pt x="3496" y="5631"/>
                </a:cubicBezTo>
                <a:lnTo>
                  <a:pt x="3342" y="6093"/>
                </a:lnTo>
                <a:lnTo>
                  <a:pt x="2752" y="6093"/>
                </a:lnTo>
                <a:lnTo>
                  <a:pt x="2598" y="5631"/>
                </a:lnTo>
                <a:cubicBezTo>
                  <a:pt x="2441" y="5604"/>
                  <a:pt x="2288" y="5563"/>
                  <a:pt x="2142" y="5510"/>
                </a:cubicBezTo>
                <a:lnTo>
                  <a:pt x="1778" y="5833"/>
                </a:lnTo>
                <a:lnTo>
                  <a:pt x="1268" y="5538"/>
                </a:lnTo>
                <a:lnTo>
                  <a:pt x="1366" y="5060"/>
                </a:lnTo>
                <a:cubicBezTo>
                  <a:pt x="1305" y="5010"/>
                  <a:pt x="1247" y="4957"/>
                  <a:pt x="1192" y="4901"/>
                </a:cubicBezTo>
                <a:cubicBezTo>
                  <a:pt x="1136" y="4846"/>
                  <a:pt x="1083" y="4787"/>
                  <a:pt x="1033" y="4727"/>
                </a:cubicBezTo>
                <a:lnTo>
                  <a:pt x="555" y="4825"/>
                </a:lnTo>
                <a:lnTo>
                  <a:pt x="261" y="4315"/>
                </a:lnTo>
                <a:lnTo>
                  <a:pt x="583" y="3950"/>
                </a:lnTo>
                <a:cubicBezTo>
                  <a:pt x="530" y="3805"/>
                  <a:pt x="489" y="3652"/>
                  <a:pt x="461" y="3496"/>
                </a:cubicBezTo>
                <a:lnTo>
                  <a:pt x="0" y="3342"/>
                </a:lnTo>
                <a:lnTo>
                  <a:pt x="0" y="2752"/>
                </a:lnTo>
                <a:lnTo>
                  <a:pt x="461" y="2598"/>
                </a:lnTo>
                <a:cubicBezTo>
                  <a:pt x="489" y="2441"/>
                  <a:pt x="530" y="2288"/>
                  <a:pt x="583" y="2142"/>
                </a:cubicBezTo>
                <a:lnTo>
                  <a:pt x="261" y="1778"/>
                </a:lnTo>
                <a:lnTo>
                  <a:pt x="555" y="1268"/>
                </a:lnTo>
                <a:lnTo>
                  <a:pt x="1033" y="1366"/>
                </a:lnTo>
                <a:cubicBezTo>
                  <a:pt x="1083" y="1305"/>
                  <a:pt x="1136" y="1247"/>
                  <a:pt x="1192" y="1192"/>
                </a:cubicBezTo>
                <a:cubicBezTo>
                  <a:pt x="1247" y="1136"/>
                  <a:pt x="1305" y="1083"/>
                  <a:pt x="1366" y="1033"/>
                </a:cubicBezTo>
                <a:lnTo>
                  <a:pt x="1268" y="555"/>
                </a:lnTo>
                <a:lnTo>
                  <a:pt x="1778" y="261"/>
                </a:lnTo>
                <a:lnTo>
                  <a:pt x="2142" y="583"/>
                </a:lnTo>
                <a:cubicBezTo>
                  <a:pt x="2288" y="530"/>
                  <a:pt x="2441" y="489"/>
                  <a:pt x="2598" y="461"/>
                </a:cubicBezTo>
                <a:lnTo>
                  <a:pt x="275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70000">
                <a:schemeClr val="accent2"/>
              </a:gs>
            </a:gsLst>
            <a:lin ang="5400000" scaled="1"/>
          </a:gradFill>
          <a:ln w="19050">
            <a:noFill/>
          </a:ln>
          <a:effectLst>
            <a:outerShdw blurRad="317500" dist="342900" dir="2700000" sx="90000" sy="90000" algn="tl" rotWithShape="0">
              <a:srgbClr val="283250">
                <a:alpha val="4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89128" y="1652972"/>
            <a:ext cx="7327748" cy="7352579"/>
            <a:chOff x="2589128" y="1652972"/>
            <a:chExt cx="7327748" cy="7352579"/>
          </a:xfrm>
        </p:grpSpPr>
        <p:sp useBgFill="1">
          <p:nvSpPr>
            <p:cNvPr id="18" name="Rectangle: Rounded Corners 5">
              <a:extLst>
                <a:ext uri="{FF2B5EF4-FFF2-40B4-BE49-F238E27FC236}">
                  <a16:creationId xmlns:a16="http://schemas.microsoft.com/office/drawing/2014/main" xmlns="" id="{AD9FCD6C-A8F1-F7AD-EDC4-506E73EC672B}"/>
                </a:ext>
              </a:extLst>
            </p:cNvPr>
            <p:cNvSpPr/>
            <p:nvPr/>
          </p:nvSpPr>
          <p:spPr>
            <a:xfrm rot="5400000">
              <a:off x="2587100" y="1655000"/>
              <a:ext cx="7331804" cy="7327748"/>
            </a:xfrm>
            <a:prstGeom prst="ellipse">
              <a:avLst/>
            </a:prstGeom>
            <a:ln>
              <a:noFill/>
            </a:ln>
            <a:effectLst>
              <a:outerShdw blurRad="863600" dist="9271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674113" y="3330886"/>
              <a:ext cx="4973023" cy="5641912"/>
            </a:xfrm>
            <a:custGeom>
              <a:avLst/>
              <a:gdLst>
                <a:gd name="connsiteX0" fmla="*/ 447926 w 4473119"/>
                <a:gd name="connsiteY0" fmla="*/ 0 h 5074770"/>
                <a:gd name="connsiteX1" fmla="*/ 702552 w 4473119"/>
                <a:gd name="connsiteY1" fmla="*/ 72305 h 5074770"/>
                <a:gd name="connsiteX2" fmla="*/ 4460839 w 4473119"/>
                <a:gd name="connsiteY2" fmla="*/ 4667585 h 5074770"/>
                <a:gd name="connsiteX3" fmla="*/ 4473119 w 4473119"/>
                <a:gd name="connsiteY3" fmla="*/ 4829069 h 5074770"/>
                <a:gd name="connsiteX4" fmla="*/ 4199131 w 4473119"/>
                <a:gd name="connsiteY4" fmla="*/ 4929406 h 5074770"/>
                <a:gd name="connsiteX5" fmla="*/ 3388719 w 4473119"/>
                <a:gd name="connsiteY5" fmla="*/ 5073359 h 5074770"/>
                <a:gd name="connsiteX6" fmla="*/ 3332968 w 4473119"/>
                <a:gd name="connsiteY6" fmla="*/ 5074770 h 5074770"/>
                <a:gd name="connsiteX7" fmla="*/ 3331091 w 4473119"/>
                <a:gd name="connsiteY7" fmla="*/ 5000520 h 5074770"/>
                <a:gd name="connsiteX8" fmla="*/ 158931 w 4473119"/>
                <a:gd name="connsiteY8" fmla="*/ 1115480 h 5074770"/>
                <a:gd name="connsiteX9" fmla="*/ 0 w 4473119"/>
                <a:gd name="connsiteY9" fmla="*/ 1078799 h 5074770"/>
                <a:gd name="connsiteX10" fmla="*/ 71721 w 4473119"/>
                <a:gd name="connsiteY10" fmla="*/ 799710 h 5074770"/>
                <a:gd name="connsiteX11" fmla="*/ 321317 w 4473119"/>
                <a:gd name="connsiteY11" fmla="*/ 208521 h 507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3119" h="5074770">
                  <a:moveTo>
                    <a:pt x="447926" y="0"/>
                  </a:moveTo>
                  <a:lnTo>
                    <a:pt x="702552" y="72305"/>
                  </a:lnTo>
                  <a:cubicBezTo>
                    <a:pt x="2727301" y="702068"/>
                    <a:pt x="4240084" y="2493848"/>
                    <a:pt x="4460839" y="4667585"/>
                  </a:cubicBezTo>
                  <a:lnTo>
                    <a:pt x="4473119" y="4829069"/>
                  </a:lnTo>
                  <a:lnTo>
                    <a:pt x="4199131" y="4929406"/>
                  </a:lnTo>
                  <a:cubicBezTo>
                    <a:pt x="3941145" y="5009692"/>
                    <a:pt x="3669570" y="5059115"/>
                    <a:pt x="3388719" y="5073359"/>
                  </a:cubicBezTo>
                  <a:lnTo>
                    <a:pt x="3332968" y="5074770"/>
                  </a:lnTo>
                  <a:lnTo>
                    <a:pt x="3331091" y="5000520"/>
                  </a:lnTo>
                  <a:cubicBezTo>
                    <a:pt x="3235927" y="3123155"/>
                    <a:pt x="1918629" y="1568230"/>
                    <a:pt x="158931" y="1115480"/>
                  </a:cubicBezTo>
                  <a:lnTo>
                    <a:pt x="0" y="1078799"/>
                  </a:lnTo>
                  <a:lnTo>
                    <a:pt x="71721" y="799710"/>
                  </a:lnTo>
                  <a:cubicBezTo>
                    <a:pt x="135915" y="593208"/>
                    <a:pt x="219849" y="395408"/>
                    <a:pt x="321317" y="208521"/>
                  </a:cubicBezTo>
                  <a:close/>
                </a:path>
              </a:pathLst>
            </a:custGeom>
            <a:gradFill>
              <a:gsLst>
                <a:gs pos="11000">
                  <a:schemeClr val="accent5">
                    <a:alpha val="67000"/>
                  </a:schemeClr>
                </a:gs>
                <a:gs pos="80000">
                  <a:schemeClr val="accent3">
                    <a:alpha val="67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691687" y="3363639"/>
              <a:ext cx="4973023" cy="5641912"/>
            </a:xfrm>
            <a:custGeom>
              <a:avLst/>
              <a:gdLst>
                <a:gd name="connsiteX0" fmla="*/ 447926 w 4473119"/>
                <a:gd name="connsiteY0" fmla="*/ 0 h 5074770"/>
                <a:gd name="connsiteX1" fmla="*/ 702552 w 4473119"/>
                <a:gd name="connsiteY1" fmla="*/ 72305 h 5074770"/>
                <a:gd name="connsiteX2" fmla="*/ 4460839 w 4473119"/>
                <a:gd name="connsiteY2" fmla="*/ 4667585 h 5074770"/>
                <a:gd name="connsiteX3" fmla="*/ 4473119 w 4473119"/>
                <a:gd name="connsiteY3" fmla="*/ 4829069 h 5074770"/>
                <a:gd name="connsiteX4" fmla="*/ 4199131 w 4473119"/>
                <a:gd name="connsiteY4" fmla="*/ 4929406 h 5074770"/>
                <a:gd name="connsiteX5" fmla="*/ 3388719 w 4473119"/>
                <a:gd name="connsiteY5" fmla="*/ 5073359 h 5074770"/>
                <a:gd name="connsiteX6" fmla="*/ 3332968 w 4473119"/>
                <a:gd name="connsiteY6" fmla="*/ 5074770 h 5074770"/>
                <a:gd name="connsiteX7" fmla="*/ 3331091 w 4473119"/>
                <a:gd name="connsiteY7" fmla="*/ 5000520 h 5074770"/>
                <a:gd name="connsiteX8" fmla="*/ 158931 w 4473119"/>
                <a:gd name="connsiteY8" fmla="*/ 1115480 h 5074770"/>
                <a:gd name="connsiteX9" fmla="*/ 0 w 4473119"/>
                <a:gd name="connsiteY9" fmla="*/ 1078799 h 5074770"/>
                <a:gd name="connsiteX10" fmla="*/ 71721 w 4473119"/>
                <a:gd name="connsiteY10" fmla="*/ 799710 h 5074770"/>
                <a:gd name="connsiteX11" fmla="*/ 321317 w 4473119"/>
                <a:gd name="connsiteY11" fmla="*/ 208521 h 507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3119" h="5074770">
                  <a:moveTo>
                    <a:pt x="447926" y="0"/>
                  </a:moveTo>
                  <a:lnTo>
                    <a:pt x="702552" y="72305"/>
                  </a:lnTo>
                  <a:cubicBezTo>
                    <a:pt x="2727301" y="702068"/>
                    <a:pt x="4240084" y="2493848"/>
                    <a:pt x="4460839" y="4667585"/>
                  </a:cubicBezTo>
                  <a:lnTo>
                    <a:pt x="4473119" y="4829069"/>
                  </a:lnTo>
                  <a:lnTo>
                    <a:pt x="4199131" y="4929406"/>
                  </a:lnTo>
                  <a:cubicBezTo>
                    <a:pt x="3941145" y="5009692"/>
                    <a:pt x="3669570" y="5059115"/>
                    <a:pt x="3388719" y="5073359"/>
                  </a:cubicBezTo>
                  <a:lnTo>
                    <a:pt x="3332968" y="5074770"/>
                  </a:lnTo>
                  <a:lnTo>
                    <a:pt x="3331091" y="5000520"/>
                  </a:lnTo>
                  <a:cubicBezTo>
                    <a:pt x="3235927" y="3123155"/>
                    <a:pt x="1918629" y="1568230"/>
                    <a:pt x="158931" y="1115480"/>
                  </a:cubicBezTo>
                  <a:lnTo>
                    <a:pt x="0" y="1078799"/>
                  </a:lnTo>
                  <a:lnTo>
                    <a:pt x="71721" y="799710"/>
                  </a:lnTo>
                  <a:cubicBezTo>
                    <a:pt x="135915" y="593208"/>
                    <a:pt x="219849" y="395408"/>
                    <a:pt x="321317" y="208521"/>
                  </a:cubicBezTo>
                  <a:close/>
                </a:path>
              </a:pathLst>
            </a:custGeom>
            <a:solidFill>
              <a:schemeClr val="bg1">
                <a:alpha val="54000"/>
              </a:schemeClr>
            </a:soli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  <a:softEdge rad="406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704717" y="1809591"/>
              <a:ext cx="2439681" cy="2812545"/>
            </a:xfrm>
            <a:custGeom>
              <a:avLst/>
              <a:gdLst>
                <a:gd name="connsiteX0" fmla="*/ 1790543 w 2000248"/>
                <a:gd name="connsiteY0" fmla="*/ 0 h 2305952"/>
                <a:gd name="connsiteX1" fmla="*/ 1678714 w 2000248"/>
                <a:gd name="connsiteY1" fmla="*/ 126072 h 2305952"/>
                <a:gd name="connsiteX2" fmla="*/ 1745448 w 2000248"/>
                <a:gd name="connsiteY2" fmla="*/ 377660 h 2305952"/>
                <a:gd name="connsiteX3" fmla="*/ 2000248 w 2000248"/>
                <a:gd name="connsiteY3" fmla="*/ 462627 h 2305952"/>
                <a:gd name="connsiteX4" fmla="*/ 2000248 w 2000248"/>
                <a:gd name="connsiteY4" fmla="*/ 788147 h 2305952"/>
                <a:gd name="connsiteX5" fmla="*/ 1745448 w 2000248"/>
                <a:gd name="connsiteY5" fmla="*/ 873113 h 2305952"/>
                <a:gd name="connsiteX6" fmla="*/ 1678714 w 2000248"/>
                <a:gd name="connsiteY6" fmla="*/ 1123598 h 2305952"/>
                <a:gd name="connsiteX7" fmla="*/ 1856854 w 2000248"/>
                <a:gd name="connsiteY7" fmla="*/ 1324979 h 2305952"/>
                <a:gd name="connsiteX8" fmla="*/ 1694156 w 2000248"/>
                <a:gd name="connsiteY8" fmla="*/ 1606360 h 2305952"/>
                <a:gd name="connsiteX9" fmla="*/ 1430532 w 2000248"/>
                <a:gd name="connsiteY9" fmla="*/ 1552291 h 2305952"/>
                <a:gd name="connsiteX10" fmla="*/ 1342840 w 2000248"/>
                <a:gd name="connsiteY10" fmla="*/ 1648292 h 2305952"/>
                <a:gd name="connsiteX11" fmla="*/ 1246877 w 2000248"/>
                <a:gd name="connsiteY11" fmla="*/ 1736017 h 2305952"/>
                <a:gd name="connsiteX12" fmla="*/ 1300925 w 2000248"/>
                <a:gd name="connsiteY12" fmla="*/ 1999743 h 2305952"/>
                <a:gd name="connsiteX13" fmla="*/ 1019652 w 2000248"/>
                <a:gd name="connsiteY13" fmla="*/ 2162503 h 2305952"/>
                <a:gd name="connsiteX14" fmla="*/ 818348 w 2000248"/>
                <a:gd name="connsiteY14" fmla="*/ 1984295 h 2305952"/>
                <a:gd name="connsiteX15" fmla="*/ 567960 w 2000248"/>
                <a:gd name="connsiteY15" fmla="*/ 2051053 h 2305952"/>
                <a:gd name="connsiteX16" fmla="*/ 483026 w 2000248"/>
                <a:gd name="connsiteY16" fmla="*/ 2305952 h 2305952"/>
                <a:gd name="connsiteX17" fmla="*/ 157632 w 2000248"/>
                <a:gd name="connsiteY17" fmla="*/ 2305952 h 2305952"/>
                <a:gd name="connsiteX18" fmla="*/ 72698 w 2000248"/>
                <a:gd name="connsiteY18" fmla="*/ 2051053 h 2305952"/>
                <a:gd name="connsiteX19" fmla="*/ 0 w 2000248"/>
                <a:gd name="connsiteY19" fmla="*/ 2035153 h 2305952"/>
                <a:gd name="connsiteX20" fmla="*/ 3852 w 2000248"/>
                <a:gd name="connsiteY20" fmla="*/ 2020162 h 2305952"/>
                <a:gd name="connsiteX21" fmla="*/ 1580395 w 2000248"/>
                <a:gd name="connsiteY21" fmla="*/ 101289 h 230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00248" h="2305952">
                  <a:moveTo>
                    <a:pt x="1790543" y="0"/>
                  </a:moveTo>
                  <a:lnTo>
                    <a:pt x="1678714" y="126072"/>
                  </a:lnTo>
                  <a:cubicBezTo>
                    <a:pt x="1707944" y="206624"/>
                    <a:pt x="1730557" y="291039"/>
                    <a:pt x="1745448" y="377660"/>
                  </a:cubicBezTo>
                  <a:lnTo>
                    <a:pt x="2000248" y="462627"/>
                  </a:lnTo>
                  <a:lnTo>
                    <a:pt x="2000248" y="788147"/>
                  </a:lnTo>
                  <a:lnTo>
                    <a:pt x="1745448" y="873113"/>
                  </a:lnTo>
                  <a:cubicBezTo>
                    <a:pt x="1730557" y="959183"/>
                    <a:pt x="1707944" y="1043597"/>
                    <a:pt x="1678714" y="1123598"/>
                  </a:cubicBezTo>
                  <a:lnTo>
                    <a:pt x="1856854" y="1324979"/>
                  </a:lnTo>
                  <a:lnTo>
                    <a:pt x="1694156" y="1606360"/>
                  </a:lnTo>
                  <a:lnTo>
                    <a:pt x="1430532" y="1552291"/>
                  </a:lnTo>
                  <a:cubicBezTo>
                    <a:pt x="1402956" y="1585395"/>
                    <a:pt x="1373725" y="1617946"/>
                    <a:pt x="1342840" y="1648292"/>
                  </a:cubicBezTo>
                  <a:cubicBezTo>
                    <a:pt x="1312507" y="1679188"/>
                    <a:pt x="1279968" y="1708430"/>
                    <a:pt x="1246877" y="1736017"/>
                  </a:cubicBezTo>
                  <a:lnTo>
                    <a:pt x="1300925" y="1999743"/>
                  </a:lnTo>
                  <a:lnTo>
                    <a:pt x="1019652" y="2162503"/>
                  </a:lnTo>
                  <a:lnTo>
                    <a:pt x="818348" y="1984295"/>
                  </a:lnTo>
                  <a:cubicBezTo>
                    <a:pt x="738378" y="2013536"/>
                    <a:pt x="653996" y="2036157"/>
                    <a:pt x="567960" y="2051053"/>
                  </a:cubicBezTo>
                  <a:lnTo>
                    <a:pt x="483026" y="2305952"/>
                  </a:lnTo>
                  <a:lnTo>
                    <a:pt x="157632" y="2305952"/>
                  </a:lnTo>
                  <a:lnTo>
                    <a:pt x="72698" y="2051053"/>
                  </a:lnTo>
                  <a:lnTo>
                    <a:pt x="0" y="2035153"/>
                  </a:lnTo>
                  <a:lnTo>
                    <a:pt x="3852" y="2020162"/>
                  </a:lnTo>
                  <a:cubicBezTo>
                    <a:pt x="260626" y="1194153"/>
                    <a:pt x="833259" y="507383"/>
                    <a:pt x="1580395" y="1012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0000">
                  <a:schemeClr val="accent2"/>
                </a:gs>
              </a:gsLst>
              <a:lin ang="5400000" scaled="1"/>
            </a:gradFill>
            <a:ln w="19050">
              <a:noFill/>
            </a:ln>
            <a:effectLst>
              <a:softEdge rad="1270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224853" y="7188182"/>
              <a:ext cx="1718604" cy="1507675"/>
            </a:xfrm>
            <a:custGeom>
              <a:avLst/>
              <a:gdLst>
                <a:gd name="connsiteX0" fmla="*/ 223090 w 1505505"/>
                <a:gd name="connsiteY0" fmla="*/ 0 h 1320730"/>
                <a:gd name="connsiteX1" fmla="*/ 449556 w 1505505"/>
                <a:gd name="connsiteY1" fmla="*/ 0 h 1320730"/>
                <a:gd name="connsiteX2" fmla="*/ 508668 w 1505505"/>
                <a:gd name="connsiteY2" fmla="*/ 177019 h 1320730"/>
                <a:gd name="connsiteX3" fmla="*/ 682932 w 1505505"/>
                <a:gd name="connsiteY3" fmla="*/ 223866 h 1320730"/>
                <a:gd name="connsiteX4" fmla="*/ 823034 w 1505505"/>
                <a:gd name="connsiteY4" fmla="*/ 100222 h 1320730"/>
                <a:gd name="connsiteX5" fmla="*/ 1018794 w 1505505"/>
                <a:gd name="connsiteY5" fmla="*/ 213114 h 1320730"/>
                <a:gd name="connsiteX6" fmla="*/ 981177 w 1505505"/>
                <a:gd name="connsiteY6" fmla="*/ 396661 h 1320730"/>
                <a:gd name="connsiteX7" fmla="*/ 1047966 w 1505505"/>
                <a:gd name="connsiteY7" fmla="*/ 457716 h 1320730"/>
                <a:gd name="connsiteX8" fmla="*/ 1108997 w 1505505"/>
                <a:gd name="connsiteY8" fmla="*/ 524530 h 1320730"/>
                <a:gd name="connsiteX9" fmla="*/ 1292473 w 1505505"/>
                <a:gd name="connsiteY9" fmla="*/ 486899 h 1320730"/>
                <a:gd name="connsiteX10" fmla="*/ 1405706 w 1505505"/>
                <a:gd name="connsiteY10" fmla="*/ 682734 h 1320730"/>
                <a:gd name="connsiteX11" fmla="*/ 1281725 w 1505505"/>
                <a:gd name="connsiteY11" fmla="*/ 822506 h 1320730"/>
                <a:gd name="connsiteX12" fmla="*/ 1328170 w 1505505"/>
                <a:gd name="connsiteY12" fmla="*/ 997605 h 1320730"/>
                <a:gd name="connsiteX13" fmla="*/ 1505505 w 1505505"/>
                <a:gd name="connsiteY13" fmla="*/ 1056739 h 1320730"/>
                <a:gd name="connsiteX14" fmla="*/ 1505505 w 1505505"/>
                <a:gd name="connsiteY14" fmla="*/ 1283293 h 1320730"/>
                <a:gd name="connsiteX15" fmla="*/ 1393238 w 1505505"/>
                <a:gd name="connsiteY15" fmla="*/ 1320730 h 1320730"/>
                <a:gd name="connsiteX16" fmla="*/ 1373732 w 1505505"/>
                <a:gd name="connsiteY16" fmla="*/ 1313587 h 1320730"/>
                <a:gd name="connsiteX17" fmla="*/ 113495 w 1505505"/>
                <a:gd name="connsiteY17" fmla="*/ 372766 h 1320730"/>
                <a:gd name="connsiteX18" fmla="*/ 0 w 1505505"/>
                <a:gd name="connsiteY18" fmla="*/ 220908 h 1320730"/>
                <a:gd name="connsiteX19" fmla="*/ 163978 w 1505505"/>
                <a:gd name="connsiteY19" fmla="*/ 177019 h 132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05505" h="1320730">
                  <a:moveTo>
                    <a:pt x="223090" y="0"/>
                  </a:moveTo>
                  <a:lnTo>
                    <a:pt x="449556" y="0"/>
                  </a:lnTo>
                  <a:lnTo>
                    <a:pt x="508668" y="177019"/>
                  </a:lnTo>
                  <a:cubicBezTo>
                    <a:pt x="568547" y="187771"/>
                    <a:pt x="627275" y="203515"/>
                    <a:pt x="682932" y="223866"/>
                  </a:cubicBezTo>
                  <a:lnTo>
                    <a:pt x="823034" y="100222"/>
                  </a:lnTo>
                  <a:lnTo>
                    <a:pt x="1018794" y="213114"/>
                  </a:lnTo>
                  <a:lnTo>
                    <a:pt x="981177" y="396661"/>
                  </a:lnTo>
                  <a:cubicBezTo>
                    <a:pt x="1004208" y="415861"/>
                    <a:pt x="1026854" y="436212"/>
                    <a:pt x="1047966" y="457716"/>
                  </a:cubicBezTo>
                  <a:cubicBezTo>
                    <a:pt x="1069461" y="478835"/>
                    <a:pt x="1089805" y="501107"/>
                    <a:pt x="1108997" y="524530"/>
                  </a:cubicBezTo>
                  <a:lnTo>
                    <a:pt x="1292473" y="486899"/>
                  </a:lnTo>
                  <a:lnTo>
                    <a:pt x="1405706" y="682734"/>
                  </a:lnTo>
                  <a:lnTo>
                    <a:pt x="1281725" y="822506"/>
                  </a:lnTo>
                  <a:cubicBezTo>
                    <a:pt x="1302069" y="878568"/>
                    <a:pt x="1317806" y="937319"/>
                    <a:pt x="1328170" y="997605"/>
                  </a:cubicBezTo>
                  <a:lnTo>
                    <a:pt x="1505505" y="1056739"/>
                  </a:lnTo>
                  <a:lnTo>
                    <a:pt x="1505505" y="1283293"/>
                  </a:lnTo>
                  <a:lnTo>
                    <a:pt x="1393238" y="1320730"/>
                  </a:lnTo>
                  <a:lnTo>
                    <a:pt x="1373732" y="1313587"/>
                  </a:lnTo>
                  <a:cubicBezTo>
                    <a:pt x="880887" y="1105015"/>
                    <a:pt x="449304" y="779898"/>
                    <a:pt x="113495" y="372766"/>
                  </a:cubicBezTo>
                  <a:lnTo>
                    <a:pt x="0" y="220908"/>
                  </a:lnTo>
                  <a:lnTo>
                    <a:pt x="163978" y="17701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0000">
                  <a:schemeClr val="accent2"/>
                </a:gs>
              </a:gsLst>
              <a:lin ang="5400000" scaled="1"/>
            </a:gradFill>
            <a:ln w="19050">
              <a:noFill/>
            </a:ln>
            <a:effectLst>
              <a:softEdge rad="1016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Rectangle: Rounded Corners 89">
            <a:extLst>
              <a:ext uri="{FF2B5EF4-FFF2-40B4-BE49-F238E27FC236}">
                <a16:creationId xmlns="" xmlns:a16="http://schemas.microsoft.com/office/drawing/2014/main" id="{99FB95BE-F318-3CBC-4976-366A6C11281B}"/>
              </a:ext>
            </a:extLst>
          </p:cNvPr>
          <p:cNvSpPr/>
          <p:nvPr/>
        </p:nvSpPr>
        <p:spPr>
          <a:xfrm>
            <a:off x="8134192" y="1644192"/>
            <a:ext cx="7327748" cy="7327745"/>
          </a:xfrm>
          <a:prstGeom prst="ellipse">
            <a:avLst/>
          </a:prstGeom>
          <a:gradFill>
            <a:gsLst>
              <a:gs pos="11000">
                <a:schemeClr val="accent6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0" scaled="1"/>
          </a:gra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9152715" y="4314957"/>
            <a:ext cx="5643467" cy="234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400" spc="-150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The Symphony Of Purpose And Progress</a:t>
            </a:r>
            <a:endParaRPr lang="en-US" sz="5400" b="1" u="sng" spc="-150" dirty="0">
              <a:solidFill>
                <a:schemeClr val="bg1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13621415" y="7023313"/>
            <a:ext cx="1960708" cy="1961463"/>
          </a:xfrm>
          <a:custGeom>
            <a:avLst/>
            <a:gdLst>
              <a:gd name="T0" fmla="*/ 2752 w 6093"/>
              <a:gd name="T1" fmla="*/ 0 h 6093"/>
              <a:gd name="T2" fmla="*/ 3342 w 6093"/>
              <a:gd name="T3" fmla="*/ 0 h 6093"/>
              <a:gd name="T4" fmla="*/ 3496 w 6093"/>
              <a:gd name="T5" fmla="*/ 461 h 6093"/>
              <a:gd name="T6" fmla="*/ 3950 w 6093"/>
              <a:gd name="T7" fmla="*/ 583 h 6093"/>
              <a:gd name="T8" fmla="*/ 4315 w 6093"/>
              <a:gd name="T9" fmla="*/ 261 h 6093"/>
              <a:gd name="T10" fmla="*/ 4825 w 6093"/>
              <a:gd name="T11" fmla="*/ 555 h 6093"/>
              <a:gd name="T12" fmla="*/ 4727 w 6093"/>
              <a:gd name="T13" fmla="*/ 1033 h 6093"/>
              <a:gd name="T14" fmla="*/ 4901 w 6093"/>
              <a:gd name="T15" fmla="*/ 1192 h 6093"/>
              <a:gd name="T16" fmla="*/ 5060 w 6093"/>
              <a:gd name="T17" fmla="*/ 1366 h 6093"/>
              <a:gd name="T18" fmla="*/ 5538 w 6093"/>
              <a:gd name="T19" fmla="*/ 1268 h 6093"/>
              <a:gd name="T20" fmla="*/ 5833 w 6093"/>
              <a:gd name="T21" fmla="*/ 1778 h 6093"/>
              <a:gd name="T22" fmla="*/ 5510 w 6093"/>
              <a:gd name="T23" fmla="*/ 2142 h 6093"/>
              <a:gd name="T24" fmla="*/ 5631 w 6093"/>
              <a:gd name="T25" fmla="*/ 2598 h 6093"/>
              <a:gd name="T26" fmla="*/ 6093 w 6093"/>
              <a:gd name="T27" fmla="*/ 2752 h 6093"/>
              <a:gd name="T28" fmla="*/ 6093 w 6093"/>
              <a:gd name="T29" fmla="*/ 3342 h 6093"/>
              <a:gd name="T30" fmla="*/ 5631 w 6093"/>
              <a:gd name="T31" fmla="*/ 3496 h 6093"/>
              <a:gd name="T32" fmla="*/ 5510 w 6093"/>
              <a:gd name="T33" fmla="*/ 3950 h 6093"/>
              <a:gd name="T34" fmla="*/ 5833 w 6093"/>
              <a:gd name="T35" fmla="*/ 4315 h 6093"/>
              <a:gd name="T36" fmla="*/ 5538 w 6093"/>
              <a:gd name="T37" fmla="*/ 4825 h 6093"/>
              <a:gd name="T38" fmla="*/ 5060 w 6093"/>
              <a:gd name="T39" fmla="*/ 4727 h 6093"/>
              <a:gd name="T40" fmla="*/ 4901 w 6093"/>
              <a:gd name="T41" fmla="*/ 4901 h 6093"/>
              <a:gd name="T42" fmla="*/ 4727 w 6093"/>
              <a:gd name="T43" fmla="*/ 5060 h 6093"/>
              <a:gd name="T44" fmla="*/ 4825 w 6093"/>
              <a:gd name="T45" fmla="*/ 5538 h 6093"/>
              <a:gd name="T46" fmla="*/ 4315 w 6093"/>
              <a:gd name="T47" fmla="*/ 5833 h 6093"/>
              <a:gd name="T48" fmla="*/ 3950 w 6093"/>
              <a:gd name="T49" fmla="*/ 5510 h 6093"/>
              <a:gd name="T50" fmla="*/ 3496 w 6093"/>
              <a:gd name="T51" fmla="*/ 5631 h 6093"/>
              <a:gd name="T52" fmla="*/ 3342 w 6093"/>
              <a:gd name="T53" fmla="*/ 6093 h 6093"/>
              <a:gd name="T54" fmla="*/ 2752 w 6093"/>
              <a:gd name="T55" fmla="*/ 6093 h 6093"/>
              <a:gd name="T56" fmla="*/ 2598 w 6093"/>
              <a:gd name="T57" fmla="*/ 5631 h 6093"/>
              <a:gd name="T58" fmla="*/ 2142 w 6093"/>
              <a:gd name="T59" fmla="*/ 5510 h 6093"/>
              <a:gd name="T60" fmla="*/ 1778 w 6093"/>
              <a:gd name="T61" fmla="*/ 5833 h 6093"/>
              <a:gd name="T62" fmla="*/ 1268 w 6093"/>
              <a:gd name="T63" fmla="*/ 5538 h 6093"/>
              <a:gd name="T64" fmla="*/ 1366 w 6093"/>
              <a:gd name="T65" fmla="*/ 5060 h 6093"/>
              <a:gd name="T66" fmla="*/ 1192 w 6093"/>
              <a:gd name="T67" fmla="*/ 4901 h 6093"/>
              <a:gd name="T68" fmla="*/ 1033 w 6093"/>
              <a:gd name="T69" fmla="*/ 4727 h 6093"/>
              <a:gd name="T70" fmla="*/ 555 w 6093"/>
              <a:gd name="T71" fmla="*/ 4825 h 6093"/>
              <a:gd name="T72" fmla="*/ 261 w 6093"/>
              <a:gd name="T73" fmla="*/ 4315 h 6093"/>
              <a:gd name="T74" fmla="*/ 583 w 6093"/>
              <a:gd name="T75" fmla="*/ 3950 h 6093"/>
              <a:gd name="T76" fmla="*/ 461 w 6093"/>
              <a:gd name="T77" fmla="*/ 3496 h 6093"/>
              <a:gd name="T78" fmla="*/ 0 w 6093"/>
              <a:gd name="T79" fmla="*/ 3342 h 6093"/>
              <a:gd name="T80" fmla="*/ 0 w 6093"/>
              <a:gd name="T81" fmla="*/ 2752 h 6093"/>
              <a:gd name="T82" fmla="*/ 461 w 6093"/>
              <a:gd name="T83" fmla="*/ 2598 h 6093"/>
              <a:gd name="T84" fmla="*/ 583 w 6093"/>
              <a:gd name="T85" fmla="*/ 2142 h 6093"/>
              <a:gd name="T86" fmla="*/ 261 w 6093"/>
              <a:gd name="T87" fmla="*/ 1778 h 6093"/>
              <a:gd name="T88" fmla="*/ 555 w 6093"/>
              <a:gd name="T89" fmla="*/ 1268 h 6093"/>
              <a:gd name="T90" fmla="*/ 1033 w 6093"/>
              <a:gd name="T91" fmla="*/ 1366 h 6093"/>
              <a:gd name="T92" fmla="*/ 1192 w 6093"/>
              <a:gd name="T93" fmla="*/ 1192 h 6093"/>
              <a:gd name="T94" fmla="*/ 1366 w 6093"/>
              <a:gd name="T95" fmla="*/ 1033 h 6093"/>
              <a:gd name="T96" fmla="*/ 1268 w 6093"/>
              <a:gd name="T97" fmla="*/ 555 h 6093"/>
              <a:gd name="T98" fmla="*/ 1778 w 6093"/>
              <a:gd name="T99" fmla="*/ 261 h 6093"/>
              <a:gd name="T100" fmla="*/ 2142 w 6093"/>
              <a:gd name="T101" fmla="*/ 583 h 6093"/>
              <a:gd name="T102" fmla="*/ 2598 w 6093"/>
              <a:gd name="T103" fmla="*/ 461 h 6093"/>
              <a:gd name="T104" fmla="*/ 2752 w 6093"/>
              <a:gd name="T105" fmla="*/ 0 h 6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93" h="6093">
                <a:moveTo>
                  <a:pt x="2752" y="0"/>
                </a:moveTo>
                <a:lnTo>
                  <a:pt x="3342" y="0"/>
                </a:lnTo>
                <a:lnTo>
                  <a:pt x="3496" y="461"/>
                </a:lnTo>
                <a:cubicBezTo>
                  <a:pt x="3652" y="489"/>
                  <a:pt x="3805" y="530"/>
                  <a:pt x="3950" y="583"/>
                </a:cubicBezTo>
                <a:lnTo>
                  <a:pt x="4315" y="261"/>
                </a:lnTo>
                <a:lnTo>
                  <a:pt x="4825" y="555"/>
                </a:lnTo>
                <a:lnTo>
                  <a:pt x="4727" y="1033"/>
                </a:lnTo>
                <a:cubicBezTo>
                  <a:pt x="4787" y="1083"/>
                  <a:pt x="4846" y="1136"/>
                  <a:pt x="4901" y="1192"/>
                </a:cubicBezTo>
                <a:cubicBezTo>
                  <a:pt x="4957" y="1247"/>
                  <a:pt x="5010" y="1305"/>
                  <a:pt x="5060" y="1366"/>
                </a:cubicBezTo>
                <a:lnTo>
                  <a:pt x="5538" y="1268"/>
                </a:lnTo>
                <a:lnTo>
                  <a:pt x="5833" y="1778"/>
                </a:lnTo>
                <a:lnTo>
                  <a:pt x="5510" y="2142"/>
                </a:lnTo>
                <a:cubicBezTo>
                  <a:pt x="5563" y="2288"/>
                  <a:pt x="5604" y="2441"/>
                  <a:pt x="5631" y="2598"/>
                </a:cubicBezTo>
                <a:lnTo>
                  <a:pt x="6093" y="2752"/>
                </a:lnTo>
                <a:lnTo>
                  <a:pt x="6093" y="3342"/>
                </a:lnTo>
                <a:lnTo>
                  <a:pt x="5631" y="3496"/>
                </a:lnTo>
                <a:cubicBezTo>
                  <a:pt x="5604" y="3652"/>
                  <a:pt x="5563" y="3805"/>
                  <a:pt x="5510" y="3950"/>
                </a:cubicBezTo>
                <a:lnTo>
                  <a:pt x="5833" y="4315"/>
                </a:lnTo>
                <a:lnTo>
                  <a:pt x="5538" y="4825"/>
                </a:lnTo>
                <a:lnTo>
                  <a:pt x="5060" y="4727"/>
                </a:lnTo>
                <a:cubicBezTo>
                  <a:pt x="5010" y="4787"/>
                  <a:pt x="4957" y="4846"/>
                  <a:pt x="4901" y="4901"/>
                </a:cubicBezTo>
                <a:cubicBezTo>
                  <a:pt x="4846" y="4957"/>
                  <a:pt x="4787" y="5010"/>
                  <a:pt x="4727" y="5060"/>
                </a:cubicBezTo>
                <a:lnTo>
                  <a:pt x="4825" y="5538"/>
                </a:lnTo>
                <a:lnTo>
                  <a:pt x="4315" y="5833"/>
                </a:lnTo>
                <a:lnTo>
                  <a:pt x="3950" y="5510"/>
                </a:lnTo>
                <a:cubicBezTo>
                  <a:pt x="3805" y="5563"/>
                  <a:pt x="3652" y="5604"/>
                  <a:pt x="3496" y="5631"/>
                </a:cubicBezTo>
                <a:lnTo>
                  <a:pt x="3342" y="6093"/>
                </a:lnTo>
                <a:lnTo>
                  <a:pt x="2752" y="6093"/>
                </a:lnTo>
                <a:lnTo>
                  <a:pt x="2598" y="5631"/>
                </a:lnTo>
                <a:cubicBezTo>
                  <a:pt x="2441" y="5604"/>
                  <a:pt x="2288" y="5563"/>
                  <a:pt x="2142" y="5510"/>
                </a:cubicBezTo>
                <a:lnTo>
                  <a:pt x="1778" y="5833"/>
                </a:lnTo>
                <a:lnTo>
                  <a:pt x="1268" y="5538"/>
                </a:lnTo>
                <a:lnTo>
                  <a:pt x="1366" y="5060"/>
                </a:lnTo>
                <a:cubicBezTo>
                  <a:pt x="1305" y="5010"/>
                  <a:pt x="1247" y="4957"/>
                  <a:pt x="1192" y="4901"/>
                </a:cubicBezTo>
                <a:cubicBezTo>
                  <a:pt x="1136" y="4846"/>
                  <a:pt x="1083" y="4787"/>
                  <a:pt x="1033" y="4727"/>
                </a:cubicBezTo>
                <a:lnTo>
                  <a:pt x="555" y="4825"/>
                </a:lnTo>
                <a:lnTo>
                  <a:pt x="261" y="4315"/>
                </a:lnTo>
                <a:lnTo>
                  <a:pt x="583" y="3950"/>
                </a:lnTo>
                <a:cubicBezTo>
                  <a:pt x="530" y="3805"/>
                  <a:pt x="489" y="3652"/>
                  <a:pt x="461" y="3496"/>
                </a:cubicBezTo>
                <a:lnTo>
                  <a:pt x="0" y="3342"/>
                </a:lnTo>
                <a:lnTo>
                  <a:pt x="0" y="2752"/>
                </a:lnTo>
                <a:lnTo>
                  <a:pt x="461" y="2598"/>
                </a:lnTo>
                <a:cubicBezTo>
                  <a:pt x="489" y="2441"/>
                  <a:pt x="530" y="2288"/>
                  <a:pt x="583" y="2142"/>
                </a:cubicBezTo>
                <a:lnTo>
                  <a:pt x="261" y="1778"/>
                </a:lnTo>
                <a:lnTo>
                  <a:pt x="555" y="1268"/>
                </a:lnTo>
                <a:lnTo>
                  <a:pt x="1033" y="1366"/>
                </a:lnTo>
                <a:cubicBezTo>
                  <a:pt x="1083" y="1305"/>
                  <a:pt x="1136" y="1247"/>
                  <a:pt x="1192" y="1192"/>
                </a:cubicBezTo>
                <a:cubicBezTo>
                  <a:pt x="1247" y="1136"/>
                  <a:pt x="1305" y="1083"/>
                  <a:pt x="1366" y="1033"/>
                </a:cubicBezTo>
                <a:lnTo>
                  <a:pt x="1268" y="555"/>
                </a:lnTo>
                <a:lnTo>
                  <a:pt x="1778" y="261"/>
                </a:lnTo>
                <a:lnTo>
                  <a:pt x="2142" y="583"/>
                </a:lnTo>
                <a:cubicBezTo>
                  <a:pt x="2288" y="530"/>
                  <a:pt x="2441" y="489"/>
                  <a:pt x="2598" y="461"/>
                </a:cubicBezTo>
                <a:lnTo>
                  <a:pt x="275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70000">
                <a:schemeClr val="accent2"/>
              </a:gs>
            </a:gsLst>
            <a:lin ang="13500000" scaled="1"/>
            <a:tileRect/>
          </a:gradFill>
          <a:ln w="19050">
            <a:noFill/>
          </a:ln>
          <a:effectLst>
            <a:outerShdw blurRad="317500" dist="342900" dir="2700000" sx="90000" sy="90000" algn="tl" rotWithShape="0">
              <a:srgbClr val="283250">
                <a:alpha val="4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: Rounded Corners 22">
            <a:extLst>
              <a:ext uri="{FF2B5EF4-FFF2-40B4-BE49-F238E27FC236}">
                <a16:creationId xmlns:a16="http://schemas.microsoft.com/office/drawing/2014/main" xmlns="" id="{8CD2B86E-5B83-08CD-D9AC-EAED4DEABB6B}"/>
              </a:ext>
            </a:extLst>
          </p:cNvPr>
          <p:cNvSpPr/>
          <p:nvPr/>
        </p:nvSpPr>
        <p:spPr>
          <a:xfrm rot="5400000">
            <a:off x="2587100" y="1646222"/>
            <a:ext cx="7331804" cy="7327748"/>
          </a:xfrm>
          <a:prstGeom prst="ellipse">
            <a:avLst/>
          </a:prstGeom>
          <a:solidFill>
            <a:schemeClr val="bg1">
              <a:alpha val="15000"/>
            </a:schemeClr>
          </a:solidFill>
          <a:ln w="19050">
            <a:gradFill flip="none" rotWithShape="1">
              <a:gsLst>
                <a:gs pos="0">
                  <a:schemeClr val="bg1">
                    <a:alpha val="55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55000"/>
                  </a:schemeClr>
                </a:gs>
              </a:gsLst>
              <a:lin ang="189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3528690" y="4148334"/>
            <a:ext cx="4958267" cy="25662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14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54</a:t>
            </a:r>
            <a:r>
              <a:rPr lang="en-US" sz="88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%</a:t>
            </a:r>
            <a:endParaRPr lang="en-US" sz="88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91376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1" grpId="0" animBg="1"/>
          <p:bldP spid="12" grpId="0" animBg="1"/>
          <p:bldP spid="25" grpId="0"/>
          <p:bldP spid="32" grpId="0" animBg="1"/>
          <p:bldP spid="17" grpId="0" animBg="1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1" grpId="0" animBg="1"/>
          <p:bldP spid="12" grpId="0" animBg="1"/>
          <p:bldP spid="25" grpId="0"/>
          <p:bldP spid="32" grpId="0" animBg="1"/>
          <p:bldP spid="17" grpId="0" animBg="1"/>
          <p:bldP spid="36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36">
            <a:extLst>
              <a:ext uri="{FF2B5EF4-FFF2-40B4-BE49-F238E27FC236}">
                <a16:creationId xmlns="" xmlns:a16="http://schemas.microsoft.com/office/drawing/2014/main" id="{61E4B81B-6AC7-B6DF-ABA5-9FBDB648E496}"/>
              </a:ext>
            </a:extLst>
          </p:cNvPr>
          <p:cNvSpPr/>
          <p:nvPr/>
        </p:nvSpPr>
        <p:spPr>
          <a:xfrm>
            <a:off x="1009903" y="1556606"/>
            <a:ext cx="3696949" cy="7173790"/>
          </a:xfrm>
          <a:prstGeom prst="roundRect">
            <a:avLst>
              <a:gd name="adj" fmla="val 8823"/>
            </a:avLst>
          </a:prstGeom>
          <a:ln w="19050">
            <a:noFill/>
          </a:ln>
          <a:effectLst>
            <a:outerShdw blurRad="546100" dist="495300" dir="2700000" sx="97000" sy="97000" algn="tl" rotWithShape="0">
              <a:srgbClr val="28325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: Rounded Corners 36">
            <a:extLst>
              <a:ext uri="{FF2B5EF4-FFF2-40B4-BE49-F238E27FC236}">
                <a16:creationId xmlns="" xmlns:a16="http://schemas.microsoft.com/office/drawing/2014/main" id="{61E4B81B-6AC7-B6DF-ABA5-9FBDB648E496}"/>
              </a:ext>
            </a:extLst>
          </p:cNvPr>
          <p:cNvSpPr/>
          <p:nvPr/>
        </p:nvSpPr>
        <p:spPr>
          <a:xfrm>
            <a:off x="9225633" y="1556606"/>
            <a:ext cx="3696949" cy="7173790"/>
          </a:xfrm>
          <a:prstGeom prst="roundRect">
            <a:avLst>
              <a:gd name="adj" fmla="val 8823"/>
            </a:avLst>
          </a:prstGeom>
          <a:ln w="19050">
            <a:noFill/>
          </a:ln>
          <a:effectLst>
            <a:outerShdw blurRad="546100" dist="495300" dir="2700000" sx="97000" sy="97000" algn="tl" rotWithShape="0">
              <a:srgbClr val="28325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61004" y="2401323"/>
            <a:ext cx="2075427" cy="2075427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419100" dist="241300" dir="8100000" algn="tr" rotWithShape="0">
              <a:srgbClr val="28325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003468" y="1556605"/>
            <a:ext cx="3792199" cy="7173790"/>
            <a:chOff x="5003468" y="1556605"/>
            <a:chExt cx="3792199" cy="7173790"/>
          </a:xfrm>
        </p:grpSpPr>
        <p:sp useBgFill="1">
          <p:nvSpPr>
            <p:cNvPr id="13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5098718" y="1556605"/>
              <a:ext cx="3696949" cy="7173790"/>
            </a:xfrm>
            <a:prstGeom prst="roundRect">
              <a:avLst>
                <a:gd name="adj" fmla="val 8823"/>
              </a:avLst>
            </a:prstGeom>
            <a:ln w="19050">
              <a:noFill/>
            </a:ln>
            <a:effectLst>
              <a:outerShdw blurRad="546100" dist="495300" dir="2700000" sx="97000" sy="97000" algn="tl" rotWithShape="0">
                <a:srgbClr val="28325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003468" y="1556605"/>
              <a:ext cx="3792199" cy="7173790"/>
              <a:chOff x="5003468" y="1556605"/>
              <a:chExt cx="3792199" cy="7173790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5003468" y="2215486"/>
                <a:ext cx="1225882" cy="2451764"/>
              </a:xfrm>
              <a:custGeom>
                <a:avLst/>
                <a:gdLst>
                  <a:gd name="connsiteX0" fmla="*/ 0 w 1037714"/>
                  <a:gd name="connsiteY0" fmla="*/ 0 h 2075428"/>
                  <a:gd name="connsiteX1" fmla="*/ 1037714 w 1037714"/>
                  <a:gd name="connsiteY1" fmla="*/ 1037714 h 2075428"/>
                  <a:gd name="connsiteX2" fmla="*/ 0 w 1037714"/>
                  <a:gd name="connsiteY2" fmla="*/ 2075428 h 2075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7714" h="2075428">
                    <a:moveTo>
                      <a:pt x="0" y="0"/>
                    </a:moveTo>
                    <a:cubicBezTo>
                      <a:pt x="573114" y="0"/>
                      <a:pt x="1037714" y="464600"/>
                      <a:pt x="1037714" y="1037714"/>
                    </a:cubicBezTo>
                    <a:cubicBezTo>
                      <a:pt x="1037714" y="1610828"/>
                      <a:pt x="573114" y="2075428"/>
                      <a:pt x="0" y="20754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alpha val="65000"/>
                    </a:schemeClr>
                  </a:gs>
                  <a:gs pos="17000">
                    <a:schemeClr val="accent3">
                      <a:alpha val="6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36">
                <a:extLst>
                  <a:ext uri="{FF2B5EF4-FFF2-40B4-BE49-F238E27FC236}">
                    <a16:creationId xmlns="" xmlns:a16="http://schemas.microsoft.com/office/drawing/2014/main" id="{61E4B81B-6AC7-B6DF-ABA5-9FBDB648E496}"/>
                  </a:ext>
                </a:extLst>
              </p:cNvPr>
              <p:cNvSpPr/>
              <p:nvPr/>
            </p:nvSpPr>
            <p:spPr>
              <a:xfrm>
                <a:off x="5098718" y="1556605"/>
                <a:ext cx="3696949" cy="7173790"/>
              </a:xfrm>
              <a:prstGeom prst="roundRect">
                <a:avLst>
                  <a:gd name="adj" fmla="val 8431"/>
                </a:avLst>
              </a:prstGeom>
              <a:solidFill>
                <a:schemeClr val="bg1">
                  <a:alpha val="25000"/>
                </a:schemeClr>
              </a:solidFill>
              <a:ln w="25400">
                <a:gradFill flip="none" rotWithShape="1">
                  <a:gsLst>
                    <a:gs pos="0">
                      <a:schemeClr val="bg1">
                        <a:alpha val="70000"/>
                      </a:schemeClr>
                    </a:gs>
                    <a:gs pos="52000">
                      <a:schemeClr val="bg1">
                        <a:alpha val="20000"/>
                      </a:schemeClr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189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" name="Oval 28"/>
          <p:cNvSpPr/>
          <p:nvPr/>
        </p:nvSpPr>
        <p:spPr>
          <a:xfrm>
            <a:off x="11877518" y="7029450"/>
            <a:ext cx="2481994" cy="2481994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419100" dist="241300" dir="8100000" algn="tr" rotWithShape="0">
              <a:srgbClr val="28325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219198" y="1556605"/>
            <a:ext cx="3792199" cy="7307140"/>
            <a:chOff x="13219198" y="1556605"/>
            <a:chExt cx="3792199" cy="7307140"/>
          </a:xfrm>
        </p:grpSpPr>
        <p:sp useBgFill="1">
          <p:nvSpPr>
            <p:cNvPr id="19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13314448" y="1556605"/>
              <a:ext cx="3696949" cy="7173790"/>
            </a:xfrm>
            <a:prstGeom prst="roundRect">
              <a:avLst>
                <a:gd name="adj" fmla="val 8823"/>
              </a:avLst>
            </a:prstGeom>
            <a:ln w="19050">
              <a:noFill/>
            </a:ln>
            <a:effectLst>
              <a:outerShdw blurRad="546100" dist="495300" dir="2700000" sx="97000" sy="97000" algn="tl" rotWithShape="0">
                <a:srgbClr val="28325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3219198" y="6866028"/>
              <a:ext cx="1239752" cy="1997717"/>
            </a:xfrm>
            <a:custGeom>
              <a:avLst/>
              <a:gdLst>
                <a:gd name="connsiteX0" fmla="*/ 0 w 1045064"/>
                <a:gd name="connsiteY0" fmla="*/ 0 h 1684000"/>
                <a:gd name="connsiteX1" fmla="*/ 54171 w 1045064"/>
                <a:gd name="connsiteY1" fmla="*/ 8268 h 1684000"/>
                <a:gd name="connsiteX2" fmla="*/ 1045064 w 1045064"/>
                <a:gd name="connsiteY2" fmla="*/ 1224052 h 1684000"/>
                <a:gd name="connsiteX3" fmla="*/ 989271 w 1045064"/>
                <a:gd name="connsiteY3" fmla="*/ 1593087 h 1684000"/>
                <a:gd name="connsiteX4" fmla="*/ 955997 w 1045064"/>
                <a:gd name="connsiteY4" fmla="*/ 1684000 h 1684000"/>
                <a:gd name="connsiteX5" fmla="*/ 311690 w 1045064"/>
                <a:gd name="connsiteY5" fmla="*/ 1684000 h 1684000"/>
                <a:gd name="connsiteX6" fmla="*/ 0 w 1045064"/>
                <a:gd name="connsiteY6" fmla="*/ 1372310 h 16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5064" h="1684000">
                  <a:moveTo>
                    <a:pt x="0" y="0"/>
                  </a:moveTo>
                  <a:lnTo>
                    <a:pt x="54171" y="8268"/>
                  </a:lnTo>
                  <a:cubicBezTo>
                    <a:pt x="619673" y="123986"/>
                    <a:pt x="1045064" y="624341"/>
                    <a:pt x="1045064" y="1224052"/>
                  </a:cubicBezTo>
                  <a:cubicBezTo>
                    <a:pt x="1045064" y="1352561"/>
                    <a:pt x="1025531" y="1476509"/>
                    <a:pt x="989271" y="1593087"/>
                  </a:cubicBezTo>
                  <a:lnTo>
                    <a:pt x="955997" y="1684000"/>
                  </a:lnTo>
                  <a:lnTo>
                    <a:pt x="311690" y="1684000"/>
                  </a:lnTo>
                  <a:cubicBezTo>
                    <a:pt x="139548" y="1684000"/>
                    <a:pt x="0" y="1544452"/>
                    <a:pt x="0" y="1372310"/>
                  </a:cubicBez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softEdge rad="152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13314448" y="1556605"/>
              <a:ext cx="3696949" cy="7173790"/>
            </a:xfrm>
            <a:prstGeom prst="roundRect">
              <a:avLst>
                <a:gd name="adj" fmla="val 8431"/>
              </a:avLst>
            </a:prstGeom>
            <a:solidFill>
              <a:schemeClr val="bg1">
                <a:alpha val="25000"/>
              </a:schemeClr>
            </a:solidFill>
            <a:ln w="2540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2000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5569404" y="3513612"/>
            <a:ext cx="2926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150" dirty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Work is the </a:t>
            </a:r>
            <a:r>
              <a:rPr lang="en-US" sz="3200" b="1" spc="-150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canvas</a:t>
            </a:r>
            <a:endParaRPr lang="en-US" sz="3200" b="1" u="sng" spc="-150" dirty="0">
              <a:gradFill>
                <a:gsLst>
                  <a:gs pos="11000">
                    <a:schemeClr val="accent1"/>
                  </a:gs>
                  <a:gs pos="80000">
                    <a:schemeClr val="accent4"/>
                  </a:gs>
                </a:gsLst>
                <a:lin ang="0" scaled="1"/>
              </a:gradFill>
              <a:latin typeface="Sora" pitchFamily="2" charset="0"/>
              <a:cs typeface="Sor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5569403" y="4833269"/>
            <a:ext cx="2926897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800" dirty="0" smtClean="0">
                <a:latin typeface="Sora" pitchFamily="2" charset="0"/>
                <a:cs typeface="Sora" pitchFamily="2" charset="0"/>
              </a:rPr>
              <a:t>A reflection </a:t>
            </a:r>
            <a:r>
              <a:rPr lang="en-US" sz="1800" dirty="0">
                <a:latin typeface="Sora" pitchFamily="2" charset="0"/>
                <a:cs typeface="Sora" pitchFamily="2" charset="0"/>
              </a:rPr>
              <a:t>of skills, dedication, and effort combined to achieve a desired outcome.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569403" y="6526530"/>
            <a:ext cx="2442463" cy="502920"/>
          </a:xfrm>
          <a:prstGeom prst="roundRect">
            <a:avLst>
              <a:gd name="adj" fmla="val 50000"/>
            </a:avLst>
          </a:prstGeom>
          <a:gradFill>
            <a:gsLst>
              <a:gs pos="11000">
                <a:schemeClr val="accent4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>
            <a:outerShdw blurRad="317500" dist="228600" dir="2700000" algn="tl" rotWithShape="0">
              <a:srgbClr val="28325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600" dirty="0" smtClean="0">
                <a:latin typeface="Sora" pitchFamily="2" charset="0"/>
                <a:cs typeface="Sora" pitchFamily="2" charset="0"/>
              </a:rPr>
              <a:t>DETAIL</a:t>
            </a:r>
            <a:endParaRPr lang="en-US" sz="2000" spc="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13816508" y="3424095"/>
            <a:ext cx="3004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150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Employ Risk Business </a:t>
            </a:r>
            <a:endParaRPr lang="en-US" sz="3200" b="1" u="sng" spc="-150" dirty="0">
              <a:gradFill>
                <a:gsLst>
                  <a:gs pos="11000">
                    <a:schemeClr val="accent1"/>
                  </a:gs>
                  <a:gs pos="80000">
                    <a:schemeClr val="accent4"/>
                  </a:gs>
                </a:gsLst>
                <a:lin ang="0" scaled="1"/>
              </a:gradFill>
              <a:latin typeface="Sora" pitchFamily="2" charset="0"/>
              <a:cs typeface="Sora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3816507" y="4833269"/>
            <a:ext cx="3004643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800" dirty="0" smtClean="0">
                <a:latin typeface="Sora" pitchFamily="2" charset="0"/>
                <a:cs typeface="Sora" pitchFamily="2" charset="0"/>
              </a:rPr>
              <a:t>A reflection </a:t>
            </a:r>
            <a:r>
              <a:rPr lang="en-US" sz="1800" dirty="0">
                <a:latin typeface="Sora" pitchFamily="2" charset="0"/>
                <a:cs typeface="Sora" pitchFamily="2" charset="0"/>
              </a:rPr>
              <a:t>of skills, dedication, and effort combined to achieve a desired outcome. 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3816507" y="6526530"/>
            <a:ext cx="2442463" cy="502920"/>
          </a:xfrm>
          <a:prstGeom prst="roundRect">
            <a:avLst>
              <a:gd name="adj" fmla="val 50000"/>
            </a:avLst>
          </a:prstGeom>
          <a:gradFill>
            <a:gsLst>
              <a:gs pos="11000">
                <a:schemeClr val="accent4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>
            <a:outerShdw blurRad="317500" dist="228600" dir="2700000" algn="tl" rotWithShape="0">
              <a:srgbClr val="28325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600" dirty="0" smtClean="0">
                <a:latin typeface="Sora" pitchFamily="2" charset="0"/>
                <a:cs typeface="Sora" pitchFamily="2" charset="0"/>
              </a:rPr>
              <a:t>DETAIL</a:t>
            </a:r>
            <a:endParaRPr lang="en-US" sz="2000" spc="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idx="10"/>
          </p:nvPr>
        </p:nvSpPr>
        <p:spPr>
          <a:xfrm>
            <a:off x="1009903" y="1556606"/>
            <a:ext cx="3696949" cy="7173790"/>
          </a:xfrm>
        </p:spPr>
      </p:sp>
      <p:sp>
        <p:nvSpPr>
          <p:cNvPr id="7" name="Picture Placeholder 6"/>
          <p:cNvSpPr>
            <a:spLocks noGrp="1"/>
          </p:cNvSpPr>
          <p:nvPr>
            <p:ph type="pic" idx="11"/>
          </p:nvPr>
        </p:nvSpPr>
        <p:spPr>
          <a:xfrm>
            <a:off x="9225633" y="1556606"/>
            <a:ext cx="3696949" cy="7173790"/>
          </a:xfrm>
        </p:spPr>
      </p:sp>
    </p:spTree>
    <p:extLst>
      <p:ext uri="{BB962C8B-B14F-4D97-AF65-F5344CB8AC3E}">
        <p14:creationId xmlns:p14="http://schemas.microsoft.com/office/powerpoint/2010/main" val="2503309320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6" grpId="0" animBg="1"/>
          <p:bldP spid="26" grpId="0" animBg="1"/>
          <p:bldP spid="29" grpId="0" animBg="1"/>
          <p:bldP spid="30" grpId="0"/>
          <p:bldP spid="31" grpId="0"/>
          <p:bldP spid="32" grpId="0" animBg="1"/>
          <p:bldP spid="33" grpId="0"/>
          <p:bldP spid="34" grpId="0"/>
          <p:bldP spid="3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6" grpId="0" animBg="1"/>
          <p:bldP spid="26" grpId="0" animBg="1"/>
          <p:bldP spid="29" grpId="0" animBg="1"/>
          <p:bldP spid="30" grpId="0"/>
          <p:bldP spid="31" grpId="0"/>
          <p:bldP spid="32" grpId="0" animBg="1"/>
          <p:bldP spid="33" grpId="0"/>
          <p:bldP spid="34" grpId="0"/>
          <p:bldP spid="35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1">
            <a:extLst>
              <a:ext uri="{FF2B5EF4-FFF2-40B4-BE49-F238E27FC236}">
                <a16:creationId xmlns="" xmlns:a16="http://schemas.microsoft.com/office/drawing/2014/main" id="{6384F9B6-59B7-DEEA-72C9-36B64949BD28}"/>
              </a:ext>
            </a:extLst>
          </p:cNvPr>
          <p:cNvSpPr/>
          <p:nvPr/>
        </p:nvSpPr>
        <p:spPr>
          <a:xfrm rot="2700000">
            <a:off x="9384173" y="-810749"/>
            <a:ext cx="4582310" cy="4582308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17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">
            <a:extLst>
              <a:ext uri="{FF2B5EF4-FFF2-40B4-BE49-F238E27FC236}">
                <a16:creationId xmlns="" xmlns:a16="http://schemas.microsoft.com/office/drawing/2014/main" id="{6384F9B6-59B7-DEEA-72C9-36B64949BD28}"/>
              </a:ext>
            </a:extLst>
          </p:cNvPr>
          <p:cNvSpPr/>
          <p:nvPr/>
        </p:nvSpPr>
        <p:spPr>
          <a:xfrm rot="2700000">
            <a:off x="4172241" y="6824003"/>
            <a:ext cx="4582310" cy="4582308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17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Rectangle: Rounded Corners 36">
            <a:extLst>
              <a:ext uri="{FF2B5EF4-FFF2-40B4-BE49-F238E27FC236}">
                <a16:creationId xmlns="" xmlns:a16="http://schemas.microsoft.com/office/drawing/2014/main" id="{61E4B81B-6AC7-B6DF-ABA5-9FBDB648E496}"/>
              </a:ext>
            </a:extLst>
          </p:cNvPr>
          <p:cNvSpPr/>
          <p:nvPr/>
        </p:nvSpPr>
        <p:spPr>
          <a:xfrm>
            <a:off x="11827729" y="1480406"/>
            <a:ext cx="4555271" cy="7173790"/>
          </a:xfrm>
          <a:prstGeom prst="roundRect">
            <a:avLst>
              <a:gd name="adj" fmla="val 8823"/>
            </a:avLst>
          </a:prstGeom>
          <a:ln w="19050">
            <a:noFill/>
          </a:ln>
          <a:effectLst>
            <a:outerShdw blurRad="546100" dist="495300" dir="2700000" sx="97000" sy="97000" algn="tl" rotWithShape="0">
              <a:srgbClr val="28325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: Rounded Corners 36">
            <a:extLst>
              <a:ext uri="{FF2B5EF4-FFF2-40B4-BE49-F238E27FC236}">
                <a16:creationId xmlns="" xmlns:a16="http://schemas.microsoft.com/office/drawing/2014/main" id="{61E4B81B-6AC7-B6DF-ABA5-9FBDB648E496}"/>
              </a:ext>
            </a:extLst>
          </p:cNvPr>
          <p:cNvSpPr/>
          <p:nvPr/>
        </p:nvSpPr>
        <p:spPr>
          <a:xfrm>
            <a:off x="1657603" y="1480405"/>
            <a:ext cx="4555271" cy="7173790"/>
          </a:xfrm>
          <a:prstGeom prst="roundRect">
            <a:avLst>
              <a:gd name="adj" fmla="val 8823"/>
            </a:avLst>
          </a:prstGeom>
          <a:ln w="19050">
            <a:noFill/>
          </a:ln>
          <a:effectLst>
            <a:outerShdw blurRad="546100" dist="495300" dir="2700000" sx="97000" sy="97000" algn="tl" rotWithShape="0">
              <a:srgbClr val="28325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617855" y="443063"/>
            <a:ext cx="4930212" cy="9294587"/>
            <a:chOff x="6617855" y="443063"/>
            <a:chExt cx="4930212" cy="9294587"/>
          </a:xfrm>
        </p:grpSpPr>
        <p:sp useBgFill="1">
          <p:nvSpPr>
            <p:cNvPr id="4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6742666" y="1480405"/>
              <a:ext cx="4555271" cy="7173790"/>
            </a:xfrm>
            <a:prstGeom prst="roundRect">
              <a:avLst>
                <a:gd name="adj" fmla="val 8823"/>
              </a:avLst>
            </a:prstGeom>
            <a:ln w="19050">
              <a:noFill/>
            </a:ln>
            <a:effectLst>
              <a:outerShdw blurRad="546100" dist="495300" dir="2700000" sx="97000" sy="97000" algn="tl" rotWithShape="0">
                <a:srgbClr val="28325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="" xmlns:a16="http://schemas.microsoft.com/office/drawing/2014/main" id="{6384F9B6-59B7-DEEA-72C9-36B64949BD28}"/>
                </a:ext>
              </a:extLst>
            </p:cNvPr>
            <p:cNvSpPr/>
            <p:nvPr/>
          </p:nvSpPr>
          <p:spPr>
            <a:xfrm rot="2700000">
              <a:off x="5725204" y="7194432"/>
              <a:ext cx="3435869" cy="1650567"/>
            </a:xfrm>
            <a:custGeom>
              <a:avLst/>
              <a:gdLst>
                <a:gd name="connsiteX0" fmla="*/ 0 w 3435869"/>
                <a:gd name="connsiteY0" fmla="*/ 83269 h 1608930"/>
                <a:gd name="connsiteX1" fmla="*/ 42212 w 3435869"/>
                <a:gd name="connsiteY1" fmla="*/ 61045 h 1608930"/>
                <a:gd name="connsiteX2" fmla="*/ 355712 w 3435869"/>
                <a:gd name="connsiteY2" fmla="*/ 0 h 1608930"/>
                <a:gd name="connsiteX3" fmla="*/ 944902 w 3435869"/>
                <a:gd name="connsiteY3" fmla="*/ 244179 h 1608930"/>
                <a:gd name="connsiteX4" fmla="*/ 1224311 w 3435869"/>
                <a:gd name="connsiteY4" fmla="*/ 523588 h 1608930"/>
                <a:gd name="connsiteX5" fmla="*/ 2402686 w 3435869"/>
                <a:gd name="connsiteY5" fmla="*/ 523588 h 1608930"/>
                <a:gd name="connsiteX6" fmla="*/ 2682096 w 3435869"/>
                <a:gd name="connsiteY6" fmla="*/ 244178 h 1608930"/>
                <a:gd name="connsiteX7" fmla="*/ 3430398 w 3435869"/>
                <a:gd name="connsiteY7" fmla="*/ 15262 h 1608930"/>
                <a:gd name="connsiteX8" fmla="*/ 3435869 w 3435869"/>
                <a:gd name="connsiteY8" fmla="*/ 16884 h 1608930"/>
                <a:gd name="connsiteX9" fmla="*/ 1956310 w 3435869"/>
                <a:gd name="connsiteY9" fmla="*/ 1496443 h 1608930"/>
                <a:gd name="connsiteX10" fmla="*/ 1413175 w 3435869"/>
                <a:gd name="connsiteY10" fmla="*/ 1496443 h 160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35869" h="1608930">
                  <a:moveTo>
                    <a:pt x="0" y="83269"/>
                  </a:moveTo>
                  <a:lnTo>
                    <a:pt x="42212" y="61045"/>
                  </a:lnTo>
                  <a:cubicBezTo>
                    <a:pt x="142511" y="20348"/>
                    <a:pt x="249112" y="0"/>
                    <a:pt x="355712" y="0"/>
                  </a:cubicBezTo>
                  <a:cubicBezTo>
                    <a:pt x="568914" y="0"/>
                    <a:pt x="782116" y="81394"/>
                    <a:pt x="944902" y="244179"/>
                  </a:cubicBezTo>
                  <a:lnTo>
                    <a:pt x="1224311" y="523588"/>
                  </a:lnTo>
                  <a:cubicBezTo>
                    <a:pt x="1549883" y="849160"/>
                    <a:pt x="2077114" y="849160"/>
                    <a:pt x="2402686" y="523588"/>
                  </a:cubicBezTo>
                  <a:lnTo>
                    <a:pt x="2682096" y="244178"/>
                  </a:lnTo>
                  <a:cubicBezTo>
                    <a:pt x="2885578" y="40697"/>
                    <a:pt x="3167835" y="-35609"/>
                    <a:pt x="3430398" y="15262"/>
                  </a:cubicBezTo>
                  <a:lnTo>
                    <a:pt x="3435869" y="16884"/>
                  </a:lnTo>
                  <a:lnTo>
                    <a:pt x="1956310" y="1496443"/>
                  </a:lnTo>
                  <a:cubicBezTo>
                    <a:pt x="1806327" y="1646426"/>
                    <a:pt x="1563158" y="1646426"/>
                    <a:pt x="1413175" y="149644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3"/>
                </a:gs>
                <a:gs pos="17000">
                  <a:schemeClr val="accent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="" xmlns:a16="http://schemas.microsoft.com/office/drawing/2014/main" id="{6384F9B6-59B7-DEEA-72C9-36B64949BD28}"/>
                </a:ext>
              </a:extLst>
            </p:cNvPr>
            <p:cNvSpPr/>
            <p:nvPr/>
          </p:nvSpPr>
          <p:spPr>
            <a:xfrm rot="2700000">
              <a:off x="8735563" y="1390628"/>
              <a:ext cx="3760070" cy="1864939"/>
            </a:xfrm>
            <a:custGeom>
              <a:avLst/>
              <a:gdLst>
                <a:gd name="connsiteX0" fmla="*/ 0 w 3760070"/>
                <a:gd name="connsiteY0" fmla="*/ 1620759 h 1864939"/>
                <a:gd name="connsiteX1" fmla="*/ 1508272 w 3760070"/>
                <a:gd name="connsiteY1" fmla="*/ 112488 h 1864939"/>
                <a:gd name="connsiteX2" fmla="*/ 2051407 w 3760070"/>
                <a:gd name="connsiteY2" fmla="*/ 112488 h 1864939"/>
                <a:gd name="connsiteX3" fmla="*/ 3760070 w 3760070"/>
                <a:gd name="connsiteY3" fmla="*/ 1821151 h 1864939"/>
                <a:gd name="connsiteX4" fmla="*/ 3663875 w 3760070"/>
                <a:gd name="connsiteY4" fmla="*/ 1849678 h 1864939"/>
                <a:gd name="connsiteX5" fmla="*/ 2915574 w 3760070"/>
                <a:gd name="connsiteY5" fmla="*/ 1620760 h 1864939"/>
                <a:gd name="connsiteX6" fmla="*/ 2636164 w 3760070"/>
                <a:gd name="connsiteY6" fmla="*/ 1341350 h 1864939"/>
                <a:gd name="connsiteX7" fmla="*/ 1457787 w 3760070"/>
                <a:gd name="connsiteY7" fmla="*/ 1341350 h 1864939"/>
                <a:gd name="connsiteX8" fmla="*/ 1178377 w 3760070"/>
                <a:gd name="connsiteY8" fmla="*/ 1620760 h 1864939"/>
                <a:gd name="connsiteX9" fmla="*/ 1 w 3760070"/>
                <a:gd name="connsiteY9" fmla="*/ 1620760 h 18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60070" h="1864939">
                  <a:moveTo>
                    <a:pt x="0" y="1620759"/>
                  </a:moveTo>
                  <a:lnTo>
                    <a:pt x="1508272" y="112488"/>
                  </a:lnTo>
                  <a:cubicBezTo>
                    <a:pt x="1658255" y="-37495"/>
                    <a:pt x="1901424" y="-37495"/>
                    <a:pt x="2051407" y="112488"/>
                  </a:cubicBezTo>
                  <a:lnTo>
                    <a:pt x="3760070" y="1821151"/>
                  </a:lnTo>
                  <a:lnTo>
                    <a:pt x="3663875" y="1849678"/>
                  </a:lnTo>
                  <a:cubicBezTo>
                    <a:pt x="3401313" y="1900548"/>
                    <a:pt x="3119056" y="1824242"/>
                    <a:pt x="2915574" y="1620760"/>
                  </a:cubicBezTo>
                  <a:lnTo>
                    <a:pt x="2636164" y="1341350"/>
                  </a:lnTo>
                  <a:cubicBezTo>
                    <a:pt x="2310592" y="1015778"/>
                    <a:pt x="1783359" y="1015778"/>
                    <a:pt x="1457787" y="1341350"/>
                  </a:cubicBezTo>
                  <a:lnTo>
                    <a:pt x="1178377" y="1620760"/>
                  </a:lnTo>
                  <a:cubicBezTo>
                    <a:pt x="852805" y="1946332"/>
                    <a:pt x="325574" y="1946332"/>
                    <a:pt x="1" y="162076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3"/>
                </a:gs>
                <a:gs pos="17000">
                  <a:schemeClr val="accent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6742270" y="1480405"/>
              <a:ext cx="4555271" cy="7173790"/>
            </a:xfrm>
            <a:prstGeom prst="roundRect">
              <a:avLst>
                <a:gd name="adj" fmla="val 8431"/>
              </a:avLst>
            </a:prstGeom>
            <a:solidFill>
              <a:schemeClr val="bg1">
                <a:alpha val="25000"/>
              </a:schemeClr>
            </a:solidFill>
            <a:ln w="2540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2000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6905234" y="3482250"/>
            <a:ext cx="42301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Sora" pitchFamily="2" charset="0"/>
                <a:cs typeface="Sora" pitchFamily="2" charset="0"/>
              </a:rPr>
              <a:t>Work is not merely toil; it's the symphony of purpose and progress</a:t>
            </a:r>
            <a:endParaRPr lang="en-US" sz="4000" b="1" u="sng" spc="-150" dirty="0">
              <a:gradFill>
                <a:gsLst>
                  <a:gs pos="11000">
                    <a:schemeClr val="accent1"/>
                  </a:gs>
                  <a:gs pos="80000">
                    <a:schemeClr val="accent4"/>
                  </a:gs>
                </a:gsLst>
                <a:lin ang="0" scaled="1"/>
              </a:gradFill>
              <a:latin typeface="Sora" pitchFamily="2" charset="0"/>
              <a:cs typeface="Sora" pitchFamily="2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7905750" y="2876550"/>
            <a:ext cx="2247900" cy="0"/>
          </a:xfrm>
          <a:prstGeom prst="line">
            <a:avLst/>
          </a:prstGeom>
          <a:ln w="101600" cap="rnd">
            <a:gradFill flip="none" rotWithShape="1">
              <a:gsLst>
                <a:gs pos="0">
                  <a:schemeClr val="accent2"/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05750" y="7124700"/>
            <a:ext cx="2247900" cy="0"/>
          </a:xfrm>
          <a:prstGeom prst="line">
            <a:avLst/>
          </a:prstGeom>
          <a:ln w="101600" cap="rnd">
            <a:gradFill flip="none" rotWithShape="1">
              <a:gsLst>
                <a:gs pos="0">
                  <a:schemeClr val="accent2"/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/>
          <p:cNvSpPr>
            <a:spLocks noGrp="1"/>
          </p:cNvSpPr>
          <p:nvPr>
            <p:ph type="pic" idx="1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130514024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26" grpId="0" animBg="1"/>
          <p:bldP spid="2" grpId="0" animBg="1"/>
          <p:bldP spid="16" grpId="0" animBg="1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26" grpId="0" animBg="1"/>
          <p:bldP spid="2" grpId="0" animBg="1"/>
          <p:bldP spid="16" grpId="0" animBg="1"/>
          <p:bldP spid="19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9518688" y="2438910"/>
            <a:ext cx="2075427" cy="2075427"/>
          </a:xfrm>
          <a:prstGeom prst="ellipse">
            <a:avLst/>
          </a:prstGeom>
          <a:gradFill>
            <a:gsLst>
              <a:gs pos="100000">
                <a:schemeClr val="accent1">
                  <a:alpha val="45000"/>
                </a:schemeClr>
              </a:gs>
              <a:gs pos="17000">
                <a:schemeClr val="accent3">
                  <a:alpha val="4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419100" dist="241300" dir="8100000" algn="tr" rotWithShape="0">
              <a:srgbClr val="28325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5997004" y="4327340"/>
            <a:ext cx="2075427" cy="2075427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419100" dist="241300" dir="8100000" algn="tr" rotWithShape="0">
              <a:srgbClr val="28325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953932" y="2810130"/>
            <a:ext cx="1371088" cy="1371088"/>
          </a:xfrm>
          <a:prstGeom prst="ellipse">
            <a:avLst/>
          </a:prstGeom>
          <a:gradFill>
            <a:gsLst>
              <a:gs pos="100000">
                <a:schemeClr val="accent1">
                  <a:alpha val="45000"/>
                </a:schemeClr>
              </a:gs>
              <a:gs pos="17000">
                <a:schemeClr val="accent3">
                  <a:alpha val="4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419100" dist="241300" dir="8100000" algn="tr" rotWithShape="0">
              <a:srgbClr val="28325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03973" y="5392173"/>
            <a:ext cx="2075427" cy="2075427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419100" dist="241300" dir="8100000" algn="tr" rotWithShape="0">
              <a:srgbClr val="28325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3813355" y="3495675"/>
            <a:ext cx="3007795" cy="3100696"/>
            <a:chOff x="13813355" y="3495675"/>
            <a:chExt cx="3007795" cy="3100696"/>
          </a:xfrm>
        </p:grpSpPr>
        <p:sp>
          <p:nvSpPr>
            <p:cNvPr id="4" name="Freeform 9"/>
            <p:cNvSpPr>
              <a:spLocks/>
            </p:cNvSpPr>
            <p:nvPr/>
          </p:nvSpPr>
          <p:spPr bwMode="auto">
            <a:xfrm>
              <a:off x="13813355" y="3495675"/>
              <a:ext cx="2988745" cy="3100696"/>
            </a:xfrm>
            <a:custGeom>
              <a:avLst/>
              <a:gdLst>
                <a:gd name="T0" fmla="*/ 978 w 978"/>
                <a:gd name="T1" fmla="*/ 334 h 978"/>
                <a:gd name="T2" fmla="*/ 978 w 978"/>
                <a:gd name="T3" fmla="*/ 334 h 978"/>
                <a:gd name="T4" fmla="*/ 978 w 978"/>
                <a:gd name="T5" fmla="*/ 333 h 978"/>
                <a:gd name="T6" fmla="*/ 978 w 978"/>
                <a:gd name="T7" fmla="*/ 56 h 978"/>
                <a:gd name="T8" fmla="*/ 923 w 978"/>
                <a:gd name="T9" fmla="*/ 0 h 978"/>
                <a:gd name="T10" fmla="*/ 779 w 978"/>
                <a:gd name="T11" fmla="*/ 0 h 978"/>
                <a:gd name="T12" fmla="*/ 647 w 978"/>
                <a:gd name="T13" fmla="*/ 0 h 978"/>
                <a:gd name="T14" fmla="*/ 489 w 978"/>
                <a:gd name="T15" fmla="*/ 0 h 978"/>
                <a:gd name="T16" fmla="*/ 340 w 978"/>
                <a:gd name="T17" fmla="*/ 0 h 978"/>
                <a:gd name="T18" fmla="*/ 339 w 978"/>
                <a:gd name="T19" fmla="*/ 0 h 978"/>
                <a:gd name="T20" fmla="*/ 56 w 978"/>
                <a:gd name="T21" fmla="*/ 0 h 978"/>
                <a:gd name="T22" fmla="*/ 0 w 978"/>
                <a:gd name="T23" fmla="*/ 56 h 978"/>
                <a:gd name="T24" fmla="*/ 0 w 978"/>
                <a:gd name="T25" fmla="*/ 316 h 978"/>
                <a:gd name="T26" fmla="*/ 13 w 978"/>
                <a:gd name="T27" fmla="*/ 352 h 978"/>
                <a:gd name="T28" fmla="*/ 27 w 978"/>
                <a:gd name="T29" fmla="*/ 366 h 978"/>
                <a:gd name="T30" fmla="*/ 58 w 978"/>
                <a:gd name="T31" fmla="*/ 377 h 978"/>
                <a:gd name="T32" fmla="*/ 118 w 978"/>
                <a:gd name="T33" fmla="*/ 355 h 978"/>
                <a:gd name="T34" fmla="*/ 221 w 978"/>
                <a:gd name="T35" fmla="*/ 320 h 978"/>
                <a:gd name="T36" fmla="*/ 234 w 978"/>
                <a:gd name="T37" fmla="*/ 320 h 978"/>
                <a:gd name="T38" fmla="*/ 339 w 978"/>
                <a:gd name="T39" fmla="*/ 363 h 978"/>
                <a:gd name="T40" fmla="*/ 384 w 978"/>
                <a:gd name="T41" fmla="*/ 472 h 978"/>
                <a:gd name="T42" fmla="*/ 384 w 978"/>
                <a:gd name="T43" fmla="*/ 489 h 978"/>
                <a:gd name="T44" fmla="*/ 384 w 978"/>
                <a:gd name="T45" fmla="*/ 507 h 978"/>
                <a:gd name="T46" fmla="*/ 339 w 978"/>
                <a:gd name="T47" fmla="*/ 616 h 978"/>
                <a:gd name="T48" fmla="*/ 234 w 978"/>
                <a:gd name="T49" fmla="*/ 659 h 978"/>
                <a:gd name="T50" fmla="*/ 221 w 978"/>
                <a:gd name="T51" fmla="*/ 659 h 978"/>
                <a:gd name="T52" fmla="*/ 118 w 978"/>
                <a:gd name="T53" fmla="*/ 623 h 978"/>
                <a:gd name="T54" fmla="*/ 58 w 978"/>
                <a:gd name="T55" fmla="*/ 602 h 978"/>
                <a:gd name="T56" fmla="*/ 27 w 978"/>
                <a:gd name="T57" fmla="*/ 613 h 978"/>
                <a:gd name="T58" fmla="*/ 13 w 978"/>
                <a:gd name="T59" fmla="*/ 627 h 978"/>
                <a:gd name="T60" fmla="*/ 0 w 978"/>
                <a:gd name="T61" fmla="*/ 663 h 978"/>
                <a:gd name="T62" fmla="*/ 0 w 978"/>
                <a:gd name="T63" fmla="*/ 922 h 978"/>
                <a:gd name="T64" fmla="*/ 56 w 978"/>
                <a:gd name="T65" fmla="*/ 978 h 978"/>
                <a:gd name="T66" fmla="*/ 338 w 978"/>
                <a:gd name="T67" fmla="*/ 978 h 978"/>
                <a:gd name="T68" fmla="*/ 489 w 978"/>
                <a:gd name="T69" fmla="*/ 978 h 978"/>
                <a:gd name="T70" fmla="*/ 489 w 978"/>
                <a:gd name="T71" fmla="*/ 978 h 978"/>
                <a:gd name="T72" fmla="*/ 645 w 978"/>
                <a:gd name="T73" fmla="*/ 978 h 978"/>
                <a:gd name="T74" fmla="*/ 812 w 978"/>
                <a:gd name="T75" fmla="*/ 978 h 978"/>
                <a:gd name="T76" fmla="*/ 923 w 978"/>
                <a:gd name="T77" fmla="*/ 978 h 978"/>
                <a:gd name="T78" fmla="*/ 978 w 978"/>
                <a:gd name="T79" fmla="*/ 922 h 978"/>
                <a:gd name="T80" fmla="*/ 978 w 978"/>
                <a:gd name="T81" fmla="*/ 639 h 978"/>
                <a:gd name="T82" fmla="*/ 978 w 978"/>
                <a:gd name="T83" fmla="*/ 638 h 978"/>
                <a:gd name="T84" fmla="*/ 978 w 978"/>
                <a:gd name="T85" fmla="*/ 334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8" h="978">
                  <a:moveTo>
                    <a:pt x="978" y="334"/>
                  </a:moveTo>
                  <a:lnTo>
                    <a:pt x="978" y="334"/>
                  </a:lnTo>
                  <a:lnTo>
                    <a:pt x="978" y="333"/>
                  </a:lnTo>
                  <a:lnTo>
                    <a:pt x="978" y="56"/>
                  </a:lnTo>
                  <a:cubicBezTo>
                    <a:pt x="978" y="25"/>
                    <a:pt x="953" y="0"/>
                    <a:pt x="923" y="0"/>
                  </a:cubicBezTo>
                  <a:lnTo>
                    <a:pt x="779" y="0"/>
                  </a:lnTo>
                  <a:lnTo>
                    <a:pt x="647" y="0"/>
                  </a:lnTo>
                  <a:lnTo>
                    <a:pt x="489" y="0"/>
                  </a:lnTo>
                  <a:lnTo>
                    <a:pt x="340" y="0"/>
                  </a:lnTo>
                  <a:lnTo>
                    <a:pt x="339" y="0"/>
                  </a:lnTo>
                  <a:lnTo>
                    <a:pt x="56" y="0"/>
                  </a:lnTo>
                  <a:cubicBezTo>
                    <a:pt x="25" y="0"/>
                    <a:pt x="0" y="25"/>
                    <a:pt x="0" y="56"/>
                  </a:cubicBezTo>
                  <a:lnTo>
                    <a:pt x="0" y="316"/>
                  </a:lnTo>
                  <a:cubicBezTo>
                    <a:pt x="0" y="330"/>
                    <a:pt x="5" y="342"/>
                    <a:pt x="13" y="352"/>
                  </a:cubicBezTo>
                  <a:cubicBezTo>
                    <a:pt x="17" y="357"/>
                    <a:pt x="22" y="362"/>
                    <a:pt x="27" y="366"/>
                  </a:cubicBezTo>
                  <a:cubicBezTo>
                    <a:pt x="36" y="372"/>
                    <a:pt x="46" y="377"/>
                    <a:pt x="58" y="377"/>
                  </a:cubicBezTo>
                  <a:cubicBezTo>
                    <a:pt x="84" y="376"/>
                    <a:pt x="100" y="366"/>
                    <a:pt x="118" y="355"/>
                  </a:cubicBezTo>
                  <a:cubicBezTo>
                    <a:pt x="142" y="341"/>
                    <a:pt x="169" y="324"/>
                    <a:pt x="221" y="320"/>
                  </a:cubicBezTo>
                  <a:cubicBezTo>
                    <a:pt x="226" y="320"/>
                    <a:pt x="230" y="320"/>
                    <a:pt x="234" y="320"/>
                  </a:cubicBezTo>
                  <a:cubicBezTo>
                    <a:pt x="278" y="320"/>
                    <a:pt x="313" y="335"/>
                    <a:pt x="339" y="363"/>
                  </a:cubicBezTo>
                  <a:cubicBezTo>
                    <a:pt x="365" y="389"/>
                    <a:pt x="380" y="427"/>
                    <a:pt x="384" y="472"/>
                  </a:cubicBezTo>
                  <a:cubicBezTo>
                    <a:pt x="384" y="478"/>
                    <a:pt x="384" y="484"/>
                    <a:pt x="384" y="489"/>
                  </a:cubicBezTo>
                  <a:cubicBezTo>
                    <a:pt x="384" y="495"/>
                    <a:pt x="384" y="501"/>
                    <a:pt x="384" y="507"/>
                  </a:cubicBezTo>
                  <a:cubicBezTo>
                    <a:pt x="380" y="552"/>
                    <a:pt x="365" y="590"/>
                    <a:pt x="339" y="616"/>
                  </a:cubicBezTo>
                  <a:cubicBezTo>
                    <a:pt x="313" y="643"/>
                    <a:pt x="278" y="659"/>
                    <a:pt x="234" y="659"/>
                  </a:cubicBezTo>
                  <a:cubicBezTo>
                    <a:pt x="230" y="659"/>
                    <a:pt x="226" y="659"/>
                    <a:pt x="221" y="659"/>
                  </a:cubicBezTo>
                  <a:cubicBezTo>
                    <a:pt x="169" y="655"/>
                    <a:pt x="142" y="638"/>
                    <a:pt x="118" y="623"/>
                  </a:cubicBezTo>
                  <a:cubicBezTo>
                    <a:pt x="100" y="612"/>
                    <a:pt x="84" y="603"/>
                    <a:pt x="58" y="602"/>
                  </a:cubicBezTo>
                  <a:cubicBezTo>
                    <a:pt x="46" y="602"/>
                    <a:pt x="36" y="607"/>
                    <a:pt x="27" y="613"/>
                  </a:cubicBezTo>
                  <a:cubicBezTo>
                    <a:pt x="22" y="617"/>
                    <a:pt x="17" y="622"/>
                    <a:pt x="13" y="627"/>
                  </a:cubicBezTo>
                  <a:cubicBezTo>
                    <a:pt x="5" y="637"/>
                    <a:pt x="0" y="649"/>
                    <a:pt x="0" y="663"/>
                  </a:cubicBezTo>
                  <a:lnTo>
                    <a:pt x="0" y="922"/>
                  </a:lnTo>
                  <a:cubicBezTo>
                    <a:pt x="0" y="953"/>
                    <a:pt x="25" y="978"/>
                    <a:pt x="56" y="978"/>
                  </a:cubicBezTo>
                  <a:lnTo>
                    <a:pt x="338" y="978"/>
                  </a:lnTo>
                  <a:lnTo>
                    <a:pt x="489" y="978"/>
                  </a:lnTo>
                  <a:lnTo>
                    <a:pt x="489" y="978"/>
                  </a:lnTo>
                  <a:lnTo>
                    <a:pt x="645" y="978"/>
                  </a:lnTo>
                  <a:lnTo>
                    <a:pt x="812" y="978"/>
                  </a:lnTo>
                  <a:lnTo>
                    <a:pt x="923" y="978"/>
                  </a:lnTo>
                  <a:cubicBezTo>
                    <a:pt x="953" y="978"/>
                    <a:pt x="978" y="953"/>
                    <a:pt x="978" y="922"/>
                  </a:cubicBezTo>
                  <a:lnTo>
                    <a:pt x="978" y="639"/>
                  </a:lnTo>
                  <a:lnTo>
                    <a:pt x="978" y="638"/>
                  </a:lnTo>
                  <a:lnTo>
                    <a:pt x="978" y="334"/>
                  </a:ln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800100" dist="1130300" dir="8100000" sx="90000" sy="90000" algn="tr" rotWithShape="0">
                <a:srgbClr val="28325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5969765" y="4284422"/>
              <a:ext cx="851385" cy="2137396"/>
            </a:xfrm>
            <a:custGeom>
              <a:avLst/>
              <a:gdLst>
                <a:gd name="connsiteX0" fmla="*/ 805096 w 805096"/>
                <a:gd name="connsiteY0" fmla="*/ 0 h 2021187"/>
                <a:gd name="connsiteX1" fmla="*/ 805096 w 805096"/>
                <a:gd name="connsiteY1" fmla="*/ 169854 h 2021187"/>
                <a:gd name="connsiteX2" fmla="*/ 805096 w 805096"/>
                <a:gd name="connsiteY2" fmla="*/ 173024 h 2021187"/>
                <a:gd name="connsiteX3" fmla="*/ 805096 w 805096"/>
                <a:gd name="connsiteY3" fmla="*/ 1136840 h 2021187"/>
                <a:gd name="connsiteX4" fmla="*/ 805096 w 805096"/>
                <a:gd name="connsiteY4" fmla="*/ 1140010 h 2021187"/>
                <a:gd name="connsiteX5" fmla="*/ 805096 w 805096"/>
                <a:gd name="connsiteY5" fmla="*/ 2021187 h 2021187"/>
                <a:gd name="connsiteX6" fmla="*/ 729129 w 805096"/>
                <a:gd name="connsiteY6" fmla="*/ 2001654 h 2021187"/>
                <a:gd name="connsiteX7" fmla="*/ 0 w 805096"/>
                <a:gd name="connsiteY7" fmla="*/ 1010593 h 2021187"/>
                <a:gd name="connsiteX8" fmla="*/ 729129 w 805096"/>
                <a:gd name="connsiteY8" fmla="*/ 19533 h 202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096" h="2021187">
                  <a:moveTo>
                    <a:pt x="805096" y="0"/>
                  </a:moveTo>
                  <a:lnTo>
                    <a:pt x="805096" y="169854"/>
                  </a:lnTo>
                  <a:lnTo>
                    <a:pt x="805096" y="173024"/>
                  </a:lnTo>
                  <a:lnTo>
                    <a:pt x="805096" y="1136840"/>
                  </a:lnTo>
                  <a:lnTo>
                    <a:pt x="805096" y="1140010"/>
                  </a:lnTo>
                  <a:lnTo>
                    <a:pt x="805096" y="2021187"/>
                  </a:lnTo>
                  <a:lnTo>
                    <a:pt x="729129" y="2001654"/>
                  </a:lnTo>
                  <a:cubicBezTo>
                    <a:pt x="306709" y="1870267"/>
                    <a:pt x="0" y="1476248"/>
                    <a:pt x="0" y="1010593"/>
                  </a:cubicBezTo>
                  <a:cubicBezTo>
                    <a:pt x="0" y="544938"/>
                    <a:pt x="306709" y="150919"/>
                    <a:pt x="729129" y="19533"/>
                  </a:cubicBez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13813355" y="3495675"/>
              <a:ext cx="2988745" cy="3100696"/>
            </a:xfrm>
            <a:custGeom>
              <a:avLst/>
              <a:gdLst>
                <a:gd name="T0" fmla="*/ 978 w 978"/>
                <a:gd name="T1" fmla="*/ 334 h 978"/>
                <a:gd name="T2" fmla="*/ 978 w 978"/>
                <a:gd name="T3" fmla="*/ 334 h 978"/>
                <a:gd name="T4" fmla="*/ 978 w 978"/>
                <a:gd name="T5" fmla="*/ 333 h 978"/>
                <a:gd name="T6" fmla="*/ 978 w 978"/>
                <a:gd name="T7" fmla="*/ 56 h 978"/>
                <a:gd name="T8" fmla="*/ 923 w 978"/>
                <a:gd name="T9" fmla="*/ 0 h 978"/>
                <a:gd name="T10" fmla="*/ 779 w 978"/>
                <a:gd name="T11" fmla="*/ 0 h 978"/>
                <a:gd name="T12" fmla="*/ 647 w 978"/>
                <a:gd name="T13" fmla="*/ 0 h 978"/>
                <a:gd name="T14" fmla="*/ 489 w 978"/>
                <a:gd name="T15" fmla="*/ 0 h 978"/>
                <a:gd name="T16" fmla="*/ 340 w 978"/>
                <a:gd name="T17" fmla="*/ 0 h 978"/>
                <a:gd name="T18" fmla="*/ 339 w 978"/>
                <a:gd name="T19" fmla="*/ 0 h 978"/>
                <a:gd name="T20" fmla="*/ 56 w 978"/>
                <a:gd name="T21" fmla="*/ 0 h 978"/>
                <a:gd name="T22" fmla="*/ 0 w 978"/>
                <a:gd name="T23" fmla="*/ 56 h 978"/>
                <a:gd name="T24" fmla="*/ 0 w 978"/>
                <a:gd name="T25" fmla="*/ 316 h 978"/>
                <a:gd name="T26" fmla="*/ 13 w 978"/>
                <a:gd name="T27" fmla="*/ 352 h 978"/>
                <a:gd name="T28" fmla="*/ 27 w 978"/>
                <a:gd name="T29" fmla="*/ 366 h 978"/>
                <a:gd name="T30" fmla="*/ 58 w 978"/>
                <a:gd name="T31" fmla="*/ 377 h 978"/>
                <a:gd name="T32" fmla="*/ 118 w 978"/>
                <a:gd name="T33" fmla="*/ 355 h 978"/>
                <a:gd name="T34" fmla="*/ 221 w 978"/>
                <a:gd name="T35" fmla="*/ 320 h 978"/>
                <a:gd name="T36" fmla="*/ 234 w 978"/>
                <a:gd name="T37" fmla="*/ 320 h 978"/>
                <a:gd name="T38" fmla="*/ 339 w 978"/>
                <a:gd name="T39" fmla="*/ 363 h 978"/>
                <a:gd name="T40" fmla="*/ 384 w 978"/>
                <a:gd name="T41" fmla="*/ 472 h 978"/>
                <a:gd name="T42" fmla="*/ 384 w 978"/>
                <a:gd name="T43" fmla="*/ 489 h 978"/>
                <a:gd name="T44" fmla="*/ 384 w 978"/>
                <a:gd name="T45" fmla="*/ 507 h 978"/>
                <a:gd name="T46" fmla="*/ 339 w 978"/>
                <a:gd name="T47" fmla="*/ 616 h 978"/>
                <a:gd name="T48" fmla="*/ 234 w 978"/>
                <a:gd name="T49" fmla="*/ 659 h 978"/>
                <a:gd name="T50" fmla="*/ 221 w 978"/>
                <a:gd name="T51" fmla="*/ 659 h 978"/>
                <a:gd name="T52" fmla="*/ 118 w 978"/>
                <a:gd name="T53" fmla="*/ 623 h 978"/>
                <a:gd name="T54" fmla="*/ 58 w 978"/>
                <a:gd name="T55" fmla="*/ 602 h 978"/>
                <a:gd name="T56" fmla="*/ 27 w 978"/>
                <a:gd name="T57" fmla="*/ 613 h 978"/>
                <a:gd name="T58" fmla="*/ 13 w 978"/>
                <a:gd name="T59" fmla="*/ 627 h 978"/>
                <a:gd name="T60" fmla="*/ 0 w 978"/>
                <a:gd name="T61" fmla="*/ 663 h 978"/>
                <a:gd name="T62" fmla="*/ 0 w 978"/>
                <a:gd name="T63" fmla="*/ 922 h 978"/>
                <a:gd name="T64" fmla="*/ 56 w 978"/>
                <a:gd name="T65" fmla="*/ 978 h 978"/>
                <a:gd name="T66" fmla="*/ 338 w 978"/>
                <a:gd name="T67" fmla="*/ 978 h 978"/>
                <a:gd name="T68" fmla="*/ 489 w 978"/>
                <a:gd name="T69" fmla="*/ 978 h 978"/>
                <a:gd name="T70" fmla="*/ 489 w 978"/>
                <a:gd name="T71" fmla="*/ 978 h 978"/>
                <a:gd name="T72" fmla="*/ 645 w 978"/>
                <a:gd name="T73" fmla="*/ 978 h 978"/>
                <a:gd name="T74" fmla="*/ 812 w 978"/>
                <a:gd name="T75" fmla="*/ 978 h 978"/>
                <a:gd name="T76" fmla="*/ 923 w 978"/>
                <a:gd name="T77" fmla="*/ 978 h 978"/>
                <a:gd name="T78" fmla="*/ 978 w 978"/>
                <a:gd name="T79" fmla="*/ 922 h 978"/>
                <a:gd name="T80" fmla="*/ 978 w 978"/>
                <a:gd name="T81" fmla="*/ 639 h 978"/>
                <a:gd name="T82" fmla="*/ 978 w 978"/>
                <a:gd name="T83" fmla="*/ 638 h 978"/>
                <a:gd name="T84" fmla="*/ 978 w 978"/>
                <a:gd name="T85" fmla="*/ 334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8" h="978">
                  <a:moveTo>
                    <a:pt x="978" y="334"/>
                  </a:moveTo>
                  <a:lnTo>
                    <a:pt x="978" y="334"/>
                  </a:lnTo>
                  <a:lnTo>
                    <a:pt x="978" y="333"/>
                  </a:lnTo>
                  <a:lnTo>
                    <a:pt x="978" y="56"/>
                  </a:lnTo>
                  <a:cubicBezTo>
                    <a:pt x="978" y="25"/>
                    <a:pt x="953" y="0"/>
                    <a:pt x="923" y="0"/>
                  </a:cubicBezTo>
                  <a:lnTo>
                    <a:pt x="779" y="0"/>
                  </a:lnTo>
                  <a:lnTo>
                    <a:pt x="647" y="0"/>
                  </a:lnTo>
                  <a:lnTo>
                    <a:pt x="489" y="0"/>
                  </a:lnTo>
                  <a:lnTo>
                    <a:pt x="340" y="0"/>
                  </a:lnTo>
                  <a:lnTo>
                    <a:pt x="339" y="0"/>
                  </a:lnTo>
                  <a:lnTo>
                    <a:pt x="56" y="0"/>
                  </a:lnTo>
                  <a:cubicBezTo>
                    <a:pt x="25" y="0"/>
                    <a:pt x="0" y="25"/>
                    <a:pt x="0" y="56"/>
                  </a:cubicBezTo>
                  <a:lnTo>
                    <a:pt x="0" y="316"/>
                  </a:lnTo>
                  <a:cubicBezTo>
                    <a:pt x="0" y="330"/>
                    <a:pt x="5" y="342"/>
                    <a:pt x="13" y="352"/>
                  </a:cubicBezTo>
                  <a:cubicBezTo>
                    <a:pt x="17" y="357"/>
                    <a:pt x="22" y="362"/>
                    <a:pt x="27" y="366"/>
                  </a:cubicBezTo>
                  <a:cubicBezTo>
                    <a:pt x="36" y="372"/>
                    <a:pt x="46" y="377"/>
                    <a:pt x="58" y="377"/>
                  </a:cubicBezTo>
                  <a:cubicBezTo>
                    <a:pt x="84" y="376"/>
                    <a:pt x="100" y="366"/>
                    <a:pt x="118" y="355"/>
                  </a:cubicBezTo>
                  <a:cubicBezTo>
                    <a:pt x="142" y="341"/>
                    <a:pt x="169" y="324"/>
                    <a:pt x="221" y="320"/>
                  </a:cubicBezTo>
                  <a:cubicBezTo>
                    <a:pt x="226" y="320"/>
                    <a:pt x="230" y="320"/>
                    <a:pt x="234" y="320"/>
                  </a:cubicBezTo>
                  <a:cubicBezTo>
                    <a:pt x="278" y="320"/>
                    <a:pt x="313" y="335"/>
                    <a:pt x="339" y="363"/>
                  </a:cubicBezTo>
                  <a:cubicBezTo>
                    <a:pt x="365" y="389"/>
                    <a:pt x="380" y="427"/>
                    <a:pt x="384" y="472"/>
                  </a:cubicBezTo>
                  <a:cubicBezTo>
                    <a:pt x="384" y="478"/>
                    <a:pt x="384" y="484"/>
                    <a:pt x="384" y="489"/>
                  </a:cubicBezTo>
                  <a:cubicBezTo>
                    <a:pt x="384" y="495"/>
                    <a:pt x="384" y="501"/>
                    <a:pt x="384" y="507"/>
                  </a:cubicBezTo>
                  <a:cubicBezTo>
                    <a:pt x="380" y="552"/>
                    <a:pt x="365" y="590"/>
                    <a:pt x="339" y="616"/>
                  </a:cubicBezTo>
                  <a:cubicBezTo>
                    <a:pt x="313" y="643"/>
                    <a:pt x="278" y="659"/>
                    <a:pt x="234" y="659"/>
                  </a:cubicBezTo>
                  <a:cubicBezTo>
                    <a:pt x="230" y="659"/>
                    <a:pt x="226" y="659"/>
                    <a:pt x="221" y="659"/>
                  </a:cubicBezTo>
                  <a:cubicBezTo>
                    <a:pt x="169" y="655"/>
                    <a:pt x="142" y="638"/>
                    <a:pt x="118" y="623"/>
                  </a:cubicBezTo>
                  <a:cubicBezTo>
                    <a:pt x="100" y="612"/>
                    <a:pt x="84" y="603"/>
                    <a:pt x="58" y="602"/>
                  </a:cubicBezTo>
                  <a:cubicBezTo>
                    <a:pt x="46" y="602"/>
                    <a:pt x="36" y="607"/>
                    <a:pt x="27" y="613"/>
                  </a:cubicBezTo>
                  <a:cubicBezTo>
                    <a:pt x="22" y="617"/>
                    <a:pt x="17" y="622"/>
                    <a:pt x="13" y="627"/>
                  </a:cubicBezTo>
                  <a:cubicBezTo>
                    <a:pt x="5" y="637"/>
                    <a:pt x="0" y="649"/>
                    <a:pt x="0" y="663"/>
                  </a:cubicBezTo>
                  <a:lnTo>
                    <a:pt x="0" y="922"/>
                  </a:lnTo>
                  <a:cubicBezTo>
                    <a:pt x="0" y="953"/>
                    <a:pt x="25" y="978"/>
                    <a:pt x="56" y="978"/>
                  </a:cubicBezTo>
                  <a:lnTo>
                    <a:pt x="338" y="978"/>
                  </a:lnTo>
                  <a:lnTo>
                    <a:pt x="489" y="978"/>
                  </a:lnTo>
                  <a:lnTo>
                    <a:pt x="489" y="978"/>
                  </a:lnTo>
                  <a:lnTo>
                    <a:pt x="645" y="978"/>
                  </a:lnTo>
                  <a:lnTo>
                    <a:pt x="812" y="978"/>
                  </a:lnTo>
                  <a:lnTo>
                    <a:pt x="923" y="978"/>
                  </a:lnTo>
                  <a:cubicBezTo>
                    <a:pt x="953" y="978"/>
                    <a:pt x="978" y="953"/>
                    <a:pt x="978" y="922"/>
                  </a:cubicBezTo>
                  <a:lnTo>
                    <a:pt x="978" y="639"/>
                  </a:lnTo>
                  <a:lnTo>
                    <a:pt x="978" y="638"/>
                  </a:lnTo>
                  <a:lnTo>
                    <a:pt x="978" y="334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>
              <a:gradFill>
                <a:gsLst>
                  <a:gs pos="0">
                    <a:schemeClr val="bg1">
                      <a:lumMod val="100000"/>
                      <a:alpha val="60000"/>
                    </a:schemeClr>
                  </a:gs>
                  <a:gs pos="52000">
                    <a:schemeClr val="bg1">
                      <a:alpha val="1500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5400000" scaled="1"/>
              </a:gra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687216" y="3495675"/>
            <a:ext cx="4159139" cy="3100696"/>
            <a:chOff x="10687216" y="3495675"/>
            <a:chExt cx="4159139" cy="3100696"/>
          </a:xfrm>
        </p:grpSpPr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10687216" y="3495675"/>
              <a:ext cx="4159139" cy="3100696"/>
            </a:xfrm>
            <a:custGeom>
              <a:avLst/>
              <a:gdLst>
                <a:gd name="T0" fmla="*/ 1244 w 1361"/>
                <a:gd name="T1" fmla="*/ 364 h 978"/>
                <a:gd name="T2" fmla="*/ 1161 w 1361"/>
                <a:gd name="T3" fmla="*/ 393 h 978"/>
                <a:gd name="T4" fmla="*/ 1078 w 1361"/>
                <a:gd name="T5" fmla="*/ 420 h 978"/>
                <a:gd name="T6" fmla="*/ 1008 w 1361"/>
                <a:gd name="T7" fmla="*/ 388 h 978"/>
                <a:gd name="T8" fmla="*/ 980 w 1361"/>
                <a:gd name="T9" fmla="*/ 350 h 978"/>
                <a:gd name="T10" fmla="*/ 979 w 1361"/>
                <a:gd name="T11" fmla="*/ 346 h 978"/>
                <a:gd name="T12" fmla="*/ 978 w 1361"/>
                <a:gd name="T13" fmla="*/ 333 h 978"/>
                <a:gd name="T14" fmla="*/ 978 w 1361"/>
                <a:gd name="T15" fmla="*/ 56 h 978"/>
                <a:gd name="T16" fmla="*/ 922 w 1361"/>
                <a:gd name="T17" fmla="*/ 0 h 978"/>
                <a:gd name="T18" fmla="*/ 778 w 1361"/>
                <a:gd name="T19" fmla="*/ 0 h 978"/>
                <a:gd name="T20" fmla="*/ 646 w 1361"/>
                <a:gd name="T21" fmla="*/ 0 h 978"/>
                <a:gd name="T22" fmla="*/ 489 w 1361"/>
                <a:gd name="T23" fmla="*/ 0 h 978"/>
                <a:gd name="T24" fmla="*/ 339 w 1361"/>
                <a:gd name="T25" fmla="*/ 0 h 978"/>
                <a:gd name="T26" fmla="*/ 339 w 1361"/>
                <a:gd name="T27" fmla="*/ 0 h 978"/>
                <a:gd name="T28" fmla="*/ 56 w 1361"/>
                <a:gd name="T29" fmla="*/ 0 h 978"/>
                <a:gd name="T30" fmla="*/ 0 w 1361"/>
                <a:gd name="T31" fmla="*/ 56 h 978"/>
                <a:gd name="T32" fmla="*/ 0 w 1361"/>
                <a:gd name="T33" fmla="*/ 316 h 978"/>
                <a:gd name="T34" fmla="*/ 13 w 1361"/>
                <a:gd name="T35" fmla="*/ 352 h 978"/>
                <a:gd name="T36" fmla="*/ 27 w 1361"/>
                <a:gd name="T37" fmla="*/ 366 h 978"/>
                <a:gd name="T38" fmla="*/ 57 w 1361"/>
                <a:gd name="T39" fmla="*/ 377 h 978"/>
                <a:gd name="T40" fmla="*/ 117 w 1361"/>
                <a:gd name="T41" fmla="*/ 355 h 978"/>
                <a:gd name="T42" fmla="*/ 220 w 1361"/>
                <a:gd name="T43" fmla="*/ 320 h 978"/>
                <a:gd name="T44" fmla="*/ 234 w 1361"/>
                <a:gd name="T45" fmla="*/ 320 h 978"/>
                <a:gd name="T46" fmla="*/ 339 w 1361"/>
                <a:gd name="T47" fmla="*/ 363 h 978"/>
                <a:gd name="T48" fmla="*/ 383 w 1361"/>
                <a:gd name="T49" fmla="*/ 472 h 978"/>
                <a:gd name="T50" fmla="*/ 384 w 1361"/>
                <a:gd name="T51" fmla="*/ 489 h 978"/>
                <a:gd name="T52" fmla="*/ 383 w 1361"/>
                <a:gd name="T53" fmla="*/ 507 h 978"/>
                <a:gd name="T54" fmla="*/ 339 w 1361"/>
                <a:gd name="T55" fmla="*/ 616 h 978"/>
                <a:gd name="T56" fmla="*/ 234 w 1361"/>
                <a:gd name="T57" fmla="*/ 659 h 978"/>
                <a:gd name="T58" fmla="*/ 220 w 1361"/>
                <a:gd name="T59" fmla="*/ 659 h 978"/>
                <a:gd name="T60" fmla="*/ 117 w 1361"/>
                <a:gd name="T61" fmla="*/ 623 h 978"/>
                <a:gd name="T62" fmla="*/ 57 w 1361"/>
                <a:gd name="T63" fmla="*/ 602 h 978"/>
                <a:gd name="T64" fmla="*/ 27 w 1361"/>
                <a:gd name="T65" fmla="*/ 613 h 978"/>
                <a:gd name="T66" fmla="*/ 13 w 1361"/>
                <a:gd name="T67" fmla="*/ 627 h 978"/>
                <a:gd name="T68" fmla="*/ 0 w 1361"/>
                <a:gd name="T69" fmla="*/ 663 h 978"/>
                <a:gd name="T70" fmla="*/ 0 w 1361"/>
                <a:gd name="T71" fmla="*/ 922 h 978"/>
                <a:gd name="T72" fmla="*/ 56 w 1361"/>
                <a:gd name="T73" fmla="*/ 978 h 978"/>
                <a:gd name="T74" fmla="*/ 337 w 1361"/>
                <a:gd name="T75" fmla="*/ 978 h 978"/>
                <a:gd name="T76" fmla="*/ 489 w 1361"/>
                <a:gd name="T77" fmla="*/ 978 h 978"/>
                <a:gd name="T78" fmla="*/ 489 w 1361"/>
                <a:gd name="T79" fmla="*/ 978 h 978"/>
                <a:gd name="T80" fmla="*/ 644 w 1361"/>
                <a:gd name="T81" fmla="*/ 978 h 978"/>
                <a:gd name="T82" fmla="*/ 811 w 1361"/>
                <a:gd name="T83" fmla="*/ 978 h 978"/>
                <a:gd name="T84" fmla="*/ 922 w 1361"/>
                <a:gd name="T85" fmla="*/ 978 h 978"/>
                <a:gd name="T86" fmla="*/ 978 w 1361"/>
                <a:gd name="T87" fmla="*/ 922 h 978"/>
                <a:gd name="T88" fmla="*/ 978 w 1361"/>
                <a:gd name="T89" fmla="*/ 639 h 978"/>
                <a:gd name="T90" fmla="*/ 978 w 1361"/>
                <a:gd name="T91" fmla="*/ 636 h 978"/>
                <a:gd name="T92" fmla="*/ 985 w 1361"/>
                <a:gd name="T93" fmla="*/ 621 h 978"/>
                <a:gd name="T94" fmla="*/ 1008 w 1361"/>
                <a:gd name="T95" fmla="*/ 590 h 978"/>
                <a:gd name="T96" fmla="*/ 1078 w 1361"/>
                <a:gd name="T97" fmla="*/ 559 h 978"/>
                <a:gd name="T98" fmla="*/ 1161 w 1361"/>
                <a:gd name="T99" fmla="*/ 586 h 978"/>
                <a:gd name="T100" fmla="*/ 1244 w 1361"/>
                <a:gd name="T101" fmla="*/ 615 h 978"/>
                <a:gd name="T102" fmla="*/ 1255 w 1361"/>
                <a:gd name="T103" fmla="*/ 615 h 978"/>
                <a:gd name="T104" fmla="*/ 1328 w 1361"/>
                <a:gd name="T105" fmla="*/ 586 h 978"/>
                <a:gd name="T106" fmla="*/ 1360 w 1361"/>
                <a:gd name="T107" fmla="*/ 504 h 978"/>
                <a:gd name="T108" fmla="*/ 1361 w 1361"/>
                <a:gd name="T109" fmla="*/ 489 h 978"/>
                <a:gd name="T110" fmla="*/ 1360 w 1361"/>
                <a:gd name="T111" fmla="*/ 474 h 978"/>
                <a:gd name="T112" fmla="*/ 1328 w 1361"/>
                <a:gd name="T113" fmla="*/ 393 h 978"/>
                <a:gd name="T114" fmla="*/ 1255 w 1361"/>
                <a:gd name="T115" fmla="*/ 363 h 978"/>
                <a:gd name="T116" fmla="*/ 1244 w 1361"/>
                <a:gd name="T117" fmla="*/ 364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61" h="978">
                  <a:moveTo>
                    <a:pt x="1244" y="364"/>
                  </a:moveTo>
                  <a:cubicBezTo>
                    <a:pt x="1203" y="367"/>
                    <a:pt x="1181" y="380"/>
                    <a:pt x="1161" y="393"/>
                  </a:cubicBezTo>
                  <a:cubicBezTo>
                    <a:pt x="1138" y="407"/>
                    <a:pt x="1117" y="420"/>
                    <a:pt x="1078" y="420"/>
                  </a:cubicBezTo>
                  <a:cubicBezTo>
                    <a:pt x="1048" y="420"/>
                    <a:pt x="1025" y="405"/>
                    <a:pt x="1008" y="388"/>
                  </a:cubicBezTo>
                  <a:cubicBezTo>
                    <a:pt x="993" y="373"/>
                    <a:pt x="983" y="356"/>
                    <a:pt x="980" y="350"/>
                  </a:cubicBezTo>
                  <a:lnTo>
                    <a:pt x="979" y="346"/>
                  </a:lnTo>
                  <a:cubicBezTo>
                    <a:pt x="978" y="342"/>
                    <a:pt x="978" y="338"/>
                    <a:pt x="978" y="333"/>
                  </a:cubicBezTo>
                  <a:lnTo>
                    <a:pt x="978" y="56"/>
                  </a:lnTo>
                  <a:cubicBezTo>
                    <a:pt x="978" y="25"/>
                    <a:pt x="953" y="0"/>
                    <a:pt x="922" y="0"/>
                  </a:cubicBezTo>
                  <a:lnTo>
                    <a:pt x="778" y="0"/>
                  </a:lnTo>
                  <a:lnTo>
                    <a:pt x="646" y="0"/>
                  </a:lnTo>
                  <a:lnTo>
                    <a:pt x="48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56" y="0"/>
                  </a:lnTo>
                  <a:cubicBezTo>
                    <a:pt x="25" y="0"/>
                    <a:pt x="0" y="25"/>
                    <a:pt x="0" y="56"/>
                  </a:cubicBezTo>
                  <a:lnTo>
                    <a:pt x="0" y="316"/>
                  </a:lnTo>
                  <a:cubicBezTo>
                    <a:pt x="0" y="330"/>
                    <a:pt x="4" y="342"/>
                    <a:pt x="13" y="352"/>
                  </a:cubicBezTo>
                  <a:cubicBezTo>
                    <a:pt x="17" y="357"/>
                    <a:pt x="21" y="362"/>
                    <a:pt x="27" y="366"/>
                  </a:cubicBezTo>
                  <a:cubicBezTo>
                    <a:pt x="35" y="372"/>
                    <a:pt x="45" y="377"/>
                    <a:pt x="57" y="377"/>
                  </a:cubicBezTo>
                  <a:cubicBezTo>
                    <a:pt x="83" y="376"/>
                    <a:pt x="100" y="366"/>
                    <a:pt x="117" y="355"/>
                  </a:cubicBezTo>
                  <a:cubicBezTo>
                    <a:pt x="142" y="341"/>
                    <a:pt x="169" y="324"/>
                    <a:pt x="220" y="320"/>
                  </a:cubicBezTo>
                  <a:cubicBezTo>
                    <a:pt x="225" y="320"/>
                    <a:pt x="230" y="320"/>
                    <a:pt x="234" y="320"/>
                  </a:cubicBezTo>
                  <a:cubicBezTo>
                    <a:pt x="277" y="320"/>
                    <a:pt x="313" y="335"/>
                    <a:pt x="339" y="363"/>
                  </a:cubicBezTo>
                  <a:cubicBezTo>
                    <a:pt x="364" y="389"/>
                    <a:pt x="380" y="427"/>
                    <a:pt x="383" y="472"/>
                  </a:cubicBezTo>
                  <a:cubicBezTo>
                    <a:pt x="384" y="478"/>
                    <a:pt x="384" y="484"/>
                    <a:pt x="384" y="489"/>
                  </a:cubicBezTo>
                  <a:cubicBezTo>
                    <a:pt x="384" y="495"/>
                    <a:pt x="384" y="501"/>
                    <a:pt x="383" y="507"/>
                  </a:cubicBezTo>
                  <a:cubicBezTo>
                    <a:pt x="380" y="552"/>
                    <a:pt x="364" y="590"/>
                    <a:pt x="339" y="616"/>
                  </a:cubicBezTo>
                  <a:cubicBezTo>
                    <a:pt x="313" y="643"/>
                    <a:pt x="277" y="659"/>
                    <a:pt x="234" y="659"/>
                  </a:cubicBezTo>
                  <a:cubicBezTo>
                    <a:pt x="230" y="659"/>
                    <a:pt x="225" y="659"/>
                    <a:pt x="220" y="659"/>
                  </a:cubicBezTo>
                  <a:cubicBezTo>
                    <a:pt x="169" y="655"/>
                    <a:pt x="142" y="638"/>
                    <a:pt x="117" y="623"/>
                  </a:cubicBezTo>
                  <a:cubicBezTo>
                    <a:pt x="100" y="612"/>
                    <a:pt x="83" y="603"/>
                    <a:pt x="57" y="602"/>
                  </a:cubicBezTo>
                  <a:cubicBezTo>
                    <a:pt x="45" y="602"/>
                    <a:pt x="35" y="607"/>
                    <a:pt x="27" y="613"/>
                  </a:cubicBezTo>
                  <a:cubicBezTo>
                    <a:pt x="21" y="617"/>
                    <a:pt x="17" y="622"/>
                    <a:pt x="13" y="627"/>
                  </a:cubicBezTo>
                  <a:cubicBezTo>
                    <a:pt x="4" y="637"/>
                    <a:pt x="0" y="649"/>
                    <a:pt x="0" y="663"/>
                  </a:cubicBezTo>
                  <a:lnTo>
                    <a:pt x="0" y="922"/>
                  </a:lnTo>
                  <a:cubicBezTo>
                    <a:pt x="0" y="953"/>
                    <a:pt x="25" y="978"/>
                    <a:pt x="56" y="978"/>
                  </a:cubicBezTo>
                  <a:lnTo>
                    <a:pt x="337" y="978"/>
                  </a:lnTo>
                  <a:lnTo>
                    <a:pt x="489" y="978"/>
                  </a:lnTo>
                  <a:lnTo>
                    <a:pt x="489" y="978"/>
                  </a:lnTo>
                  <a:lnTo>
                    <a:pt x="644" y="978"/>
                  </a:lnTo>
                  <a:lnTo>
                    <a:pt x="811" y="978"/>
                  </a:lnTo>
                  <a:lnTo>
                    <a:pt x="922" y="978"/>
                  </a:lnTo>
                  <a:cubicBezTo>
                    <a:pt x="953" y="978"/>
                    <a:pt x="978" y="953"/>
                    <a:pt x="978" y="922"/>
                  </a:cubicBezTo>
                  <a:lnTo>
                    <a:pt x="978" y="639"/>
                  </a:lnTo>
                  <a:lnTo>
                    <a:pt x="978" y="636"/>
                  </a:lnTo>
                  <a:cubicBezTo>
                    <a:pt x="980" y="630"/>
                    <a:pt x="982" y="626"/>
                    <a:pt x="985" y="621"/>
                  </a:cubicBezTo>
                  <a:cubicBezTo>
                    <a:pt x="989" y="613"/>
                    <a:pt x="997" y="601"/>
                    <a:pt x="1008" y="590"/>
                  </a:cubicBezTo>
                  <a:cubicBezTo>
                    <a:pt x="1025" y="573"/>
                    <a:pt x="1048" y="558"/>
                    <a:pt x="1078" y="559"/>
                  </a:cubicBezTo>
                  <a:cubicBezTo>
                    <a:pt x="1117" y="559"/>
                    <a:pt x="1138" y="572"/>
                    <a:pt x="1161" y="586"/>
                  </a:cubicBezTo>
                  <a:cubicBezTo>
                    <a:pt x="1181" y="598"/>
                    <a:pt x="1203" y="612"/>
                    <a:pt x="1244" y="615"/>
                  </a:cubicBezTo>
                  <a:cubicBezTo>
                    <a:pt x="1248" y="615"/>
                    <a:pt x="1251" y="615"/>
                    <a:pt x="1255" y="615"/>
                  </a:cubicBezTo>
                  <a:cubicBezTo>
                    <a:pt x="1285" y="615"/>
                    <a:pt x="1310" y="605"/>
                    <a:pt x="1328" y="586"/>
                  </a:cubicBezTo>
                  <a:cubicBezTo>
                    <a:pt x="1347" y="567"/>
                    <a:pt x="1358" y="538"/>
                    <a:pt x="1360" y="504"/>
                  </a:cubicBezTo>
                  <a:cubicBezTo>
                    <a:pt x="1361" y="499"/>
                    <a:pt x="1361" y="495"/>
                    <a:pt x="1361" y="489"/>
                  </a:cubicBezTo>
                  <a:cubicBezTo>
                    <a:pt x="1361" y="484"/>
                    <a:pt x="1361" y="479"/>
                    <a:pt x="1360" y="474"/>
                  </a:cubicBezTo>
                  <a:cubicBezTo>
                    <a:pt x="1358" y="440"/>
                    <a:pt x="1347" y="412"/>
                    <a:pt x="1328" y="393"/>
                  </a:cubicBezTo>
                  <a:cubicBezTo>
                    <a:pt x="1310" y="374"/>
                    <a:pt x="1285" y="363"/>
                    <a:pt x="1255" y="363"/>
                  </a:cubicBezTo>
                  <a:cubicBezTo>
                    <a:pt x="1251" y="363"/>
                    <a:pt x="1248" y="363"/>
                    <a:pt x="1244" y="364"/>
                  </a:cubicBez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800100" dist="1130300" dir="8100000" sx="90000" sy="90000" algn="tr" rotWithShape="0">
                <a:srgbClr val="28325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10687216" y="3495675"/>
              <a:ext cx="997744" cy="1130940"/>
            </a:xfrm>
            <a:custGeom>
              <a:avLst/>
              <a:gdLst>
                <a:gd name="connsiteX0" fmla="*/ 171133 w 906900"/>
                <a:gd name="connsiteY0" fmla="*/ 0 h 1027969"/>
                <a:gd name="connsiteX1" fmla="*/ 906900 w 906900"/>
                <a:gd name="connsiteY1" fmla="*/ 0 h 1027969"/>
                <a:gd name="connsiteX2" fmla="*/ 78322 w 906900"/>
                <a:gd name="connsiteY2" fmla="*/ 1016632 h 1027969"/>
                <a:gd name="connsiteX3" fmla="*/ 4033 w 906900"/>
                <a:gd name="connsiteY3" fmla="*/ 1027969 h 1027969"/>
                <a:gd name="connsiteX4" fmla="*/ 0 w 906900"/>
                <a:gd name="connsiteY4" fmla="*/ 1001861 h 1027969"/>
                <a:gd name="connsiteX5" fmla="*/ 0 w 906900"/>
                <a:gd name="connsiteY5" fmla="*/ 177545 h 1027969"/>
                <a:gd name="connsiteX6" fmla="*/ 171133 w 906900"/>
                <a:gd name="connsiteY6" fmla="*/ 0 h 102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900" h="1027969">
                  <a:moveTo>
                    <a:pt x="171133" y="0"/>
                  </a:moveTo>
                  <a:lnTo>
                    <a:pt x="906900" y="0"/>
                  </a:lnTo>
                  <a:cubicBezTo>
                    <a:pt x="906900" y="501475"/>
                    <a:pt x="551191" y="919869"/>
                    <a:pt x="78322" y="1016632"/>
                  </a:cubicBezTo>
                  <a:lnTo>
                    <a:pt x="4033" y="1027969"/>
                  </a:lnTo>
                  <a:lnTo>
                    <a:pt x="0" y="1001861"/>
                  </a:lnTo>
                  <a:lnTo>
                    <a:pt x="0" y="177545"/>
                  </a:lnTo>
                  <a:cubicBezTo>
                    <a:pt x="0" y="79261"/>
                    <a:pt x="76399" y="0"/>
                    <a:pt x="171133" y="0"/>
                  </a:cubicBez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419100" dist="241300" dir="8100000" algn="tr" rotWithShape="0">
                <a:srgbClr val="283250">
                  <a:alpha val="36000"/>
                </a:srgbClr>
              </a:outerShdw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10687216" y="3495675"/>
              <a:ext cx="4159139" cy="3100696"/>
            </a:xfrm>
            <a:custGeom>
              <a:avLst/>
              <a:gdLst>
                <a:gd name="T0" fmla="*/ 1244 w 1361"/>
                <a:gd name="T1" fmla="*/ 364 h 978"/>
                <a:gd name="T2" fmla="*/ 1161 w 1361"/>
                <a:gd name="T3" fmla="*/ 393 h 978"/>
                <a:gd name="T4" fmla="*/ 1078 w 1361"/>
                <a:gd name="T5" fmla="*/ 420 h 978"/>
                <a:gd name="T6" fmla="*/ 1008 w 1361"/>
                <a:gd name="T7" fmla="*/ 388 h 978"/>
                <a:gd name="T8" fmla="*/ 980 w 1361"/>
                <a:gd name="T9" fmla="*/ 350 h 978"/>
                <a:gd name="T10" fmla="*/ 979 w 1361"/>
                <a:gd name="T11" fmla="*/ 346 h 978"/>
                <a:gd name="T12" fmla="*/ 978 w 1361"/>
                <a:gd name="T13" fmla="*/ 333 h 978"/>
                <a:gd name="T14" fmla="*/ 978 w 1361"/>
                <a:gd name="T15" fmla="*/ 56 h 978"/>
                <a:gd name="T16" fmla="*/ 922 w 1361"/>
                <a:gd name="T17" fmla="*/ 0 h 978"/>
                <a:gd name="T18" fmla="*/ 778 w 1361"/>
                <a:gd name="T19" fmla="*/ 0 h 978"/>
                <a:gd name="T20" fmla="*/ 646 w 1361"/>
                <a:gd name="T21" fmla="*/ 0 h 978"/>
                <a:gd name="T22" fmla="*/ 489 w 1361"/>
                <a:gd name="T23" fmla="*/ 0 h 978"/>
                <a:gd name="T24" fmla="*/ 339 w 1361"/>
                <a:gd name="T25" fmla="*/ 0 h 978"/>
                <a:gd name="T26" fmla="*/ 339 w 1361"/>
                <a:gd name="T27" fmla="*/ 0 h 978"/>
                <a:gd name="T28" fmla="*/ 56 w 1361"/>
                <a:gd name="T29" fmla="*/ 0 h 978"/>
                <a:gd name="T30" fmla="*/ 0 w 1361"/>
                <a:gd name="T31" fmla="*/ 56 h 978"/>
                <a:gd name="T32" fmla="*/ 0 w 1361"/>
                <a:gd name="T33" fmla="*/ 316 h 978"/>
                <a:gd name="T34" fmla="*/ 13 w 1361"/>
                <a:gd name="T35" fmla="*/ 352 h 978"/>
                <a:gd name="T36" fmla="*/ 27 w 1361"/>
                <a:gd name="T37" fmla="*/ 366 h 978"/>
                <a:gd name="T38" fmla="*/ 57 w 1361"/>
                <a:gd name="T39" fmla="*/ 377 h 978"/>
                <a:gd name="T40" fmla="*/ 117 w 1361"/>
                <a:gd name="T41" fmla="*/ 355 h 978"/>
                <a:gd name="T42" fmla="*/ 220 w 1361"/>
                <a:gd name="T43" fmla="*/ 320 h 978"/>
                <a:gd name="T44" fmla="*/ 234 w 1361"/>
                <a:gd name="T45" fmla="*/ 320 h 978"/>
                <a:gd name="T46" fmla="*/ 339 w 1361"/>
                <a:gd name="T47" fmla="*/ 363 h 978"/>
                <a:gd name="T48" fmla="*/ 383 w 1361"/>
                <a:gd name="T49" fmla="*/ 472 h 978"/>
                <a:gd name="T50" fmla="*/ 384 w 1361"/>
                <a:gd name="T51" fmla="*/ 489 h 978"/>
                <a:gd name="T52" fmla="*/ 383 w 1361"/>
                <a:gd name="T53" fmla="*/ 507 h 978"/>
                <a:gd name="T54" fmla="*/ 339 w 1361"/>
                <a:gd name="T55" fmla="*/ 616 h 978"/>
                <a:gd name="T56" fmla="*/ 234 w 1361"/>
                <a:gd name="T57" fmla="*/ 659 h 978"/>
                <a:gd name="T58" fmla="*/ 220 w 1361"/>
                <a:gd name="T59" fmla="*/ 659 h 978"/>
                <a:gd name="T60" fmla="*/ 117 w 1361"/>
                <a:gd name="T61" fmla="*/ 623 h 978"/>
                <a:gd name="T62" fmla="*/ 57 w 1361"/>
                <a:gd name="T63" fmla="*/ 602 h 978"/>
                <a:gd name="T64" fmla="*/ 27 w 1361"/>
                <a:gd name="T65" fmla="*/ 613 h 978"/>
                <a:gd name="T66" fmla="*/ 13 w 1361"/>
                <a:gd name="T67" fmla="*/ 627 h 978"/>
                <a:gd name="T68" fmla="*/ 0 w 1361"/>
                <a:gd name="T69" fmla="*/ 663 h 978"/>
                <a:gd name="T70" fmla="*/ 0 w 1361"/>
                <a:gd name="T71" fmla="*/ 922 h 978"/>
                <a:gd name="T72" fmla="*/ 56 w 1361"/>
                <a:gd name="T73" fmla="*/ 978 h 978"/>
                <a:gd name="T74" fmla="*/ 337 w 1361"/>
                <a:gd name="T75" fmla="*/ 978 h 978"/>
                <a:gd name="T76" fmla="*/ 489 w 1361"/>
                <a:gd name="T77" fmla="*/ 978 h 978"/>
                <a:gd name="T78" fmla="*/ 489 w 1361"/>
                <a:gd name="T79" fmla="*/ 978 h 978"/>
                <a:gd name="T80" fmla="*/ 644 w 1361"/>
                <a:gd name="T81" fmla="*/ 978 h 978"/>
                <a:gd name="T82" fmla="*/ 811 w 1361"/>
                <a:gd name="T83" fmla="*/ 978 h 978"/>
                <a:gd name="T84" fmla="*/ 922 w 1361"/>
                <a:gd name="T85" fmla="*/ 978 h 978"/>
                <a:gd name="T86" fmla="*/ 978 w 1361"/>
                <a:gd name="T87" fmla="*/ 922 h 978"/>
                <a:gd name="T88" fmla="*/ 978 w 1361"/>
                <a:gd name="T89" fmla="*/ 639 h 978"/>
                <a:gd name="T90" fmla="*/ 978 w 1361"/>
                <a:gd name="T91" fmla="*/ 636 h 978"/>
                <a:gd name="T92" fmla="*/ 985 w 1361"/>
                <a:gd name="T93" fmla="*/ 621 h 978"/>
                <a:gd name="T94" fmla="*/ 1008 w 1361"/>
                <a:gd name="T95" fmla="*/ 590 h 978"/>
                <a:gd name="T96" fmla="*/ 1078 w 1361"/>
                <a:gd name="T97" fmla="*/ 559 h 978"/>
                <a:gd name="T98" fmla="*/ 1161 w 1361"/>
                <a:gd name="T99" fmla="*/ 586 h 978"/>
                <a:gd name="T100" fmla="*/ 1244 w 1361"/>
                <a:gd name="T101" fmla="*/ 615 h 978"/>
                <a:gd name="T102" fmla="*/ 1255 w 1361"/>
                <a:gd name="T103" fmla="*/ 615 h 978"/>
                <a:gd name="T104" fmla="*/ 1328 w 1361"/>
                <a:gd name="T105" fmla="*/ 586 h 978"/>
                <a:gd name="T106" fmla="*/ 1360 w 1361"/>
                <a:gd name="T107" fmla="*/ 504 h 978"/>
                <a:gd name="T108" fmla="*/ 1361 w 1361"/>
                <a:gd name="T109" fmla="*/ 489 h 978"/>
                <a:gd name="T110" fmla="*/ 1360 w 1361"/>
                <a:gd name="T111" fmla="*/ 474 h 978"/>
                <a:gd name="T112" fmla="*/ 1328 w 1361"/>
                <a:gd name="T113" fmla="*/ 393 h 978"/>
                <a:gd name="T114" fmla="*/ 1255 w 1361"/>
                <a:gd name="T115" fmla="*/ 363 h 978"/>
                <a:gd name="T116" fmla="*/ 1244 w 1361"/>
                <a:gd name="T117" fmla="*/ 364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61" h="978">
                  <a:moveTo>
                    <a:pt x="1244" y="364"/>
                  </a:moveTo>
                  <a:cubicBezTo>
                    <a:pt x="1203" y="367"/>
                    <a:pt x="1181" y="380"/>
                    <a:pt x="1161" y="393"/>
                  </a:cubicBezTo>
                  <a:cubicBezTo>
                    <a:pt x="1138" y="407"/>
                    <a:pt x="1117" y="420"/>
                    <a:pt x="1078" y="420"/>
                  </a:cubicBezTo>
                  <a:cubicBezTo>
                    <a:pt x="1048" y="420"/>
                    <a:pt x="1025" y="405"/>
                    <a:pt x="1008" y="388"/>
                  </a:cubicBezTo>
                  <a:cubicBezTo>
                    <a:pt x="993" y="373"/>
                    <a:pt x="983" y="356"/>
                    <a:pt x="980" y="350"/>
                  </a:cubicBezTo>
                  <a:lnTo>
                    <a:pt x="979" y="346"/>
                  </a:lnTo>
                  <a:cubicBezTo>
                    <a:pt x="978" y="342"/>
                    <a:pt x="978" y="338"/>
                    <a:pt x="978" y="333"/>
                  </a:cubicBezTo>
                  <a:lnTo>
                    <a:pt x="978" y="56"/>
                  </a:lnTo>
                  <a:cubicBezTo>
                    <a:pt x="978" y="25"/>
                    <a:pt x="953" y="0"/>
                    <a:pt x="922" y="0"/>
                  </a:cubicBezTo>
                  <a:lnTo>
                    <a:pt x="778" y="0"/>
                  </a:lnTo>
                  <a:lnTo>
                    <a:pt x="646" y="0"/>
                  </a:lnTo>
                  <a:lnTo>
                    <a:pt x="48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56" y="0"/>
                  </a:lnTo>
                  <a:cubicBezTo>
                    <a:pt x="25" y="0"/>
                    <a:pt x="0" y="25"/>
                    <a:pt x="0" y="56"/>
                  </a:cubicBezTo>
                  <a:lnTo>
                    <a:pt x="0" y="316"/>
                  </a:lnTo>
                  <a:cubicBezTo>
                    <a:pt x="0" y="330"/>
                    <a:pt x="4" y="342"/>
                    <a:pt x="13" y="352"/>
                  </a:cubicBezTo>
                  <a:cubicBezTo>
                    <a:pt x="17" y="357"/>
                    <a:pt x="21" y="362"/>
                    <a:pt x="27" y="366"/>
                  </a:cubicBezTo>
                  <a:cubicBezTo>
                    <a:pt x="35" y="372"/>
                    <a:pt x="45" y="377"/>
                    <a:pt x="57" y="377"/>
                  </a:cubicBezTo>
                  <a:cubicBezTo>
                    <a:pt x="83" y="376"/>
                    <a:pt x="100" y="366"/>
                    <a:pt x="117" y="355"/>
                  </a:cubicBezTo>
                  <a:cubicBezTo>
                    <a:pt x="142" y="341"/>
                    <a:pt x="169" y="324"/>
                    <a:pt x="220" y="320"/>
                  </a:cubicBezTo>
                  <a:cubicBezTo>
                    <a:pt x="225" y="320"/>
                    <a:pt x="230" y="320"/>
                    <a:pt x="234" y="320"/>
                  </a:cubicBezTo>
                  <a:cubicBezTo>
                    <a:pt x="277" y="320"/>
                    <a:pt x="313" y="335"/>
                    <a:pt x="339" y="363"/>
                  </a:cubicBezTo>
                  <a:cubicBezTo>
                    <a:pt x="364" y="389"/>
                    <a:pt x="380" y="427"/>
                    <a:pt x="383" y="472"/>
                  </a:cubicBezTo>
                  <a:cubicBezTo>
                    <a:pt x="384" y="478"/>
                    <a:pt x="384" y="484"/>
                    <a:pt x="384" y="489"/>
                  </a:cubicBezTo>
                  <a:cubicBezTo>
                    <a:pt x="384" y="495"/>
                    <a:pt x="384" y="501"/>
                    <a:pt x="383" y="507"/>
                  </a:cubicBezTo>
                  <a:cubicBezTo>
                    <a:pt x="380" y="552"/>
                    <a:pt x="364" y="590"/>
                    <a:pt x="339" y="616"/>
                  </a:cubicBezTo>
                  <a:cubicBezTo>
                    <a:pt x="313" y="643"/>
                    <a:pt x="277" y="659"/>
                    <a:pt x="234" y="659"/>
                  </a:cubicBezTo>
                  <a:cubicBezTo>
                    <a:pt x="230" y="659"/>
                    <a:pt x="225" y="659"/>
                    <a:pt x="220" y="659"/>
                  </a:cubicBezTo>
                  <a:cubicBezTo>
                    <a:pt x="169" y="655"/>
                    <a:pt x="142" y="638"/>
                    <a:pt x="117" y="623"/>
                  </a:cubicBezTo>
                  <a:cubicBezTo>
                    <a:pt x="100" y="612"/>
                    <a:pt x="83" y="603"/>
                    <a:pt x="57" y="602"/>
                  </a:cubicBezTo>
                  <a:cubicBezTo>
                    <a:pt x="45" y="602"/>
                    <a:pt x="35" y="607"/>
                    <a:pt x="27" y="613"/>
                  </a:cubicBezTo>
                  <a:cubicBezTo>
                    <a:pt x="21" y="617"/>
                    <a:pt x="17" y="622"/>
                    <a:pt x="13" y="627"/>
                  </a:cubicBezTo>
                  <a:cubicBezTo>
                    <a:pt x="4" y="637"/>
                    <a:pt x="0" y="649"/>
                    <a:pt x="0" y="663"/>
                  </a:cubicBezTo>
                  <a:lnTo>
                    <a:pt x="0" y="922"/>
                  </a:lnTo>
                  <a:cubicBezTo>
                    <a:pt x="0" y="953"/>
                    <a:pt x="25" y="978"/>
                    <a:pt x="56" y="978"/>
                  </a:cubicBezTo>
                  <a:lnTo>
                    <a:pt x="337" y="978"/>
                  </a:lnTo>
                  <a:lnTo>
                    <a:pt x="489" y="978"/>
                  </a:lnTo>
                  <a:lnTo>
                    <a:pt x="489" y="978"/>
                  </a:lnTo>
                  <a:lnTo>
                    <a:pt x="644" y="978"/>
                  </a:lnTo>
                  <a:lnTo>
                    <a:pt x="811" y="978"/>
                  </a:lnTo>
                  <a:lnTo>
                    <a:pt x="922" y="978"/>
                  </a:lnTo>
                  <a:cubicBezTo>
                    <a:pt x="953" y="978"/>
                    <a:pt x="978" y="953"/>
                    <a:pt x="978" y="922"/>
                  </a:cubicBezTo>
                  <a:lnTo>
                    <a:pt x="978" y="639"/>
                  </a:lnTo>
                  <a:lnTo>
                    <a:pt x="978" y="636"/>
                  </a:lnTo>
                  <a:cubicBezTo>
                    <a:pt x="980" y="630"/>
                    <a:pt x="982" y="626"/>
                    <a:pt x="985" y="621"/>
                  </a:cubicBezTo>
                  <a:cubicBezTo>
                    <a:pt x="989" y="613"/>
                    <a:pt x="997" y="601"/>
                    <a:pt x="1008" y="590"/>
                  </a:cubicBezTo>
                  <a:cubicBezTo>
                    <a:pt x="1025" y="573"/>
                    <a:pt x="1048" y="558"/>
                    <a:pt x="1078" y="559"/>
                  </a:cubicBezTo>
                  <a:cubicBezTo>
                    <a:pt x="1117" y="559"/>
                    <a:pt x="1138" y="572"/>
                    <a:pt x="1161" y="586"/>
                  </a:cubicBezTo>
                  <a:cubicBezTo>
                    <a:pt x="1181" y="598"/>
                    <a:pt x="1203" y="612"/>
                    <a:pt x="1244" y="615"/>
                  </a:cubicBezTo>
                  <a:cubicBezTo>
                    <a:pt x="1248" y="615"/>
                    <a:pt x="1251" y="615"/>
                    <a:pt x="1255" y="615"/>
                  </a:cubicBezTo>
                  <a:cubicBezTo>
                    <a:pt x="1285" y="615"/>
                    <a:pt x="1310" y="605"/>
                    <a:pt x="1328" y="586"/>
                  </a:cubicBezTo>
                  <a:cubicBezTo>
                    <a:pt x="1347" y="567"/>
                    <a:pt x="1358" y="538"/>
                    <a:pt x="1360" y="504"/>
                  </a:cubicBezTo>
                  <a:cubicBezTo>
                    <a:pt x="1361" y="499"/>
                    <a:pt x="1361" y="495"/>
                    <a:pt x="1361" y="489"/>
                  </a:cubicBezTo>
                  <a:cubicBezTo>
                    <a:pt x="1361" y="484"/>
                    <a:pt x="1361" y="479"/>
                    <a:pt x="1360" y="474"/>
                  </a:cubicBezTo>
                  <a:cubicBezTo>
                    <a:pt x="1358" y="440"/>
                    <a:pt x="1347" y="412"/>
                    <a:pt x="1328" y="393"/>
                  </a:cubicBezTo>
                  <a:cubicBezTo>
                    <a:pt x="1310" y="374"/>
                    <a:pt x="1285" y="363"/>
                    <a:pt x="1255" y="363"/>
                  </a:cubicBezTo>
                  <a:cubicBezTo>
                    <a:pt x="1251" y="363"/>
                    <a:pt x="1248" y="363"/>
                    <a:pt x="1244" y="36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>
              <a:gradFill>
                <a:gsLst>
                  <a:gs pos="0">
                    <a:schemeClr val="bg1">
                      <a:lumMod val="100000"/>
                      <a:alpha val="60000"/>
                    </a:schemeClr>
                  </a:gs>
                  <a:gs pos="52000">
                    <a:schemeClr val="bg1">
                      <a:alpha val="1500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5400000" scaled="1"/>
              </a:gra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xmlns="" id="{8934A3FF-FFF5-9A04-B7C9-1AD939A42EE9}"/>
              </a:ext>
            </a:extLst>
          </p:cNvPr>
          <p:cNvSpPr/>
          <p:nvPr/>
        </p:nvSpPr>
        <p:spPr>
          <a:xfrm>
            <a:off x="1188427" y="7683719"/>
            <a:ext cx="3253296" cy="578333"/>
          </a:xfrm>
          <a:prstGeom prst="roundRect">
            <a:avLst>
              <a:gd name="adj" fmla="val 27032"/>
            </a:avLst>
          </a:prstGeom>
          <a:gradFill>
            <a:gsLst>
              <a:gs pos="11000">
                <a:schemeClr val="accent3">
                  <a:lumMod val="75000"/>
                </a:schemeClr>
              </a:gs>
              <a:gs pos="80000">
                <a:schemeClr val="accent1"/>
              </a:gs>
            </a:gsLst>
            <a:lin ang="0" scaled="1"/>
          </a:gradFill>
          <a:ln w="9525">
            <a:noFill/>
          </a:ln>
          <a:effectLst>
            <a:outerShdw blurRad="355600" dist="355600" dir="2700000" sx="97000" sy="97000" algn="tl" rotWithShape="0">
              <a:srgbClr val="283250">
                <a:alpha val="1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Legal Disputes</a:t>
            </a:r>
            <a:endParaRPr lang="en-US" sz="2400" b="1" dirty="0">
              <a:solidFill>
                <a:schemeClr val="bg1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644685" y="8401478"/>
            <a:ext cx="434078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800" dirty="0" smtClean="0">
                <a:latin typeface="Sora" pitchFamily="2" charset="0"/>
                <a:cs typeface="Sora" pitchFamily="2" charset="0"/>
              </a:rPr>
              <a:t>A reflection </a:t>
            </a:r>
            <a:r>
              <a:rPr lang="en-US" sz="1800" dirty="0">
                <a:latin typeface="Sora" pitchFamily="2" charset="0"/>
                <a:cs typeface="Sora" pitchFamily="2" charset="0"/>
              </a:rPr>
              <a:t>of skills, dedication, and effort combined to </a:t>
            </a:r>
            <a:r>
              <a:rPr lang="en-US" sz="1800" dirty="0" smtClean="0">
                <a:latin typeface="Sora" pitchFamily="2" charset="0"/>
                <a:cs typeface="Sora" pitchFamily="2" charset="0"/>
              </a:rPr>
              <a:t>achieve.</a:t>
            </a:r>
            <a:endParaRPr lang="en-US" sz="18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xmlns="" id="{8934A3FF-FFF5-9A04-B7C9-1AD939A42EE9}"/>
              </a:ext>
            </a:extLst>
          </p:cNvPr>
          <p:cNvSpPr/>
          <p:nvPr/>
        </p:nvSpPr>
        <p:spPr>
          <a:xfrm>
            <a:off x="7433920" y="7695362"/>
            <a:ext cx="3253296" cy="578333"/>
          </a:xfrm>
          <a:prstGeom prst="roundRect">
            <a:avLst>
              <a:gd name="adj" fmla="val 27032"/>
            </a:avLst>
          </a:prstGeom>
          <a:gradFill>
            <a:gsLst>
              <a:gs pos="11000">
                <a:schemeClr val="accent3">
                  <a:lumMod val="75000"/>
                </a:schemeClr>
              </a:gs>
              <a:gs pos="80000">
                <a:schemeClr val="accent1"/>
              </a:gs>
            </a:gsLst>
            <a:lin ang="0" scaled="1"/>
          </a:gradFill>
          <a:ln w="9525">
            <a:noFill/>
          </a:ln>
          <a:effectLst>
            <a:outerShdw blurRad="355600" dist="355600" dir="2700000" sx="97000" sy="97000" algn="tl" rotWithShape="0">
              <a:srgbClr val="283250">
                <a:alpha val="1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Capital Structure</a:t>
            </a:r>
            <a:endParaRPr lang="en-US" sz="2400" b="1" dirty="0">
              <a:solidFill>
                <a:schemeClr val="bg1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6890178" y="8413121"/>
            <a:ext cx="434078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800" dirty="0" smtClean="0">
                <a:latin typeface="Sora" pitchFamily="2" charset="0"/>
                <a:cs typeface="Sora" pitchFamily="2" charset="0"/>
              </a:rPr>
              <a:t>A reflection </a:t>
            </a:r>
            <a:r>
              <a:rPr lang="en-US" sz="1800" dirty="0">
                <a:latin typeface="Sora" pitchFamily="2" charset="0"/>
                <a:cs typeface="Sora" pitchFamily="2" charset="0"/>
              </a:rPr>
              <a:t>of skills, dedication, and effort combined to </a:t>
            </a:r>
            <a:r>
              <a:rPr lang="en-US" sz="1800" dirty="0" smtClean="0">
                <a:latin typeface="Sora" pitchFamily="2" charset="0"/>
                <a:cs typeface="Sora" pitchFamily="2" charset="0"/>
              </a:rPr>
              <a:t>achieve.</a:t>
            </a:r>
            <a:endParaRPr lang="en-US" sz="18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xmlns="" id="{8934A3FF-FFF5-9A04-B7C9-1AD939A42EE9}"/>
              </a:ext>
            </a:extLst>
          </p:cNvPr>
          <p:cNvSpPr/>
          <p:nvPr/>
        </p:nvSpPr>
        <p:spPr>
          <a:xfrm>
            <a:off x="13682154" y="7708417"/>
            <a:ext cx="3253296" cy="578333"/>
          </a:xfrm>
          <a:prstGeom prst="roundRect">
            <a:avLst>
              <a:gd name="adj" fmla="val 27032"/>
            </a:avLst>
          </a:prstGeom>
          <a:gradFill>
            <a:gsLst>
              <a:gs pos="11000">
                <a:schemeClr val="accent3">
                  <a:lumMod val="75000"/>
                </a:schemeClr>
              </a:gs>
              <a:gs pos="80000">
                <a:schemeClr val="accent1"/>
              </a:gs>
            </a:gsLst>
            <a:lin ang="0" scaled="1"/>
          </a:gradFill>
          <a:ln w="9525">
            <a:noFill/>
          </a:ln>
          <a:effectLst>
            <a:outerShdw blurRad="355600" dist="355600" dir="2700000" sx="97000" sy="97000" algn="tl" rotWithShape="0">
              <a:srgbClr val="283250">
                <a:alpha val="1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Effort Blossom</a:t>
            </a:r>
            <a:endParaRPr lang="en-US" sz="2400" b="1" dirty="0">
              <a:solidFill>
                <a:schemeClr val="bg1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3138412" y="8426176"/>
            <a:ext cx="434078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800" dirty="0" smtClean="0">
                <a:latin typeface="Sora" pitchFamily="2" charset="0"/>
                <a:cs typeface="Sora" pitchFamily="2" charset="0"/>
              </a:rPr>
              <a:t>A reflection </a:t>
            </a:r>
            <a:r>
              <a:rPr lang="en-US" sz="1800" dirty="0">
                <a:latin typeface="Sora" pitchFamily="2" charset="0"/>
                <a:cs typeface="Sora" pitchFamily="2" charset="0"/>
              </a:rPr>
              <a:t>of skills, dedication, and effort combined to </a:t>
            </a:r>
            <a:r>
              <a:rPr lang="en-US" sz="1800" dirty="0" smtClean="0">
                <a:latin typeface="Sora" pitchFamily="2" charset="0"/>
                <a:cs typeface="Sora" pitchFamily="2" charset="0"/>
              </a:rPr>
              <a:t>achieve.</a:t>
            </a:r>
            <a:endParaRPr lang="en-US" sz="18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xmlns="" id="{8934A3FF-FFF5-9A04-B7C9-1AD939A42EE9}"/>
              </a:ext>
            </a:extLst>
          </p:cNvPr>
          <p:cNvSpPr/>
          <p:nvPr/>
        </p:nvSpPr>
        <p:spPr>
          <a:xfrm>
            <a:off x="3013152" y="1199806"/>
            <a:ext cx="3253296" cy="740664"/>
          </a:xfrm>
          <a:prstGeom prst="roundRect">
            <a:avLst>
              <a:gd name="adj" fmla="val 27032"/>
            </a:avLst>
          </a:prstGeom>
          <a:gradFill>
            <a:gsLst>
              <a:gs pos="11000">
                <a:schemeClr val="accent3">
                  <a:lumMod val="75000"/>
                </a:schemeClr>
              </a:gs>
              <a:gs pos="80000">
                <a:schemeClr val="accent1"/>
              </a:gs>
            </a:gsLst>
            <a:lin ang="0" scaled="1"/>
          </a:gradFill>
          <a:ln w="9525">
            <a:noFill/>
          </a:ln>
          <a:effectLst>
            <a:outerShdw blurRad="355600" dist="355600" dir="2700000" sx="97000" sy="97000" algn="tl" rotWithShape="0">
              <a:srgbClr val="283250">
                <a:alpha val="1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r"/>
            <a:r>
              <a:rPr lang="en-US" sz="24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 The Heartbeat</a:t>
            </a:r>
            <a:endParaRPr lang="en-US" sz="2400" b="1" dirty="0">
              <a:solidFill>
                <a:schemeClr val="bg1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925667" y="2165215"/>
            <a:ext cx="434078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250">
              <a:lnSpc>
                <a:spcPct val="120000"/>
              </a:lnSpc>
            </a:pPr>
            <a:r>
              <a:rPr lang="en-US" sz="1800" dirty="0" smtClean="0">
                <a:latin typeface="Sora" pitchFamily="2" charset="0"/>
                <a:cs typeface="Sora" pitchFamily="2" charset="0"/>
              </a:rPr>
              <a:t>A reflection </a:t>
            </a:r>
            <a:r>
              <a:rPr lang="en-US" sz="1800" dirty="0">
                <a:latin typeface="Sora" pitchFamily="2" charset="0"/>
                <a:cs typeface="Sora" pitchFamily="2" charset="0"/>
              </a:rPr>
              <a:t>of skills, dedication, and effort combined to </a:t>
            </a:r>
            <a:r>
              <a:rPr lang="en-US" sz="1800" dirty="0" smtClean="0">
                <a:latin typeface="Sora" pitchFamily="2" charset="0"/>
                <a:cs typeface="Sora" pitchFamily="2" charset="0"/>
              </a:rPr>
              <a:t>achieve.</a:t>
            </a:r>
            <a:endParaRPr lang="en-US" sz="18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xmlns="" id="{8934A3FF-FFF5-9A04-B7C9-1AD939A42EE9}"/>
              </a:ext>
            </a:extLst>
          </p:cNvPr>
          <p:cNvSpPr/>
          <p:nvPr/>
        </p:nvSpPr>
        <p:spPr>
          <a:xfrm>
            <a:off x="11868011" y="1199806"/>
            <a:ext cx="3253296" cy="740664"/>
          </a:xfrm>
          <a:prstGeom prst="roundRect">
            <a:avLst>
              <a:gd name="adj" fmla="val 27032"/>
            </a:avLst>
          </a:prstGeom>
          <a:gradFill>
            <a:gsLst>
              <a:gs pos="11000">
                <a:schemeClr val="accent3">
                  <a:lumMod val="75000"/>
                </a:schemeClr>
              </a:gs>
              <a:gs pos="80000">
                <a:schemeClr val="accent1"/>
              </a:gs>
            </a:gsLst>
            <a:lin ang="0" scaled="1"/>
          </a:gradFill>
          <a:ln w="9525">
            <a:noFill/>
          </a:ln>
          <a:effectLst>
            <a:outerShdw blurRad="355600" dist="355600" dir="2700000" sx="97000" sy="97000" algn="tl" rotWithShape="0">
              <a:srgbClr val="283250">
                <a:alpha val="1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Management </a:t>
            </a:r>
            <a:endParaRPr lang="en-US" sz="2400" b="1" dirty="0">
              <a:solidFill>
                <a:schemeClr val="bg1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1868011" y="2165215"/>
            <a:ext cx="434078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800" dirty="0" smtClean="0">
                <a:latin typeface="Sora" pitchFamily="2" charset="0"/>
                <a:cs typeface="Sora" pitchFamily="2" charset="0"/>
              </a:rPr>
              <a:t>A reflection </a:t>
            </a:r>
            <a:r>
              <a:rPr lang="en-US" sz="1800" dirty="0">
                <a:latin typeface="Sora" pitchFamily="2" charset="0"/>
                <a:cs typeface="Sora" pitchFamily="2" charset="0"/>
              </a:rPr>
              <a:t>of skills, dedication, and effort combined to </a:t>
            </a:r>
            <a:r>
              <a:rPr lang="en-US" sz="1800" dirty="0" smtClean="0">
                <a:latin typeface="Sora" pitchFamily="2" charset="0"/>
                <a:cs typeface="Sora" pitchFamily="2" charset="0"/>
              </a:rPr>
              <a:t>achieve.</a:t>
            </a:r>
            <a:endParaRPr lang="en-US" sz="1800" dirty="0">
              <a:latin typeface="Sora" pitchFamily="2" charset="0"/>
              <a:cs typeface="Sora" pitchFamily="2" charset="0"/>
            </a:endParaRPr>
          </a:p>
        </p:txBody>
      </p:sp>
      <p:cxnSp>
        <p:nvCxnSpPr>
          <p:cNvPr id="62" name="Elbow Connector 61"/>
          <p:cNvCxnSpPr>
            <a:stCxn id="42" idx="9"/>
            <a:endCxn id="57" idx="3"/>
          </p:cNvCxnSpPr>
          <p:nvPr/>
        </p:nvCxnSpPr>
        <p:spPr>
          <a:xfrm flipH="1" flipV="1">
            <a:off x="6266448" y="1570138"/>
            <a:ext cx="553769" cy="1925537"/>
          </a:xfrm>
          <a:prstGeom prst="bentConnector3">
            <a:avLst>
              <a:gd name="adj1" fmla="val -12251"/>
            </a:avLst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59" idx="1"/>
          </p:cNvCxnSpPr>
          <p:nvPr/>
        </p:nvCxnSpPr>
        <p:spPr>
          <a:xfrm rot="5400000" flipH="1" flipV="1">
            <a:off x="10586717" y="2214381"/>
            <a:ext cx="1925537" cy="637052"/>
          </a:xfrm>
          <a:prstGeom prst="bentConnector2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4" idx="24"/>
            <a:endCxn id="50" idx="0"/>
          </p:cNvCxnSpPr>
          <p:nvPr/>
        </p:nvCxnSpPr>
        <p:spPr>
          <a:xfrm flipH="1">
            <a:off x="2815075" y="6596371"/>
            <a:ext cx="13355" cy="1087348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" idx="38"/>
            <a:endCxn id="53" idx="0"/>
          </p:cNvCxnSpPr>
          <p:nvPr/>
        </p:nvCxnSpPr>
        <p:spPr>
          <a:xfrm flipH="1">
            <a:off x="9060568" y="6596371"/>
            <a:ext cx="3346" cy="109899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" idx="34"/>
            <a:endCxn id="55" idx="0"/>
          </p:cNvCxnSpPr>
          <p:nvPr/>
        </p:nvCxnSpPr>
        <p:spPr>
          <a:xfrm>
            <a:off x="15307728" y="6596371"/>
            <a:ext cx="1074" cy="111204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7551679" y="3476624"/>
            <a:ext cx="4177018" cy="3119747"/>
            <a:chOff x="7551679" y="3476624"/>
            <a:chExt cx="4177018" cy="3119747"/>
          </a:xfrm>
        </p:grpSpPr>
        <p:sp>
          <p:nvSpPr>
            <p:cNvPr id="3" name="Freeform 7"/>
            <p:cNvSpPr>
              <a:spLocks/>
            </p:cNvSpPr>
            <p:nvPr/>
          </p:nvSpPr>
          <p:spPr bwMode="auto">
            <a:xfrm>
              <a:off x="7569558" y="3495675"/>
              <a:ext cx="4159139" cy="3100696"/>
            </a:xfrm>
            <a:custGeom>
              <a:avLst/>
              <a:gdLst>
                <a:gd name="T0" fmla="*/ 1244 w 1361"/>
                <a:gd name="T1" fmla="*/ 364 h 978"/>
                <a:gd name="T2" fmla="*/ 1161 w 1361"/>
                <a:gd name="T3" fmla="*/ 393 h 978"/>
                <a:gd name="T4" fmla="*/ 1078 w 1361"/>
                <a:gd name="T5" fmla="*/ 420 h 978"/>
                <a:gd name="T6" fmla="*/ 1008 w 1361"/>
                <a:gd name="T7" fmla="*/ 388 h 978"/>
                <a:gd name="T8" fmla="*/ 980 w 1361"/>
                <a:gd name="T9" fmla="*/ 350 h 978"/>
                <a:gd name="T10" fmla="*/ 979 w 1361"/>
                <a:gd name="T11" fmla="*/ 346 h 978"/>
                <a:gd name="T12" fmla="*/ 978 w 1361"/>
                <a:gd name="T13" fmla="*/ 333 h 978"/>
                <a:gd name="T14" fmla="*/ 978 w 1361"/>
                <a:gd name="T15" fmla="*/ 56 h 978"/>
                <a:gd name="T16" fmla="*/ 922 w 1361"/>
                <a:gd name="T17" fmla="*/ 0 h 978"/>
                <a:gd name="T18" fmla="*/ 778 w 1361"/>
                <a:gd name="T19" fmla="*/ 0 h 978"/>
                <a:gd name="T20" fmla="*/ 646 w 1361"/>
                <a:gd name="T21" fmla="*/ 0 h 978"/>
                <a:gd name="T22" fmla="*/ 489 w 1361"/>
                <a:gd name="T23" fmla="*/ 0 h 978"/>
                <a:gd name="T24" fmla="*/ 339 w 1361"/>
                <a:gd name="T25" fmla="*/ 0 h 978"/>
                <a:gd name="T26" fmla="*/ 339 w 1361"/>
                <a:gd name="T27" fmla="*/ 0 h 978"/>
                <a:gd name="T28" fmla="*/ 56 w 1361"/>
                <a:gd name="T29" fmla="*/ 0 h 978"/>
                <a:gd name="T30" fmla="*/ 0 w 1361"/>
                <a:gd name="T31" fmla="*/ 56 h 978"/>
                <a:gd name="T32" fmla="*/ 0 w 1361"/>
                <a:gd name="T33" fmla="*/ 316 h 978"/>
                <a:gd name="T34" fmla="*/ 13 w 1361"/>
                <a:gd name="T35" fmla="*/ 352 h 978"/>
                <a:gd name="T36" fmla="*/ 27 w 1361"/>
                <a:gd name="T37" fmla="*/ 366 h 978"/>
                <a:gd name="T38" fmla="*/ 57 w 1361"/>
                <a:gd name="T39" fmla="*/ 377 h 978"/>
                <a:gd name="T40" fmla="*/ 117 w 1361"/>
                <a:gd name="T41" fmla="*/ 355 h 978"/>
                <a:gd name="T42" fmla="*/ 220 w 1361"/>
                <a:gd name="T43" fmla="*/ 320 h 978"/>
                <a:gd name="T44" fmla="*/ 234 w 1361"/>
                <a:gd name="T45" fmla="*/ 320 h 978"/>
                <a:gd name="T46" fmla="*/ 339 w 1361"/>
                <a:gd name="T47" fmla="*/ 363 h 978"/>
                <a:gd name="T48" fmla="*/ 383 w 1361"/>
                <a:gd name="T49" fmla="*/ 472 h 978"/>
                <a:gd name="T50" fmla="*/ 384 w 1361"/>
                <a:gd name="T51" fmla="*/ 489 h 978"/>
                <a:gd name="T52" fmla="*/ 383 w 1361"/>
                <a:gd name="T53" fmla="*/ 507 h 978"/>
                <a:gd name="T54" fmla="*/ 339 w 1361"/>
                <a:gd name="T55" fmla="*/ 616 h 978"/>
                <a:gd name="T56" fmla="*/ 234 w 1361"/>
                <a:gd name="T57" fmla="*/ 659 h 978"/>
                <a:gd name="T58" fmla="*/ 220 w 1361"/>
                <a:gd name="T59" fmla="*/ 659 h 978"/>
                <a:gd name="T60" fmla="*/ 117 w 1361"/>
                <a:gd name="T61" fmla="*/ 623 h 978"/>
                <a:gd name="T62" fmla="*/ 57 w 1361"/>
                <a:gd name="T63" fmla="*/ 602 h 978"/>
                <a:gd name="T64" fmla="*/ 27 w 1361"/>
                <a:gd name="T65" fmla="*/ 613 h 978"/>
                <a:gd name="T66" fmla="*/ 13 w 1361"/>
                <a:gd name="T67" fmla="*/ 627 h 978"/>
                <a:gd name="T68" fmla="*/ 0 w 1361"/>
                <a:gd name="T69" fmla="*/ 663 h 978"/>
                <a:gd name="T70" fmla="*/ 0 w 1361"/>
                <a:gd name="T71" fmla="*/ 922 h 978"/>
                <a:gd name="T72" fmla="*/ 56 w 1361"/>
                <a:gd name="T73" fmla="*/ 978 h 978"/>
                <a:gd name="T74" fmla="*/ 337 w 1361"/>
                <a:gd name="T75" fmla="*/ 978 h 978"/>
                <a:gd name="T76" fmla="*/ 489 w 1361"/>
                <a:gd name="T77" fmla="*/ 978 h 978"/>
                <a:gd name="T78" fmla="*/ 489 w 1361"/>
                <a:gd name="T79" fmla="*/ 978 h 978"/>
                <a:gd name="T80" fmla="*/ 644 w 1361"/>
                <a:gd name="T81" fmla="*/ 978 h 978"/>
                <a:gd name="T82" fmla="*/ 811 w 1361"/>
                <a:gd name="T83" fmla="*/ 978 h 978"/>
                <a:gd name="T84" fmla="*/ 922 w 1361"/>
                <a:gd name="T85" fmla="*/ 978 h 978"/>
                <a:gd name="T86" fmla="*/ 978 w 1361"/>
                <a:gd name="T87" fmla="*/ 922 h 978"/>
                <a:gd name="T88" fmla="*/ 978 w 1361"/>
                <a:gd name="T89" fmla="*/ 639 h 978"/>
                <a:gd name="T90" fmla="*/ 978 w 1361"/>
                <a:gd name="T91" fmla="*/ 636 h 978"/>
                <a:gd name="T92" fmla="*/ 985 w 1361"/>
                <a:gd name="T93" fmla="*/ 621 h 978"/>
                <a:gd name="T94" fmla="*/ 1008 w 1361"/>
                <a:gd name="T95" fmla="*/ 590 h 978"/>
                <a:gd name="T96" fmla="*/ 1078 w 1361"/>
                <a:gd name="T97" fmla="*/ 559 h 978"/>
                <a:gd name="T98" fmla="*/ 1161 w 1361"/>
                <a:gd name="T99" fmla="*/ 586 h 978"/>
                <a:gd name="T100" fmla="*/ 1244 w 1361"/>
                <a:gd name="T101" fmla="*/ 615 h 978"/>
                <a:gd name="T102" fmla="*/ 1255 w 1361"/>
                <a:gd name="T103" fmla="*/ 615 h 978"/>
                <a:gd name="T104" fmla="*/ 1328 w 1361"/>
                <a:gd name="T105" fmla="*/ 586 h 978"/>
                <a:gd name="T106" fmla="*/ 1360 w 1361"/>
                <a:gd name="T107" fmla="*/ 504 h 978"/>
                <a:gd name="T108" fmla="*/ 1361 w 1361"/>
                <a:gd name="T109" fmla="*/ 489 h 978"/>
                <a:gd name="T110" fmla="*/ 1360 w 1361"/>
                <a:gd name="T111" fmla="*/ 474 h 978"/>
                <a:gd name="T112" fmla="*/ 1328 w 1361"/>
                <a:gd name="T113" fmla="*/ 393 h 978"/>
                <a:gd name="T114" fmla="*/ 1255 w 1361"/>
                <a:gd name="T115" fmla="*/ 363 h 978"/>
                <a:gd name="T116" fmla="*/ 1244 w 1361"/>
                <a:gd name="T117" fmla="*/ 364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61" h="978">
                  <a:moveTo>
                    <a:pt x="1244" y="364"/>
                  </a:moveTo>
                  <a:cubicBezTo>
                    <a:pt x="1203" y="367"/>
                    <a:pt x="1181" y="380"/>
                    <a:pt x="1161" y="393"/>
                  </a:cubicBezTo>
                  <a:cubicBezTo>
                    <a:pt x="1138" y="407"/>
                    <a:pt x="1117" y="420"/>
                    <a:pt x="1078" y="420"/>
                  </a:cubicBezTo>
                  <a:cubicBezTo>
                    <a:pt x="1048" y="420"/>
                    <a:pt x="1025" y="405"/>
                    <a:pt x="1008" y="388"/>
                  </a:cubicBezTo>
                  <a:cubicBezTo>
                    <a:pt x="993" y="373"/>
                    <a:pt x="983" y="356"/>
                    <a:pt x="980" y="350"/>
                  </a:cubicBezTo>
                  <a:lnTo>
                    <a:pt x="979" y="346"/>
                  </a:lnTo>
                  <a:cubicBezTo>
                    <a:pt x="978" y="342"/>
                    <a:pt x="978" y="338"/>
                    <a:pt x="978" y="333"/>
                  </a:cubicBezTo>
                  <a:lnTo>
                    <a:pt x="978" y="56"/>
                  </a:lnTo>
                  <a:cubicBezTo>
                    <a:pt x="978" y="25"/>
                    <a:pt x="953" y="0"/>
                    <a:pt x="922" y="0"/>
                  </a:cubicBezTo>
                  <a:lnTo>
                    <a:pt x="778" y="0"/>
                  </a:lnTo>
                  <a:lnTo>
                    <a:pt x="646" y="0"/>
                  </a:lnTo>
                  <a:lnTo>
                    <a:pt x="48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56" y="0"/>
                  </a:lnTo>
                  <a:cubicBezTo>
                    <a:pt x="25" y="0"/>
                    <a:pt x="0" y="25"/>
                    <a:pt x="0" y="56"/>
                  </a:cubicBezTo>
                  <a:lnTo>
                    <a:pt x="0" y="316"/>
                  </a:lnTo>
                  <a:cubicBezTo>
                    <a:pt x="0" y="330"/>
                    <a:pt x="4" y="342"/>
                    <a:pt x="13" y="352"/>
                  </a:cubicBezTo>
                  <a:cubicBezTo>
                    <a:pt x="17" y="357"/>
                    <a:pt x="21" y="362"/>
                    <a:pt x="27" y="366"/>
                  </a:cubicBezTo>
                  <a:cubicBezTo>
                    <a:pt x="35" y="372"/>
                    <a:pt x="45" y="377"/>
                    <a:pt x="57" y="377"/>
                  </a:cubicBezTo>
                  <a:cubicBezTo>
                    <a:pt x="83" y="376"/>
                    <a:pt x="100" y="366"/>
                    <a:pt x="117" y="355"/>
                  </a:cubicBezTo>
                  <a:cubicBezTo>
                    <a:pt x="142" y="341"/>
                    <a:pt x="169" y="324"/>
                    <a:pt x="220" y="320"/>
                  </a:cubicBezTo>
                  <a:cubicBezTo>
                    <a:pt x="225" y="320"/>
                    <a:pt x="230" y="320"/>
                    <a:pt x="234" y="320"/>
                  </a:cubicBezTo>
                  <a:cubicBezTo>
                    <a:pt x="277" y="320"/>
                    <a:pt x="313" y="335"/>
                    <a:pt x="339" y="363"/>
                  </a:cubicBezTo>
                  <a:cubicBezTo>
                    <a:pt x="364" y="389"/>
                    <a:pt x="380" y="427"/>
                    <a:pt x="383" y="472"/>
                  </a:cubicBezTo>
                  <a:cubicBezTo>
                    <a:pt x="384" y="478"/>
                    <a:pt x="384" y="484"/>
                    <a:pt x="384" y="489"/>
                  </a:cubicBezTo>
                  <a:cubicBezTo>
                    <a:pt x="384" y="495"/>
                    <a:pt x="384" y="501"/>
                    <a:pt x="383" y="507"/>
                  </a:cubicBezTo>
                  <a:cubicBezTo>
                    <a:pt x="380" y="552"/>
                    <a:pt x="364" y="590"/>
                    <a:pt x="339" y="616"/>
                  </a:cubicBezTo>
                  <a:cubicBezTo>
                    <a:pt x="313" y="643"/>
                    <a:pt x="277" y="659"/>
                    <a:pt x="234" y="659"/>
                  </a:cubicBezTo>
                  <a:cubicBezTo>
                    <a:pt x="230" y="659"/>
                    <a:pt x="225" y="659"/>
                    <a:pt x="220" y="659"/>
                  </a:cubicBezTo>
                  <a:cubicBezTo>
                    <a:pt x="169" y="655"/>
                    <a:pt x="142" y="638"/>
                    <a:pt x="117" y="623"/>
                  </a:cubicBezTo>
                  <a:cubicBezTo>
                    <a:pt x="100" y="612"/>
                    <a:pt x="83" y="603"/>
                    <a:pt x="57" y="602"/>
                  </a:cubicBezTo>
                  <a:cubicBezTo>
                    <a:pt x="45" y="602"/>
                    <a:pt x="35" y="607"/>
                    <a:pt x="27" y="613"/>
                  </a:cubicBezTo>
                  <a:cubicBezTo>
                    <a:pt x="21" y="617"/>
                    <a:pt x="17" y="622"/>
                    <a:pt x="13" y="627"/>
                  </a:cubicBezTo>
                  <a:cubicBezTo>
                    <a:pt x="4" y="637"/>
                    <a:pt x="0" y="649"/>
                    <a:pt x="0" y="663"/>
                  </a:cubicBezTo>
                  <a:lnTo>
                    <a:pt x="0" y="922"/>
                  </a:lnTo>
                  <a:cubicBezTo>
                    <a:pt x="0" y="953"/>
                    <a:pt x="25" y="978"/>
                    <a:pt x="56" y="978"/>
                  </a:cubicBezTo>
                  <a:lnTo>
                    <a:pt x="337" y="978"/>
                  </a:lnTo>
                  <a:lnTo>
                    <a:pt x="489" y="978"/>
                  </a:lnTo>
                  <a:lnTo>
                    <a:pt x="489" y="978"/>
                  </a:lnTo>
                  <a:lnTo>
                    <a:pt x="644" y="978"/>
                  </a:lnTo>
                  <a:lnTo>
                    <a:pt x="811" y="978"/>
                  </a:lnTo>
                  <a:lnTo>
                    <a:pt x="922" y="978"/>
                  </a:lnTo>
                  <a:cubicBezTo>
                    <a:pt x="953" y="978"/>
                    <a:pt x="978" y="953"/>
                    <a:pt x="978" y="922"/>
                  </a:cubicBezTo>
                  <a:lnTo>
                    <a:pt x="978" y="639"/>
                  </a:lnTo>
                  <a:lnTo>
                    <a:pt x="978" y="636"/>
                  </a:lnTo>
                  <a:cubicBezTo>
                    <a:pt x="980" y="630"/>
                    <a:pt x="982" y="626"/>
                    <a:pt x="985" y="621"/>
                  </a:cubicBezTo>
                  <a:cubicBezTo>
                    <a:pt x="989" y="613"/>
                    <a:pt x="997" y="601"/>
                    <a:pt x="1008" y="590"/>
                  </a:cubicBezTo>
                  <a:cubicBezTo>
                    <a:pt x="1025" y="573"/>
                    <a:pt x="1048" y="558"/>
                    <a:pt x="1078" y="559"/>
                  </a:cubicBezTo>
                  <a:cubicBezTo>
                    <a:pt x="1117" y="559"/>
                    <a:pt x="1138" y="572"/>
                    <a:pt x="1161" y="586"/>
                  </a:cubicBezTo>
                  <a:cubicBezTo>
                    <a:pt x="1181" y="598"/>
                    <a:pt x="1203" y="612"/>
                    <a:pt x="1244" y="615"/>
                  </a:cubicBezTo>
                  <a:cubicBezTo>
                    <a:pt x="1248" y="615"/>
                    <a:pt x="1251" y="615"/>
                    <a:pt x="1255" y="615"/>
                  </a:cubicBezTo>
                  <a:cubicBezTo>
                    <a:pt x="1285" y="615"/>
                    <a:pt x="1310" y="605"/>
                    <a:pt x="1328" y="586"/>
                  </a:cubicBezTo>
                  <a:cubicBezTo>
                    <a:pt x="1347" y="567"/>
                    <a:pt x="1358" y="538"/>
                    <a:pt x="1360" y="504"/>
                  </a:cubicBezTo>
                  <a:cubicBezTo>
                    <a:pt x="1361" y="499"/>
                    <a:pt x="1361" y="495"/>
                    <a:pt x="1361" y="489"/>
                  </a:cubicBezTo>
                  <a:cubicBezTo>
                    <a:pt x="1361" y="484"/>
                    <a:pt x="1361" y="479"/>
                    <a:pt x="1360" y="474"/>
                  </a:cubicBezTo>
                  <a:cubicBezTo>
                    <a:pt x="1358" y="440"/>
                    <a:pt x="1347" y="412"/>
                    <a:pt x="1328" y="393"/>
                  </a:cubicBezTo>
                  <a:cubicBezTo>
                    <a:pt x="1310" y="374"/>
                    <a:pt x="1285" y="363"/>
                    <a:pt x="1255" y="363"/>
                  </a:cubicBezTo>
                  <a:cubicBezTo>
                    <a:pt x="1251" y="363"/>
                    <a:pt x="1248" y="363"/>
                    <a:pt x="1244" y="364"/>
                  </a:cubicBez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800100" dist="1130300" dir="8100000" sx="90000" sy="90000" algn="tr" rotWithShape="0">
                <a:srgbClr val="28325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9440086" y="3476624"/>
              <a:ext cx="1137235" cy="1154156"/>
            </a:xfrm>
            <a:custGeom>
              <a:avLst/>
              <a:gdLst>
                <a:gd name="connsiteX0" fmla="*/ 0 w 1021704"/>
                <a:gd name="connsiteY0" fmla="*/ 0 h 1036906"/>
                <a:gd name="connsiteX1" fmla="*/ 7131 w 1021704"/>
                <a:gd name="connsiteY1" fmla="*/ 0 h 1036906"/>
                <a:gd name="connsiteX2" fmla="*/ 410515 w 1021704"/>
                <a:gd name="connsiteY2" fmla="*/ 0 h 1036906"/>
                <a:gd name="connsiteX3" fmla="*/ 850571 w 1021704"/>
                <a:gd name="connsiteY3" fmla="*/ 0 h 1036906"/>
                <a:gd name="connsiteX4" fmla="*/ 1021704 w 1021704"/>
                <a:gd name="connsiteY4" fmla="*/ 177545 h 1036906"/>
                <a:gd name="connsiteX5" fmla="*/ 1021704 w 1021704"/>
                <a:gd name="connsiteY5" fmla="*/ 1036906 h 1036906"/>
                <a:gd name="connsiteX6" fmla="*/ 931614 w 1021704"/>
                <a:gd name="connsiteY6" fmla="*/ 1032357 h 1036906"/>
                <a:gd name="connsiteX7" fmla="*/ 0 w 1021704"/>
                <a:gd name="connsiteY7" fmla="*/ 0 h 103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1704" h="1036906">
                  <a:moveTo>
                    <a:pt x="0" y="0"/>
                  </a:moveTo>
                  <a:lnTo>
                    <a:pt x="7131" y="0"/>
                  </a:lnTo>
                  <a:lnTo>
                    <a:pt x="410515" y="0"/>
                  </a:lnTo>
                  <a:lnTo>
                    <a:pt x="850571" y="0"/>
                  </a:lnTo>
                  <a:cubicBezTo>
                    <a:pt x="945305" y="0"/>
                    <a:pt x="1021704" y="79261"/>
                    <a:pt x="1021704" y="177545"/>
                  </a:cubicBezTo>
                  <a:lnTo>
                    <a:pt x="1021704" y="1036906"/>
                  </a:lnTo>
                  <a:lnTo>
                    <a:pt x="931614" y="1032357"/>
                  </a:lnTo>
                  <a:cubicBezTo>
                    <a:pt x="408340" y="979215"/>
                    <a:pt x="0" y="537295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7551679" y="3495675"/>
              <a:ext cx="4159139" cy="3100696"/>
            </a:xfrm>
            <a:custGeom>
              <a:avLst/>
              <a:gdLst>
                <a:gd name="T0" fmla="*/ 1244 w 1361"/>
                <a:gd name="T1" fmla="*/ 364 h 978"/>
                <a:gd name="T2" fmla="*/ 1161 w 1361"/>
                <a:gd name="T3" fmla="*/ 393 h 978"/>
                <a:gd name="T4" fmla="*/ 1078 w 1361"/>
                <a:gd name="T5" fmla="*/ 420 h 978"/>
                <a:gd name="T6" fmla="*/ 1008 w 1361"/>
                <a:gd name="T7" fmla="*/ 388 h 978"/>
                <a:gd name="T8" fmla="*/ 980 w 1361"/>
                <a:gd name="T9" fmla="*/ 350 h 978"/>
                <a:gd name="T10" fmla="*/ 979 w 1361"/>
                <a:gd name="T11" fmla="*/ 346 h 978"/>
                <a:gd name="T12" fmla="*/ 978 w 1361"/>
                <a:gd name="T13" fmla="*/ 333 h 978"/>
                <a:gd name="T14" fmla="*/ 978 w 1361"/>
                <a:gd name="T15" fmla="*/ 56 h 978"/>
                <a:gd name="T16" fmla="*/ 922 w 1361"/>
                <a:gd name="T17" fmla="*/ 0 h 978"/>
                <a:gd name="T18" fmla="*/ 778 w 1361"/>
                <a:gd name="T19" fmla="*/ 0 h 978"/>
                <a:gd name="T20" fmla="*/ 646 w 1361"/>
                <a:gd name="T21" fmla="*/ 0 h 978"/>
                <a:gd name="T22" fmla="*/ 489 w 1361"/>
                <a:gd name="T23" fmla="*/ 0 h 978"/>
                <a:gd name="T24" fmla="*/ 339 w 1361"/>
                <a:gd name="T25" fmla="*/ 0 h 978"/>
                <a:gd name="T26" fmla="*/ 339 w 1361"/>
                <a:gd name="T27" fmla="*/ 0 h 978"/>
                <a:gd name="T28" fmla="*/ 56 w 1361"/>
                <a:gd name="T29" fmla="*/ 0 h 978"/>
                <a:gd name="T30" fmla="*/ 0 w 1361"/>
                <a:gd name="T31" fmla="*/ 56 h 978"/>
                <a:gd name="T32" fmla="*/ 0 w 1361"/>
                <a:gd name="T33" fmla="*/ 316 h 978"/>
                <a:gd name="T34" fmla="*/ 13 w 1361"/>
                <a:gd name="T35" fmla="*/ 352 h 978"/>
                <a:gd name="T36" fmla="*/ 27 w 1361"/>
                <a:gd name="T37" fmla="*/ 366 h 978"/>
                <a:gd name="T38" fmla="*/ 57 w 1361"/>
                <a:gd name="T39" fmla="*/ 377 h 978"/>
                <a:gd name="T40" fmla="*/ 117 w 1361"/>
                <a:gd name="T41" fmla="*/ 355 h 978"/>
                <a:gd name="T42" fmla="*/ 220 w 1361"/>
                <a:gd name="T43" fmla="*/ 320 h 978"/>
                <a:gd name="T44" fmla="*/ 234 w 1361"/>
                <a:gd name="T45" fmla="*/ 320 h 978"/>
                <a:gd name="T46" fmla="*/ 339 w 1361"/>
                <a:gd name="T47" fmla="*/ 363 h 978"/>
                <a:gd name="T48" fmla="*/ 383 w 1361"/>
                <a:gd name="T49" fmla="*/ 472 h 978"/>
                <a:gd name="T50" fmla="*/ 384 w 1361"/>
                <a:gd name="T51" fmla="*/ 489 h 978"/>
                <a:gd name="T52" fmla="*/ 383 w 1361"/>
                <a:gd name="T53" fmla="*/ 507 h 978"/>
                <a:gd name="T54" fmla="*/ 339 w 1361"/>
                <a:gd name="T55" fmla="*/ 616 h 978"/>
                <a:gd name="T56" fmla="*/ 234 w 1361"/>
                <a:gd name="T57" fmla="*/ 659 h 978"/>
                <a:gd name="T58" fmla="*/ 220 w 1361"/>
                <a:gd name="T59" fmla="*/ 659 h 978"/>
                <a:gd name="T60" fmla="*/ 117 w 1361"/>
                <a:gd name="T61" fmla="*/ 623 h 978"/>
                <a:gd name="T62" fmla="*/ 57 w 1361"/>
                <a:gd name="T63" fmla="*/ 602 h 978"/>
                <a:gd name="T64" fmla="*/ 27 w 1361"/>
                <a:gd name="T65" fmla="*/ 613 h 978"/>
                <a:gd name="T66" fmla="*/ 13 w 1361"/>
                <a:gd name="T67" fmla="*/ 627 h 978"/>
                <a:gd name="T68" fmla="*/ 0 w 1361"/>
                <a:gd name="T69" fmla="*/ 663 h 978"/>
                <a:gd name="T70" fmla="*/ 0 w 1361"/>
                <a:gd name="T71" fmla="*/ 922 h 978"/>
                <a:gd name="T72" fmla="*/ 56 w 1361"/>
                <a:gd name="T73" fmla="*/ 978 h 978"/>
                <a:gd name="T74" fmla="*/ 337 w 1361"/>
                <a:gd name="T75" fmla="*/ 978 h 978"/>
                <a:gd name="T76" fmla="*/ 489 w 1361"/>
                <a:gd name="T77" fmla="*/ 978 h 978"/>
                <a:gd name="T78" fmla="*/ 489 w 1361"/>
                <a:gd name="T79" fmla="*/ 978 h 978"/>
                <a:gd name="T80" fmla="*/ 644 w 1361"/>
                <a:gd name="T81" fmla="*/ 978 h 978"/>
                <a:gd name="T82" fmla="*/ 811 w 1361"/>
                <a:gd name="T83" fmla="*/ 978 h 978"/>
                <a:gd name="T84" fmla="*/ 922 w 1361"/>
                <a:gd name="T85" fmla="*/ 978 h 978"/>
                <a:gd name="T86" fmla="*/ 978 w 1361"/>
                <a:gd name="T87" fmla="*/ 922 h 978"/>
                <a:gd name="T88" fmla="*/ 978 w 1361"/>
                <a:gd name="T89" fmla="*/ 639 h 978"/>
                <a:gd name="T90" fmla="*/ 978 w 1361"/>
                <a:gd name="T91" fmla="*/ 636 h 978"/>
                <a:gd name="T92" fmla="*/ 985 w 1361"/>
                <a:gd name="T93" fmla="*/ 621 h 978"/>
                <a:gd name="T94" fmla="*/ 1008 w 1361"/>
                <a:gd name="T95" fmla="*/ 590 h 978"/>
                <a:gd name="T96" fmla="*/ 1078 w 1361"/>
                <a:gd name="T97" fmla="*/ 559 h 978"/>
                <a:gd name="T98" fmla="*/ 1161 w 1361"/>
                <a:gd name="T99" fmla="*/ 586 h 978"/>
                <a:gd name="T100" fmla="*/ 1244 w 1361"/>
                <a:gd name="T101" fmla="*/ 615 h 978"/>
                <a:gd name="T102" fmla="*/ 1255 w 1361"/>
                <a:gd name="T103" fmla="*/ 615 h 978"/>
                <a:gd name="T104" fmla="*/ 1328 w 1361"/>
                <a:gd name="T105" fmla="*/ 586 h 978"/>
                <a:gd name="T106" fmla="*/ 1360 w 1361"/>
                <a:gd name="T107" fmla="*/ 504 h 978"/>
                <a:gd name="T108" fmla="*/ 1361 w 1361"/>
                <a:gd name="T109" fmla="*/ 489 h 978"/>
                <a:gd name="T110" fmla="*/ 1360 w 1361"/>
                <a:gd name="T111" fmla="*/ 474 h 978"/>
                <a:gd name="T112" fmla="*/ 1328 w 1361"/>
                <a:gd name="T113" fmla="*/ 393 h 978"/>
                <a:gd name="T114" fmla="*/ 1255 w 1361"/>
                <a:gd name="T115" fmla="*/ 363 h 978"/>
                <a:gd name="T116" fmla="*/ 1244 w 1361"/>
                <a:gd name="T117" fmla="*/ 364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61" h="978">
                  <a:moveTo>
                    <a:pt x="1244" y="364"/>
                  </a:moveTo>
                  <a:cubicBezTo>
                    <a:pt x="1203" y="367"/>
                    <a:pt x="1181" y="380"/>
                    <a:pt x="1161" y="393"/>
                  </a:cubicBezTo>
                  <a:cubicBezTo>
                    <a:pt x="1138" y="407"/>
                    <a:pt x="1117" y="420"/>
                    <a:pt x="1078" y="420"/>
                  </a:cubicBezTo>
                  <a:cubicBezTo>
                    <a:pt x="1048" y="420"/>
                    <a:pt x="1025" y="405"/>
                    <a:pt x="1008" y="388"/>
                  </a:cubicBezTo>
                  <a:cubicBezTo>
                    <a:pt x="993" y="373"/>
                    <a:pt x="983" y="356"/>
                    <a:pt x="980" y="350"/>
                  </a:cubicBezTo>
                  <a:lnTo>
                    <a:pt x="979" y="346"/>
                  </a:lnTo>
                  <a:cubicBezTo>
                    <a:pt x="978" y="342"/>
                    <a:pt x="978" y="338"/>
                    <a:pt x="978" y="333"/>
                  </a:cubicBezTo>
                  <a:lnTo>
                    <a:pt x="978" y="56"/>
                  </a:lnTo>
                  <a:cubicBezTo>
                    <a:pt x="978" y="25"/>
                    <a:pt x="953" y="0"/>
                    <a:pt x="922" y="0"/>
                  </a:cubicBezTo>
                  <a:lnTo>
                    <a:pt x="778" y="0"/>
                  </a:lnTo>
                  <a:lnTo>
                    <a:pt x="646" y="0"/>
                  </a:lnTo>
                  <a:lnTo>
                    <a:pt x="48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56" y="0"/>
                  </a:lnTo>
                  <a:cubicBezTo>
                    <a:pt x="25" y="0"/>
                    <a:pt x="0" y="25"/>
                    <a:pt x="0" y="56"/>
                  </a:cubicBezTo>
                  <a:lnTo>
                    <a:pt x="0" y="316"/>
                  </a:lnTo>
                  <a:cubicBezTo>
                    <a:pt x="0" y="330"/>
                    <a:pt x="4" y="342"/>
                    <a:pt x="13" y="352"/>
                  </a:cubicBezTo>
                  <a:cubicBezTo>
                    <a:pt x="17" y="357"/>
                    <a:pt x="21" y="362"/>
                    <a:pt x="27" y="366"/>
                  </a:cubicBezTo>
                  <a:cubicBezTo>
                    <a:pt x="35" y="372"/>
                    <a:pt x="45" y="377"/>
                    <a:pt x="57" y="377"/>
                  </a:cubicBezTo>
                  <a:cubicBezTo>
                    <a:pt x="83" y="376"/>
                    <a:pt x="100" y="366"/>
                    <a:pt x="117" y="355"/>
                  </a:cubicBezTo>
                  <a:cubicBezTo>
                    <a:pt x="142" y="341"/>
                    <a:pt x="169" y="324"/>
                    <a:pt x="220" y="320"/>
                  </a:cubicBezTo>
                  <a:cubicBezTo>
                    <a:pt x="225" y="320"/>
                    <a:pt x="230" y="320"/>
                    <a:pt x="234" y="320"/>
                  </a:cubicBezTo>
                  <a:cubicBezTo>
                    <a:pt x="277" y="320"/>
                    <a:pt x="313" y="335"/>
                    <a:pt x="339" y="363"/>
                  </a:cubicBezTo>
                  <a:cubicBezTo>
                    <a:pt x="364" y="389"/>
                    <a:pt x="380" y="427"/>
                    <a:pt x="383" y="472"/>
                  </a:cubicBezTo>
                  <a:cubicBezTo>
                    <a:pt x="384" y="478"/>
                    <a:pt x="384" y="484"/>
                    <a:pt x="384" y="489"/>
                  </a:cubicBezTo>
                  <a:cubicBezTo>
                    <a:pt x="384" y="495"/>
                    <a:pt x="384" y="501"/>
                    <a:pt x="383" y="507"/>
                  </a:cubicBezTo>
                  <a:cubicBezTo>
                    <a:pt x="380" y="552"/>
                    <a:pt x="364" y="590"/>
                    <a:pt x="339" y="616"/>
                  </a:cubicBezTo>
                  <a:cubicBezTo>
                    <a:pt x="313" y="643"/>
                    <a:pt x="277" y="659"/>
                    <a:pt x="234" y="659"/>
                  </a:cubicBezTo>
                  <a:cubicBezTo>
                    <a:pt x="230" y="659"/>
                    <a:pt x="225" y="659"/>
                    <a:pt x="220" y="659"/>
                  </a:cubicBezTo>
                  <a:cubicBezTo>
                    <a:pt x="169" y="655"/>
                    <a:pt x="142" y="638"/>
                    <a:pt x="117" y="623"/>
                  </a:cubicBezTo>
                  <a:cubicBezTo>
                    <a:pt x="100" y="612"/>
                    <a:pt x="83" y="603"/>
                    <a:pt x="57" y="602"/>
                  </a:cubicBezTo>
                  <a:cubicBezTo>
                    <a:pt x="45" y="602"/>
                    <a:pt x="35" y="607"/>
                    <a:pt x="27" y="613"/>
                  </a:cubicBezTo>
                  <a:cubicBezTo>
                    <a:pt x="21" y="617"/>
                    <a:pt x="17" y="622"/>
                    <a:pt x="13" y="627"/>
                  </a:cubicBezTo>
                  <a:cubicBezTo>
                    <a:pt x="4" y="637"/>
                    <a:pt x="0" y="649"/>
                    <a:pt x="0" y="663"/>
                  </a:cubicBezTo>
                  <a:lnTo>
                    <a:pt x="0" y="922"/>
                  </a:lnTo>
                  <a:cubicBezTo>
                    <a:pt x="0" y="953"/>
                    <a:pt x="25" y="978"/>
                    <a:pt x="56" y="978"/>
                  </a:cubicBezTo>
                  <a:lnTo>
                    <a:pt x="337" y="978"/>
                  </a:lnTo>
                  <a:lnTo>
                    <a:pt x="489" y="978"/>
                  </a:lnTo>
                  <a:lnTo>
                    <a:pt x="489" y="978"/>
                  </a:lnTo>
                  <a:lnTo>
                    <a:pt x="644" y="978"/>
                  </a:lnTo>
                  <a:lnTo>
                    <a:pt x="811" y="978"/>
                  </a:lnTo>
                  <a:lnTo>
                    <a:pt x="922" y="978"/>
                  </a:lnTo>
                  <a:cubicBezTo>
                    <a:pt x="953" y="978"/>
                    <a:pt x="978" y="953"/>
                    <a:pt x="978" y="922"/>
                  </a:cubicBezTo>
                  <a:lnTo>
                    <a:pt x="978" y="639"/>
                  </a:lnTo>
                  <a:lnTo>
                    <a:pt x="978" y="636"/>
                  </a:lnTo>
                  <a:cubicBezTo>
                    <a:pt x="980" y="630"/>
                    <a:pt x="982" y="626"/>
                    <a:pt x="985" y="621"/>
                  </a:cubicBezTo>
                  <a:cubicBezTo>
                    <a:pt x="989" y="613"/>
                    <a:pt x="997" y="601"/>
                    <a:pt x="1008" y="590"/>
                  </a:cubicBezTo>
                  <a:cubicBezTo>
                    <a:pt x="1025" y="573"/>
                    <a:pt x="1048" y="558"/>
                    <a:pt x="1078" y="559"/>
                  </a:cubicBezTo>
                  <a:cubicBezTo>
                    <a:pt x="1117" y="559"/>
                    <a:pt x="1138" y="572"/>
                    <a:pt x="1161" y="586"/>
                  </a:cubicBezTo>
                  <a:cubicBezTo>
                    <a:pt x="1181" y="598"/>
                    <a:pt x="1203" y="612"/>
                    <a:pt x="1244" y="615"/>
                  </a:cubicBezTo>
                  <a:cubicBezTo>
                    <a:pt x="1248" y="615"/>
                    <a:pt x="1251" y="615"/>
                    <a:pt x="1255" y="615"/>
                  </a:cubicBezTo>
                  <a:cubicBezTo>
                    <a:pt x="1285" y="615"/>
                    <a:pt x="1310" y="605"/>
                    <a:pt x="1328" y="586"/>
                  </a:cubicBezTo>
                  <a:cubicBezTo>
                    <a:pt x="1347" y="567"/>
                    <a:pt x="1358" y="538"/>
                    <a:pt x="1360" y="504"/>
                  </a:cubicBezTo>
                  <a:cubicBezTo>
                    <a:pt x="1361" y="499"/>
                    <a:pt x="1361" y="495"/>
                    <a:pt x="1361" y="489"/>
                  </a:cubicBezTo>
                  <a:cubicBezTo>
                    <a:pt x="1361" y="484"/>
                    <a:pt x="1361" y="479"/>
                    <a:pt x="1360" y="474"/>
                  </a:cubicBezTo>
                  <a:cubicBezTo>
                    <a:pt x="1358" y="440"/>
                    <a:pt x="1347" y="412"/>
                    <a:pt x="1328" y="393"/>
                  </a:cubicBezTo>
                  <a:cubicBezTo>
                    <a:pt x="1310" y="374"/>
                    <a:pt x="1285" y="363"/>
                    <a:pt x="1255" y="363"/>
                  </a:cubicBezTo>
                  <a:cubicBezTo>
                    <a:pt x="1251" y="363"/>
                    <a:pt x="1248" y="363"/>
                    <a:pt x="1244" y="36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>
              <a:gradFill>
                <a:gsLst>
                  <a:gs pos="0">
                    <a:schemeClr val="bg1">
                      <a:lumMod val="100000"/>
                      <a:alpha val="60000"/>
                    </a:schemeClr>
                  </a:gs>
                  <a:gs pos="52000">
                    <a:schemeClr val="bg1">
                      <a:alpha val="1500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5400000" scaled="1"/>
              </a:gra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41723" y="3495675"/>
            <a:ext cx="4160836" cy="3100696"/>
            <a:chOff x="4441723" y="3495675"/>
            <a:chExt cx="4160836" cy="3100696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441723" y="3495675"/>
              <a:ext cx="4160836" cy="3100696"/>
            </a:xfrm>
            <a:custGeom>
              <a:avLst/>
              <a:gdLst>
                <a:gd name="T0" fmla="*/ 1245 w 1361"/>
                <a:gd name="T1" fmla="*/ 364 h 978"/>
                <a:gd name="T2" fmla="*/ 1161 w 1361"/>
                <a:gd name="T3" fmla="*/ 393 h 978"/>
                <a:gd name="T4" fmla="*/ 1079 w 1361"/>
                <a:gd name="T5" fmla="*/ 420 h 978"/>
                <a:gd name="T6" fmla="*/ 1008 w 1361"/>
                <a:gd name="T7" fmla="*/ 388 h 978"/>
                <a:gd name="T8" fmla="*/ 980 w 1361"/>
                <a:gd name="T9" fmla="*/ 350 h 978"/>
                <a:gd name="T10" fmla="*/ 980 w 1361"/>
                <a:gd name="T11" fmla="*/ 346 h 978"/>
                <a:gd name="T12" fmla="*/ 978 w 1361"/>
                <a:gd name="T13" fmla="*/ 333 h 978"/>
                <a:gd name="T14" fmla="*/ 978 w 1361"/>
                <a:gd name="T15" fmla="*/ 56 h 978"/>
                <a:gd name="T16" fmla="*/ 922 w 1361"/>
                <a:gd name="T17" fmla="*/ 0 h 978"/>
                <a:gd name="T18" fmla="*/ 778 w 1361"/>
                <a:gd name="T19" fmla="*/ 0 h 978"/>
                <a:gd name="T20" fmla="*/ 646 w 1361"/>
                <a:gd name="T21" fmla="*/ 0 h 978"/>
                <a:gd name="T22" fmla="*/ 489 w 1361"/>
                <a:gd name="T23" fmla="*/ 0 h 978"/>
                <a:gd name="T24" fmla="*/ 339 w 1361"/>
                <a:gd name="T25" fmla="*/ 0 h 978"/>
                <a:gd name="T26" fmla="*/ 339 w 1361"/>
                <a:gd name="T27" fmla="*/ 0 h 978"/>
                <a:gd name="T28" fmla="*/ 56 w 1361"/>
                <a:gd name="T29" fmla="*/ 0 h 978"/>
                <a:gd name="T30" fmla="*/ 0 w 1361"/>
                <a:gd name="T31" fmla="*/ 56 h 978"/>
                <a:gd name="T32" fmla="*/ 0 w 1361"/>
                <a:gd name="T33" fmla="*/ 316 h 978"/>
                <a:gd name="T34" fmla="*/ 13 w 1361"/>
                <a:gd name="T35" fmla="*/ 352 h 978"/>
                <a:gd name="T36" fmla="*/ 27 w 1361"/>
                <a:gd name="T37" fmla="*/ 366 h 978"/>
                <a:gd name="T38" fmla="*/ 57 w 1361"/>
                <a:gd name="T39" fmla="*/ 377 h 978"/>
                <a:gd name="T40" fmla="*/ 118 w 1361"/>
                <a:gd name="T41" fmla="*/ 355 h 978"/>
                <a:gd name="T42" fmla="*/ 221 w 1361"/>
                <a:gd name="T43" fmla="*/ 320 h 978"/>
                <a:gd name="T44" fmla="*/ 234 w 1361"/>
                <a:gd name="T45" fmla="*/ 320 h 978"/>
                <a:gd name="T46" fmla="*/ 339 w 1361"/>
                <a:gd name="T47" fmla="*/ 363 h 978"/>
                <a:gd name="T48" fmla="*/ 383 w 1361"/>
                <a:gd name="T49" fmla="*/ 472 h 978"/>
                <a:gd name="T50" fmla="*/ 384 w 1361"/>
                <a:gd name="T51" fmla="*/ 489 h 978"/>
                <a:gd name="T52" fmla="*/ 383 w 1361"/>
                <a:gd name="T53" fmla="*/ 507 h 978"/>
                <a:gd name="T54" fmla="*/ 339 w 1361"/>
                <a:gd name="T55" fmla="*/ 616 h 978"/>
                <a:gd name="T56" fmla="*/ 234 w 1361"/>
                <a:gd name="T57" fmla="*/ 659 h 978"/>
                <a:gd name="T58" fmla="*/ 221 w 1361"/>
                <a:gd name="T59" fmla="*/ 659 h 978"/>
                <a:gd name="T60" fmla="*/ 118 w 1361"/>
                <a:gd name="T61" fmla="*/ 623 h 978"/>
                <a:gd name="T62" fmla="*/ 57 w 1361"/>
                <a:gd name="T63" fmla="*/ 602 h 978"/>
                <a:gd name="T64" fmla="*/ 27 w 1361"/>
                <a:gd name="T65" fmla="*/ 613 h 978"/>
                <a:gd name="T66" fmla="*/ 13 w 1361"/>
                <a:gd name="T67" fmla="*/ 627 h 978"/>
                <a:gd name="T68" fmla="*/ 0 w 1361"/>
                <a:gd name="T69" fmla="*/ 663 h 978"/>
                <a:gd name="T70" fmla="*/ 0 w 1361"/>
                <a:gd name="T71" fmla="*/ 922 h 978"/>
                <a:gd name="T72" fmla="*/ 56 w 1361"/>
                <a:gd name="T73" fmla="*/ 978 h 978"/>
                <a:gd name="T74" fmla="*/ 337 w 1361"/>
                <a:gd name="T75" fmla="*/ 978 h 978"/>
                <a:gd name="T76" fmla="*/ 489 w 1361"/>
                <a:gd name="T77" fmla="*/ 978 h 978"/>
                <a:gd name="T78" fmla="*/ 489 w 1361"/>
                <a:gd name="T79" fmla="*/ 978 h 978"/>
                <a:gd name="T80" fmla="*/ 644 w 1361"/>
                <a:gd name="T81" fmla="*/ 978 h 978"/>
                <a:gd name="T82" fmla="*/ 811 w 1361"/>
                <a:gd name="T83" fmla="*/ 978 h 978"/>
                <a:gd name="T84" fmla="*/ 922 w 1361"/>
                <a:gd name="T85" fmla="*/ 978 h 978"/>
                <a:gd name="T86" fmla="*/ 978 w 1361"/>
                <a:gd name="T87" fmla="*/ 922 h 978"/>
                <a:gd name="T88" fmla="*/ 978 w 1361"/>
                <a:gd name="T89" fmla="*/ 639 h 978"/>
                <a:gd name="T90" fmla="*/ 979 w 1361"/>
                <a:gd name="T91" fmla="*/ 636 h 978"/>
                <a:gd name="T92" fmla="*/ 985 w 1361"/>
                <a:gd name="T93" fmla="*/ 621 h 978"/>
                <a:gd name="T94" fmla="*/ 1008 w 1361"/>
                <a:gd name="T95" fmla="*/ 590 h 978"/>
                <a:gd name="T96" fmla="*/ 1079 w 1361"/>
                <a:gd name="T97" fmla="*/ 559 h 978"/>
                <a:gd name="T98" fmla="*/ 1161 w 1361"/>
                <a:gd name="T99" fmla="*/ 586 h 978"/>
                <a:gd name="T100" fmla="*/ 1245 w 1361"/>
                <a:gd name="T101" fmla="*/ 615 h 978"/>
                <a:gd name="T102" fmla="*/ 1255 w 1361"/>
                <a:gd name="T103" fmla="*/ 615 h 978"/>
                <a:gd name="T104" fmla="*/ 1328 w 1361"/>
                <a:gd name="T105" fmla="*/ 586 h 978"/>
                <a:gd name="T106" fmla="*/ 1361 w 1361"/>
                <a:gd name="T107" fmla="*/ 504 h 978"/>
                <a:gd name="T108" fmla="*/ 1361 w 1361"/>
                <a:gd name="T109" fmla="*/ 489 h 978"/>
                <a:gd name="T110" fmla="*/ 1361 w 1361"/>
                <a:gd name="T111" fmla="*/ 474 h 978"/>
                <a:gd name="T112" fmla="*/ 1328 w 1361"/>
                <a:gd name="T113" fmla="*/ 393 h 978"/>
                <a:gd name="T114" fmla="*/ 1255 w 1361"/>
                <a:gd name="T115" fmla="*/ 363 h 978"/>
                <a:gd name="T116" fmla="*/ 1245 w 1361"/>
                <a:gd name="T117" fmla="*/ 364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61" h="978">
                  <a:moveTo>
                    <a:pt x="1245" y="364"/>
                  </a:moveTo>
                  <a:cubicBezTo>
                    <a:pt x="1203" y="367"/>
                    <a:pt x="1181" y="380"/>
                    <a:pt x="1161" y="393"/>
                  </a:cubicBezTo>
                  <a:cubicBezTo>
                    <a:pt x="1138" y="407"/>
                    <a:pt x="1117" y="420"/>
                    <a:pt x="1079" y="420"/>
                  </a:cubicBezTo>
                  <a:cubicBezTo>
                    <a:pt x="1048" y="420"/>
                    <a:pt x="1025" y="405"/>
                    <a:pt x="1008" y="388"/>
                  </a:cubicBezTo>
                  <a:cubicBezTo>
                    <a:pt x="993" y="373"/>
                    <a:pt x="983" y="356"/>
                    <a:pt x="980" y="350"/>
                  </a:cubicBezTo>
                  <a:lnTo>
                    <a:pt x="980" y="346"/>
                  </a:lnTo>
                  <a:cubicBezTo>
                    <a:pt x="978" y="342"/>
                    <a:pt x="978" y="338"/>
                    <a:pt x="978" y="333"/>
                  </a:cubicBezTo>
                  <a:lnTo>
                    <a:pt x="978" y="56"/>
                  </a:lnTo>
                  <a:cubicBezTo>
                    <a:pt x="978" y="25"/>
                    <a:pt x="953" y="0"/>
                    <a:pt x="922" y="0"/>
                  </a:cubicBezTo>
                  <a:lnTo>
                    <a:pt x="778" y="0"/>
                  </a:lnTo>
                  <a:lnTo>
                    <a:pt x="646" y="0"/>
                  </a:lnTo>
                  <a:lnTo>
                    <a:pt x="48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56" y="0"/>
                  </a:lnTo>
                  <a:cubicBezTo>
                    <a:pt x="25" y="0"/>
                    <a:pt x="0" y="25"/>
                    <a:pt x="0" y="56"/>
                  </a:cubicBezTo>
                  <a:lnTo>
                    <a:pt x="0" y="316"/>
                  </a:lnTo>
                  <a:cubicBezTo>
                    <a:pt x="0" y="330"/>
                    <a:pt x="4" y="342"/>
                    <a:pt x="13" y="352"/>
                  </a:cubicBezTo>
                  <a:cubicBezTo>
                    <a:pt x="17" y="357"/>
                    <a:pt x="22" y="362"/>
                    <a:pt x="27" y="366"/>
                  </a:cubicBezTo>
                  <a:cubicBezTo>
                    <a:pt x="35" y="372"/>
                    <a:pt x="46" y="377"/>
                    <a:pt x="57" y="377"/>
                  </a:cubicBezTo>
                  <a:cubicBezTo>
                    <a:pt x="83" y="376"/>
                    <a:pt x="100" y="366"/>
                    <a:pt x="118" y="355"/>
                  </a:cubicBezTo>
                  <a:cubicBezTo>
                    <a:pt x="142" y="341"/>
                    <a:pt x="169" y="324"/>
                    <a:pt x="221" y="320"/>
                  </a:cubicBezTo>
                  <a:cubicBezTo>
                    <a:pt x="225" y="320"/>
                    <a:pt x="230" y="320"/>
                    <a:pt x="234" y="320"/>
                  </a:cubicBezTo>
                  <a:cubicBezTo>
                    <a:pt x="277" y="320"/>
                    <a:pt x="313" y="335"/>
                    <a:pt x="339" y="363"/>
                  </a:cubicBezTo>
                  <a:cubicBezTo>
                    <a:pt x="365" y="389"/>
                    <a:pt x="380" y="427"/>
                    <a:pt x="383" y="472"/>
                  </a:cubicBezTo>
                  <a:cubicBezTo>
                    <a:pt x="384" y="478"/>
                    <a:pt x="384" y="484"/>
                    <a:pt x="384" y="489"/>
                  </a:cubicBezTo>
                  <a:cubicBezTo>
                    <a:pt x="384" y="495"/>
                    <a:pt x="384" y="501"/>
                    <a:pt x="383" y="507"/>
                  </a:cubicBezTo>
                  <a:cubicBezTo>
                    <a:pt x="380" y="552"/>
                    <a:pt x="365" y="590"/>
                    <a:pt x="339" y="616"/>
                  </a:cubicBezTo>
                  <a:cubicBezTo>
                    <a:pt x="313" y="643"/>
                    <a:pt x="277" y="659"/>
                    <a:pt x="234" y="659"/>
                  </a:cubicBezTo>
                  <a:cubicBezTo>
                    <a:pt x="230" y="659"/>
                    <a:pt x="225" y="659"/>
                    <a:pt x="221" y="659"/>
                  </a:cubicBezTo>
                  <a:cubicBezTo>
                    <a:pt x="169" y="655"/>
                    <a:pt x="142" y="638"/>
                    <a:pt x="118" y="623"/>
                  </a:cubicBezTo>
                  <a:cubicBezTo>
                    <a:pt x="100" y="612"/>
                    <a:pt x="83" y="603"/>
                    <a:pt x="57" y="602"/>
                  </a:cubicBezTo>
                  <a:cubicBezTo>
                    <a:pt x="46" y="602"/>
                    <a:pt x="35" y="607"/>
                    <a:pt x="27" y="613"/>
                  </a:cubicBezTo>
                  <a:cubicBezTo>
                    <a:pt x="22" y="617"/>
                    <a:pt x="17" y="622"/>
                    <a:pt x="13" y="627"/>
                  </a:cubicBezTo>
                  <a:cubicBezTo>
                    <a:pt x="4" y="637"/>
                    <a:pt x="0" y="649"/>
                    <a:pt x="0" y="663"/>
                  </a:cubicBezTo>
                  <a:lnTo>
                    <a:pt x="0" y="922"/>
                  </a:lnTo>
                  <a:cubicBezTo>
                    <a:pt x="0" y="953"/>
                    <a:pt x="25" y="978"/>
                    <a:pt x="56" y="978"/>
                  </a:cubicBezTo>
                  <a:lnTo>
                    <a:pt x="337" y="978"/>
                  </a:lnTo>
                  <a:lnTo>
                    <a:pt x="489" y="978"/>
                  </a:lnTo>
                  <a:lnTo>
                    <a:pt x="489" y="978"/>
                  </a:lnTo>
                  <a:lnTo>
                    <a:pt x="644" y="978"/>
                  </a:lnTo>
                  <a:lnTo>
                    <a:pt x="811" y="978"/>
                  </a:lnTo>
                  <a:lnTo>
                    <a:pt x="922" y="978"/>
                  </a:lnTo>
                  <a:cubicBezTo>
                    <a:pt x="953" y="978"/>
                    <a:pt x="978" y="953"/>
                    <a:pt x="978" y="922"/>
                  </a:cubicBezTo>
                  <a:lnTo>
                    <a:pt x="978" y="639"/>
                  </a:lnTo>
                  <a:lnTo>
                    <a:pt x="979" y="636"/>
                  </a:lnTo>
                  <a:cubicBezTo>
                    <a:pt x="980" y="630"/>
                    <a:pt x="982" y="626"/>
                    <a:pt x="985" y="621"/>
                  </a:cubicBezTo>
                  <a:cubicBezTo>
                    <a:pt x="990" y="613"/>
                    <a:pt x="997" y="601"/>
                    <a:pt x="1008" y="590"/>
                  </a:cubicBezTo>
                  <a:cubicBezTo>
                    <a:pt x="1025" y="573"/>
                    <a:pt x="1048" y="558"/>
                    <a:pt x="1079" y="559"/>
                  </a:cubicBezTo>
                  <a:cubicBezTo>
                    <a:pt x="1117" y="559"/>
                    <a:pt x="1138" y="572"/>
                    <a:pt x="1161" y="586"/>
                  </a:cubicBezTo>
                  <a:cubicBezTo>
                    <a:pt x="1181" y="598"/>
                    <a:pt x="1203" y="612"/>
                    <a:pt x="1245" y="615"/>
                  </a:cubicBezTo>
                  <a:cubicBezTo>
                    <a:pt x="1248" y="615"/>
                    <a:pt x="1251" y="615"/>
                    <a:pt x="1255" y="615"/>
                  </a:cubicBezTo>
                  <a:cubicBezTo>
                    <a:pt x="1286" y="615"/>
                    <a:pt x="1311" y="605"/>
                    <a:pt x="1328" y="586"/>
                  </a:cubicBezTo>
                  <a:cubicBezTo>
                    <a:pt x="1347" y="567"/>
                    <a:pt x="1358" y="538"/>
                    <a:pt x="1361" y="504"/>
                  </a:cubicBezTo>
                  <a:cubicBezTo>
                    <a:pt x="1361" y="499"/>
                    <a:pt x="1361" y="495"/>
                    <a:pt x="1361" y="489"/>
                  </a:cubicBezTo>
                  <a:cubicBezTo>
                    <a:pt x="1361" y="484"/>
                    <a:pt x="1361" y="479"/>
                    <a:pt x="1361" y="474"/>
                  </a:cubicBezTo>
                  <a:cubicBezTo>
                    <a:pt x="1358" y="440"/>
                    <a:pt x="1347" y="412"/>
                    <a:pt x="1328" y="393"/>
                  </a:cubicBezTo>
                  <a:cubicBezTo>
                    <a:pt x="1311" y="374"/>
                    <a:pt x="1286" y="363"/>
                    <a:pt x="1255" y="363"/>
                  </a:cubicBezTo>
                  <a:cubicBezTo>
                    <a:pt x="1251" y="363"/>
                    <a:pt x="1248" y="363"/>
                    <a:pt x="1245" y="364"/>
                  </a:cubicBez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800100" dist="1130300" dir="8100000" sx="90000" sy="90000" algn="tr" rotWithShape="0">
                <a:srgbClr val="28325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4441723" y="3495675"/>
              <a:ext cx="4160836" cy="3100696"/>
            </a:xfrm>
            <a:custGeom>
              <a:avLst/>
              <a:gdLst>
                <a:gd name="T0" fmla="*/ 1245 w 1361"/>
                <a:gd name="T1" fmla="*/ 364 h 978"/>
                <a:gd name="T2" fmla="*/ 1161 w 1361"/>
                <a:gd name="T3" fmla="*/ 393 h 978"/>
                <a:gd name="T4" fmla="*/ 1079 w 1361"/>
                <a:gd name="T5" fmla="*/ 420 h 978"/>
                <a:gd name="T6" fmla="*/ 1008 w 1361"/>
                <a:gd name="T7" fmla="*/ 388 h 978"/>
                <a:gd name="T8" fmla="*/ 980 w 1361"/>
                <a:gd name="T9" fmla="*/ 350 h 978"/>
                <a:gd name="T10" fmla="*/ 980 w 1361"/>
                <a:gd name="T11" fmla="*/ 346 h 978"/>
                <a:gd name="T12" fmla="*/ 978 w 1361"/>
                <a:gd name="T13" fmla="*/ 333 h 978"/>
                <a:gd name="T14" fmla="*/ 978 w 1361"/>
                <a:gd name="T15" fmla="*/ 56 h 978"/>
                <a:gd name="T16" fmla="*/ 922 w 1361"/>
                <a:gd name="T17" fmla="*/ 0 h 978"/>
                <a:gd name="T18" fmla="*/ 778 w 1361"/>
                <a:gd name="T19" fmla="*/ 0 h 978"/>
                <a:gd name="T20" fmla="*/ 646 w 1361"/>
                <a:gd name="T21" fmla="*/ 0 h 978"/>
                <a:gd name="T22" fmla="*/ 489 w 1361"/>
                <a:gd name="T23" fmla="*/ 0 h 978"/>
                <a:gd name="T24" fmla="*/ 339 w 1361"/>
                <a:gd name="T25" fmla="*/ 0 h 978"/>
                <a:gd name="T26" fmla="*/ 339 w 1361"/>
                <a:gd name="T27" fmla="*/ 0 h 978"/>
                <a:gd name="T28" fmla="*/ 56 w 1361"/>
                <a:gd name="T29" fmla="*/ 0 h 978"/>
                <a:gd name="T30" fmla="*/ 0 w 1361"/>
                <a:gd name="T31" fmla="*/ 56 h 978"/>
                <a:gd name="T32" fmla="*/ 0 w 1361"/>
                <a:gd name="T33" fmla="*/ 316 h 978"/>
                <a:gd name="T34" fmla="*/ 13 w 1361"/>
                <a:gd name="T35" fmla="*/ 352 h 978"/>
                <a:gd name="T36" fmla="*/ 27 w 1361"/>
                <a:gd name="T37" fmla="*/ 366 h 978"/>
                <a:gd name="T38" fmla="*/ 57 w 1361"/>
                <a:gd name="T39" fmla="*/ 377 h 978"/>
                <a:gd name="T40" fmla="*/ 118 w 1361"/>
                <a:gd name="T41" fmla="*/ 355 h 978"/>
                <a:gd name="T42" fmla="*/ 221 w 1361"/>
                <a:gd name="T43" fmla="*/ 320 h 978"/>
                <a:gd name="T44" fmla="*/ 234 w 1361"/>
                <a:gd name="T45" fmla="*/ 320 h 978"/>
                <a:gd name="T46" fmla="*/ 339 w 1361"/>
                <a:gd name="T47" fmla="*/ 363 h 978"/>
                <a:gd name="T48" fmla="*/ 383 w 1361"/>
                <a:gd name="T49" fmla="*/ 472 h 978"/>
                <a:gd name="T50" fmla="*/ 384 w 1361"/>
                <a:gd name="T51" fmla="*/ 489 h 978"/>
                <a:gd name="T52" fmla="*/ 383 w 1361"/>
                <a:gd name="T53" fmla="*/ 507 h 978"/>
                <a:gd name="T54" fmla="*/ 339 w 1361"/>
                <a:gd name="T55" fmla="*/ 616 h 978"/>
                <a:gd name="T56" fmla="*/ 234 w 1361"/>
                <a:gd name="T57" fmla="*/ 659 h 978"/>
                <a:gd name="T58" fmla="*/ 221 w 1361"/>
                <a:gd name="T59" fmla="*/ 659 h 978"/>
                <a:gd name="T60" fmla="*/ 118 w 1361"/>
                <a:gd name="T61" fmla="*/ 623 h 978"/>
                <a:gd name="T62" fmla="*/ 57 w 1361"/>
                <a:gd name="T63" fmla="*/ 602 h 978"/>
                <a:gd name="T64" fmla="*/ 27 w 1361"/>
                <a:gd name="T65" fmla="*/ 613 h 978"/>
                <a:gd name="T66" fmla="*/ 13 w 1361"/>
                <a:gd name="T67" fmla="*/ 627 h 978"/>
                <a:gd name="T68" fmla="*/ 0 w 1361"/>
                <a:gd name="T69" fmla="*/ 663 h 978"/>
                <a:gd name="T70" fmla="*/ 0 w 1361"/>
                <a:gd name="T71" fmla="*/ 922 h 978"/>
                <a:gd name="T72" fmla="*/ 56 w 1361"/>
                <a:gd name="T73" fmla="*/ 978 h 978"/>
                <a:gd name="T74" fmla="*/ 337 w 1361"/>
                <a:gd name="T75" fmla="*/ 978 h 978"/>
                <a:gd name="T76" fmla="*/ 489 w 1361"/>
                <a:gd name="T77" fmla="*/ 978 h 978"/>
                <a:gd name="T78" fmla="*/ 489 w 1361"/>
                <a:gd name="T79" fmla="*/ 978 h 978"/>
                <a:gd name="T80" fmla="*/ 644 w 1361"/>
                <a:gd name="T81" fmla="*/ 978 h 978"/>
                <a:gd name="T82" fmla="*/ 811 w 1361"/>
                <a:gd name="T83" fmla="*/ 978 h 978"/>
                <a:gd name="T84" fmla="*/ 922 w 1361"/>
                <a:gd name="T85" fmla="*/ 978 h 978"/>
                <a:gd name="T86" fmla="*/ 978 w 1361"/>
                <a:gd name="T87" fmla="*/ 922 h 978"/>
                <a:gd name="T88" fmla="*/ 978 w 1361"/>
                <a:gd name="T89" fmla="*/ 639 h 978"/>
                <a:gd name="T90" fmla="*/ 979 w 1361"/>
                <a:gd name="T91" fmla="*/ 636 h 978"/>
                <a:gd name="T92" fmla="*/ 985 w 1361"/>
                <a:gd name="T93" fmla="*/ 621 h 978"/>
                <a:gd name="T94" fmla="*/ 1008 w 1361"/>
                <a:gd name="T95" fmla="*/ 590 h 978"/>
                <a:gd name="T96" fmla="*/ 1079 w 1361"/>
                <a:gd name="T97" fmla="*/ 559 h 978"/>
                <a:gd name="T98" fmla="*/ 1161 w 1361"/>
                <a:gd name="T99" fmla="*/ 586 h 978"/>
                <a:gd name="T100" fmla="*/ 1245 w 1361"/>
                <a:gd name="T101" fmla="*/ 615 h 978"/>
                <a:gd name="T102" fmla="*/ 1255 w 1361"/>
                <a:gd name="T103" fmla="*/ 615 h 978"/>
                <a:gd name="T104" fmla="*/ 1328 w 1361"/>
                <a:gd name="T105" fmla="*/ 586 h 978"/>
                <a:gd name="T106" fmla="*/ 1361 w 1361"/>
                <a:gd name="T107" fmla="*/ 504 h 978"/>
                <a:gd name="T108" fmla="*/ 1361 w 1361"/>
                <a:gd name="T109" fmla="*/ 489 h 978"/>
                <a:gd name="T110" fmla="*/ 1361 w 1361"/>
                <a:gd name="T111" fmla="*/ 474 h 978"/>
                <a:gd name="T112" fmla="*/ 1328 w 1361"/>
                <a:gd name="T113" fmla="*/ 393 h 978"/>
                <a:gd name="T114" fmla="*/ 1255 w 1361"/>
                <a:gd name="T115" fmla="*/ 363 h 978"/>
                <a:gd name="T116" fmla="*/ 1245 w 1361"/>
                <a:gd name="T117" fmla="*/ 364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61" h="978">
                  <a:moveTo>
                    <a:pt x="1245" y="364"/>
                  </a:moveTo>
                  <a:cubicBezTo>
                    <a:pt x="1203" y="367"/>
                    <a:pt x="1181" y="380"/>
                    <a:pt x="1161" y="393"/>
                  </a:cubicBezTo>
                  <a:cubicBezTo>
                    <a:pt x="1138" y="407"/>
                    <a:pt x="1117" y="420"/>
                    <a:pt x="1079" y="420"/>
                  </a:cubicBezTo>
                  <a:cubicBezTo>
                    <a:pt x="1048" y="420"/>
                    <a:pt x="1025" y="405"/>
                    <a:pt x="1008" y="388"/>
                  </a:cubicBezTo>
                  <a:cubicBezTo>
                    <a:pt x="993" y="373"/>
                    <a:pt x="983" y="356"/>
                    <a:pt x="980" y="350"/>
                  </a:cubicBezTo>
                  <a:lnTo>
                    <a:pt x="980" y="346"/>
                  </a:lnTo>
                  <a:cubicBezTo>
                    <a:pt x="978" y="342"/>
                    <a:pt x="978" y="338"/>
                    <a:pt x="978" y="333"/>
                  </a:cubicBezTo>
                  <a:lnTo>
                    <a:pt x="978" y="56"/>
                  </a:lnTo>
                  <a:cubicBezTo>
                    <a:pt x="978" y="25"/>
                    <a:pt x="953" y="0"/>
                    <a:pt x="922" y="0"/>
                  </a:cubicBezTo>
                  <a:lnTo>
                    <a:pt x="778" y="0"/>
                  </a:lnTo>
                  <a:lnTo>
                    <a:pt x="646" y="0"/>
                  </a:lnTo>
                  <a:lnTo>
                    <a:pt x="48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56" y="0"/>
                  </a:lnTo>
                  <a:cubicBezTo>
                    <a:pt x="25" y="0"/>
                    <a:pt x="0" y="25"/>
                    <a:pt x="0" y="56"/>
                  </a:cubicBezTo>
                  <a:lnTo>
                    <a:pt x="0" y="316"/>
                  </a:lnTo>
                  <a:cubicBezTo>
                    <a:pt x="0" y="330"/>
                    <a:pt x="4" y="342"/>
                    <a:pt x="13" y="352"/>
                  </a:cubicBezTo>
                  <a:cubicBezTo>
                    <a:pt x="17" y="357"/>
                    <a:pt x="22" y="362"/>
                    <a:pt x="27" y="366"/>
                  </a:cubicBezTo>
                  <a:cubicBezTo>
                    <a:pt x="35" y="372"/>
                    <a:pt x="46" y="377"/>
                    <a:pt x="57" y="377"/>
                  </a:cubicBezTo>
                  <a:cubicBezTo>
                    <a:pt x="83" y="376"/>
                    <a:pt x="100" y="366"/>
                    <a:pt x="118" y="355"/>
                  </a:cubicBezTo>
                  <a:cubicBezTo>
                    <a:pt x="142" y="341"/>
                    <a:pt x="169" y="324"/>
                    <a:pt x="221" y="320"/>
                  </a:cubicBezTo>
                  <a:cubicBezTo>
                    <a:pt x="225" y="320"/>
                    <a:pt x="230" y="320"/>
                    <a:pt x="234" y="320"/>
                  </a:cubicBezTo>
                  <a:cubicBezTo>
                    <a:pt x="277" y="320"/>
                    <a:pt x="313" y="335"/>
                    <a:pt x="339" y="363"/>
                  </a:cubicBezTo>
                  <a:cubicBezTo>
                    <a:pt x="365" y="389"/>
                    <a:pt x="380" y="427"/>
                    <a:pt x="383" y="472"/>
                  </a:cubicBezTo>
                  <a:cubicBezTo>
                    <a:pt x="384" y="478"/>
                    <a:pt x="384" y="484"/>
                    <a:pt x="384" y="489"/>
                  </a:cubicBezTo>
                  <a:cubicBezTo>
                    <a:pt x="384" y="495"/>
                    <a:pt x="384" y="501"/>
                    <a:pt x="383" y="507"/>
                  </a:cubicBezTo>
                  <a:cubicBezTo>
                    <a:pt x="380" y="552"/>
                    <a:pt x="365" y="590"/>
                    <a:pt x="339" y="616"/>
                  </a:cubicBezTo>
                  <a:cubicBezTo>
                    <a:pt x="313" y="643"/>
                    <a:pt x="277" y="659"/>
                    <a:pt x="234" y="659"/>
                  </a:cubicBezTo>
                  <a:cubicBezTo>
                    <a:pt x="230" y="659"/>
                    <a:pt x="225" y="659"/>
                    <a:pt x="221" y="659"/>
                  </a:cubicBezTo>
                  <a:cubicBezTo>
                    <a:pt x="169" y="655"/>
                    <a:pt x="142" y="638"/>
                    <a:pt x="118" y="623"/>
                  </a:cubicBezTo>
                  <a:cubicBezTo>
                    <a:pt x="100" y="612"/>
                    <a:pt x="83" y="603"/>
                    <a:pt x="57" y="602"/>
                  </a:cubicBezTo>
                  <a:cubicBezTo>
                    <a:pt x="46" y="602"/>
                    <a:pt x="35" y="607"/>
                    <a:pt x="27" y="613"/>
                  </a:cubicBezTo>
                  <a:cubicBezTo>
                    <a:pt x="22" y="617"/>
                    <a:pt x="17" y="622"/>
                    <a:pt x="13" y="627"/>
                  </a:cubicBezTo>
                  <a:cubicBezTo>
                    <a:pt x="4" y="637"/>
                    <a:pt x="0" y="649"/>
                    <a:pt x="0" y="663"/>
                  </a:cubicBezTo>
                  <a:lnTo>
                    <a:pt x="0" y="922"/>
                  </a:lnTo>
                  <a:cubicBezTo>
                    <a:pt x="0" y="953"/>
                    <a:pt x="25" y="978"/>
                    <a:pt x="56" y="978"/>
                  </a:cubicBezTo>
                  <a:lnTo>
                    <a:pt x="337" y="978"/>
                  </a:lnTo>
                  <a:lnTo>
                    <a:pt x="489" y="978"/>
                  </a:lnTo>
                  <a:lnTo>
                    <a:pt x="489" y="978"/>
                  </a:lnTo>
                  <a:lnTo>
                    <a:pt x="644" y="978"/>
                  </a:lnTo>
                  <a:lnTo>
                    <a:pt x="811" y="978"/>
                  </a:lnTo>
                  <a:lnTo>
                    <a:pt x="922" y="978"/>
                  </a:lnTo>
                  <a:cubicBezTo>
                    <a:pt x="953" y="978"/>
                    <a:pt x="978" y="953"/>
                    <a:pt x="978" y="922"/>
                  </a:cubicBezTo>
                  <a:lnTo>
                    <a:pt x="978" y="639"/>
                  </a:lnTo>
                  <a:lnTo>
                    <a:pt x="979" y="636"/>
                  </a:lnTo>
                  <a:cubicBezTo>
                    <a:pt x="980" y="630"/>
                    <a:pt x="982" y="626"/>
                    <a:pt x="985" y="621"/>
                  </a:cubicBezTo>
                  <a:cubicBezTo>
                    <a:pt x="990" y="613"/>
                    <a:pt x="997" y="601"/>
                    <a:pt x="1008" y="590"/>
                  </a:cubicBezTo>
                  <a:cubicBezTo>
                    <a:pt x="1025" y="573"/>
                    <a:pt x="1048" y="558"/>
                    <a:pt x="1079" y="559"/>
                  </a:cubicBezTo>
                  <a:cubicBezTo>
                    <a:pt x="1117" y="559"/>
                    <a:pt x="1138" y="572"/>
                    <a:pt x="1161" y="586"/>
                  </a:cubicBezTo>
                  <a:cubicBezTo>
                    <a:pt x="1181" y="598"/>
                    <a:pt x="1203" y="612"/>
                    <a:pt x="1245" y="615"/>
                  </a:cubicBezTo>
                  <a:cubicBezTo>
                    <a:pt x="1248" y="615"/>
                    <a:pt x="1251" y="615"/>
                    <a:pt x="1255" y="615"/>
                  </a:cubicBezTo>
                  <a:cubicBezTo>
                    <a:pt x="1286" y="615"/>
                    <a:pt x="1311" y="605"/>
                    <a:pt x="1328" y="586"/>
                  </a:cubicBezTo>
                  <a:cubicBezTo>
                    <a:pt x="1347" y="567"/>
                    <a:pt x="1358" y="538"/>
                    <a:pt x="1361" y="504"/>
                  </a:cubicBezTo>
                  <a:cubicBezTo>
                    <a:pt x="1361" y="499"/>
                    <a:pt x="1361" y="495"/>
                    <a:pt x="1361" y="489"/>
                  </a:cubicBezTo>
                  <a:cubicBezTo>
                    <a:pt x="1361" y="484"/>
                    <a:pt x="1361" y="479"/>
                    <a:pt x="1361" y="474"/>
                  </a:cubicBezTo>
                  <a:cubicBezTo>
                    <a:pt x="1358" y="440"/>
                    <a:pt x="1347" y="412"/>
                    <a:pt x="1328" y="393"/>
                  </a:cubicBezTo>
                  <a:cubicBezTo>
                    <a:pt x="1311" y="374"/>
                    <a:pt x="1286" y="363"/>
                    <a:pt x="1255" y="363"/>
                  </a:cubicBezTo>
                  <a:cubicBezTo>
                    <a:pt x="1251" y="363"/>
                    <a:pt x="1248" y="363"/>
                    <a:pt x="1245" y="36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>
              <a:gradFill>
                <a:gsLst>
                  <a:gs pos="0">
                    <a:schemeClr val="bg1">
                      <a:lumMod val="100000"/>
                      <a:alpha val="60000"/>
                    </a:schemeClr>
                  </a:gs>
                  <a:gs pos="52000">
                    <a:schemeClr val="bg1">
                      <a:alpha val="1500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5400000" scaled="1"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285965" y="3495675"/>
            <a:ext cx="4208335" cy="3195946"/>
            <a:chOff x="1285965" y="3495675"/>
            <a:chExt cx="4208335" cy="3195946"/>
          </a:xfrm>
        </p:grpSpPr>
        <p:sp>
          <p:nvSpPr>
            <p:cNvPr id="2" name="Freeform 5"/>
            <p:cNvSpPr>
              <a:spLocks/>
            </p:cNvSpPr>
            <p:nvPr/>
          </p:nvSpPr>
          <p:spPr bwMode="auto">
            <a:xfrm>
              <a:off x="1324065" y="3495675"/>
              <a:ext cx="4160836" cy="3100696"/>
            </a:xfrm>
            <a:custGeom>
              <a:avLst/>
              <a:gdLst>
                <a:gd name="T0" fmla="*/ 1245 w 1361"/>
                <a:gd name="T1" fmla="*/ 364 h 978"/>
                <a:gd name="T2" fmla="*/ 1161 w 1361"/>
                <a:gd name="T3" fmla="*/ 393 h 978"/>
                <a:gd name="T4" fmla="*/ 1079 w 1361"/>
                <a:gd name="T5" fmla="*/ 420 h 978"/>
                <a:gd name="T6" fmla="*/ 1008 w 1361"/>
                <a:gd name="T7" fmla="*/ 388 h 978"/>
                <a:gd name="T8" fmla="*/ 980 w 1361"/>
                <a:gd name="T9" fmla="*/ 350 h 978"/>
                <a:gd name="T10" fmla="*/ 980 w 1361"/>
                <a:gd name="T11" fmla="*/ 346 h 978"/>
                <a:gd name="T12" fmla="*/ 978 w 1361"/>
                <a:gd name="T13" fmla="*/ 333 h 978"/>
                <a:gd name="T14" fmla="*/ 978 w 1361"/>
                <a:gd name="T15" fmla="*/ 56 h 978"/>
                <a:gd name="T16" fmla="*/ 922 w 1361"/>
                <a:gd name="T17" fmla="*/ 0 h 978"/>
                <a:gd name="T18" fmla="*/ 779 w 1361"/>
                <a:gd name="T19" fmla="*/ 0 h 978"/>
                <a:gd name="T20" fmla="*/ 646 w 1361"/>
                <a:gd name="T21" fmla="*/ 0 h 978"/>
                <a:gd name="T22" fmla="*/ 489 w 1361"/>
                <a:gd name="T23" fmla="*/ 0 h 978"/>
                <a:gd name="T24" fmla="*/ 340 w 1361"/>
                <a:gd name="T25" fmla="*/ 0 h 978"/>
                <a:gd name="T26" fmla="*/ 339 w 1361"/>
                <a:gd name="T27" fmla="*/ 0 h 978"/>
                <a:gd name="T28" fmla="*/ 56 w 1361"/>
                <a:gd name="T29" fmla="*/ 0 h 978"/>
                <a:gd name="T30" fmla="*/ 0 w 1361"/>
                <a:gd name="T31" fmla="*/ 56 h 978"/>
                <a:gd name="T32" fmla="*/ 0 w 1361"/>
                <a:gd name="T33" fmla="*/ 229 h 978"/>
                <a:gd name="T34" fmla="*/ 0 w 1361"/>
                <a:gd name="T35" fmla="*/ 333 h 978"/>
                <a:gd name="T36" fmla="*/ 0 w 1361"/>
                <a:gd name="T37" fmla="*/ 646 h 978"/>
                <a:gd name="T38" fmla="*/ 0 w 1361"/>
                <a:gd name="T39" fmla="*/ 781 h 978"/>
                <a:gd name="T40" fmla="*/ 0 w 1361"/>
                <a:gd name="T41" fmla="*/ 922 h 978"/>
                <a:gd name="T42" fmla="*/ 56 w 1361"/>
                <a:gd name="T43" fmla="*/ 978 h 978"/>
                <a:gd name="T44" fmla="*/ 95 w 1361"/>
                <a:gd name="T45" fmla="*/ 978 h 978"/>
                <a:gd name="T46" fmla="*/ 337 w 1361"/>
                <a:gd name="T47" fmla="*/ 978 h 978"/>
                <a:gd name="T48" fmla="*/ 489 w 1361"/>
                <a:gd name="T49" fmla="*/ 978 h 978"/>
                <a:gd name="T50" fmla="*/ 489 w 1361"/>
                <a:gd name="T51" fmla="*/ 978 h 978"/>
                <a:gd name="T52" fmla="*/ 645 w 1361"/>
                <a:gd name="T53" fmla="*/ 978 h 978"/>
                <a:gd name="T54" fmla="*/ 811 w 1361"/>
                <a:gd name="T55" fmla="*/ 978 h 978"/>
                <a:gd name="T56" fmla="*/ 922 w 1361"/>
                <a:gd name="T57" fmla="*/ 978 h 978"/>
                <a:gd name="T58" fmla="*/ 978 w 1361"/>
                <a:gd name="T59" fmla="*/ 922 h 978"/>
                <a:gd name="T60" fmla="*/ 978 w 1361"/>
                <a:gd name="T61" fmla="*/ 639 h 978"/>
                <a:gd name="T62" fmla="*/ 979 w 1361"/>
                <a:gd name="T63" fmla="*/ 636 h 978"/>
                <a:gd name="T64" fmla="*/ 985 w 1361"/>
                <a:gd name="T65" fmla="*/ 621 h 978"/>
                <a:gd name="T66" fmla="*/ 1008 w 1361"/>
                <a:gd name="T67" fmla="*/ 590 h 978"/>
                <a:gd name="T68" fmla="*/ 1079 w 1361"/>
                <a:gd name="T69" fmla="*/ 559 h 978"/>
                <a:gd name="T70" fmla="*/ 1161 w 1361"/>
                <a:gd name="T71" fmla="*/ 586 h 978"/>
                <a:gd name="T72" fmla="*/ 1245 w 1361"/>
                <a:gd name="T73" fmla="*/ 615 h 978"/>
                <a:gd name="T74" fmla="*/ 1255 w 1361"/>
                <a:gd name="T75" fmla="*/ 615 h 978"/>
                <a:gd name="T76" fmla="*/ 1329 w 1361"/>
                <a:gd name="T77" fmla="*/ 586 h 978"/>
                <a:gd name="T78" fmla="*/ 1361 w 1361"/>
                <a:gd name="T79" fmla="*/ 504 h 978"/>
                <a:gd name="T80" fmla="*/ 1361 w 1361"/>
                <a:gd name="T81" fmla="*/ 489 h 978"/>
                <a:gd name="T82" fmla="*/ 1361 w 1361"/>
                <a:gd name="T83" fmla="*/ 474 h 978"/>
                <a:gd name="T84" fmla="*/ 1329 w 1361"/>
                <a:gd name="T85" fmla="*/ 393 h 978"/>
                <a:gd name="T86" fmla="*/ 1255 w 1361"/>
                <a:gd name="T87" fmla="*/ 363 h 978"/>
                <a:gd name="T88" fmla="*/ 1245 w 1361"/>
                <a:gd name="T89" fmla="*/ 364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61" h="978">
                  <a:moveTo>
                    <a:pt x="1245" y="364"/>
                  </a:moveTo>
                  <a:cubicBezTo>
                    <a:pt x="1203" y="367"/>
                    <a:pt x="1181" y="380"/>
                    <a:pt x="1161" y="393"/>
                  </a:cubicBezTo>
                  <a:cubicBezTo>
                    <a:pt x="1138" y="407"/>
                    <a:pt x="1117" y="420"/>
                    <a:pt x="1079" y="420"/>
                  </a:cubicBezTo>
                  <a:cubicBezTo>
                    <a:pt x="1048" y="420"/>
                    <a:pt x="1025" y="405"/>
                    <a:pt x="1008" y="388"/>
                  </a:cubicBezTo>
                  <a:cubicBezTo>
                    <a:pt x="993" y="373"/>
                    <a:pt x="983" y="356"/>
                    <a:pt x="980" y="350"/>
                  </a:cubicBezTo>
                  <a:lnTo>
                    <a:pt x="980" y="346"/>
                  </a:lnTo>
                  <a:cubicBezTo>
                    <a:pt x="979" y="342"/>
                    <a:pt x="978" y="338"/>
                    <a:pt x="978" y="333"/>
                  </a:cubicBezTo>
                  <a:lnTo>
                    <a:pt x="978" y="56"/>
                  </a:lnTo>
                  <a:cubicBezTo>
                    <a:pt x="978" y="25"/>
                    <a:pt x="953" y="0"/>
                    <a:pt x="922" y="0"/>
                  </a:cubicBezTo>
                  <a:lnTo>
                    <a:pt x="779" y="0"/>
                  </a:lnTo>
                  <a:lnTo>
                    <a:pt x="646" y="0"/>
                  </a:lnTo>
                  <a:lnTo>
                    <a:pt x="489" y="0"/>
                  </a:lnTo>
                  <a:lnTo>
                    <a:pt x="340" y="0"/>
                  </a:lnTo>
                  <a:lnTo>
                    <a:pt x="339" y="0"/>
                  </a:lnTo>
                  <a:lnTo>
                    <a:pt x="56" y="0"/>
                  </a:lnTo>
                  <a:cubicBezTo>
                    <a:pt x="25" y="0"/>
                    <a:pt x="0" y="25"/>
                    <a:pt x="0" y="56"/>
                  </a:cubicBezTo>
                  <a:lnTo>
                    <a:pt x="0" y="229"/>
                  </a:lnTo>
                  <a:lnTo>
                    <a:pt x="0" y="333"/>
                  </a:lnTo>
                  <a:lnTo>
                    <a:pt x="0" y="646"/>
                  </a:lnTo>
                  <a:lnTo>
                    <a:pt x="0" y="781"/>
                  </a:lnTo>
                  <a:lnTo>
                    <a:pt x="0" y="922"/>
                  </a:lnTo>
                  <a:cubicBezTo>
                    <a:pt x="0" y="953"/>
                    <a:pt x="25" y="978"/>
                    <a:pt x="56" y="978"/>
                  </a:cubicBezTo>
                  <a:lnTo>
                    <a:pt x="95" y="978"/>
                  </a:lnTo>
                  <a:lnTo>
                    <a:pt x="337" y="978"/>
                  </a:lnTo>
                  <a:lnTo>
                    <a:pt x="489" y="978"/>
                  </a:lnTo>
                  <a:lnTo>
                    <a:pt x="489" y="978"/>
                  </a:lnTo>
                  <a:lnTo>
                    <a:pt x="645" y="978"/>
                  </a:lnTo>
                  <a:lnTo>
                    <a:pt x="811" y="978"/>
                  </a:lnTo>
                  <a:lnTo>
                    <a:pt x="922" y="978"/>
                  </a:lnTo>
                  <a:cubicBezTo>
                    <a:pt x="953" y="978"/>
                    <a:pt x="978" y="953"/>
                    <a:pt x="978" y="922"/>
                  </a:cubicBezTo>
                  <a:lnTo>
                    <a:pt x="978" y="639"/>
                  </a:lnTo>
                  <a:lnTo>
                    <a:pt x="979" y="636"/>
                  </a:lnTo>
                  <a:cubicBezTo>
                    <a:pt x="980" y="630"/>
                    <a:pt x="982" y="626"/>
                    <a:pt x="985" y="621"/>
                  </a:cubicBezTo>
                  <a:cubicBezTo>
                    <a:pt x="990" y="613"/>
                    <a:pt x="997" y="601"/>
                    <a:pt x="1008" y="590"/>
                  </a:cubicBezTo>
                  <a:cubicBezTo>
                    <a:pt x="1025" y="573"/>
                    <a:pt x="1048" y="558"/>
                    <a:pt x="1079" y="559"/>
                  </a:cubicBezTo>
                  <a:cubicBezTo>
                    <a:pt x="1117" y="559"/>
                    <a:pt x="1138" y="572"/>
                    <a:pt x="1161" y="586"/>
                  </a:cubicBezTo>
                  <a:cubicBezTo>
                    <a:pt x="1181" y="598"/>
                    <a:pt x="1203" y="612"/>
                    <a:pt x="1245" y="615"/>
                  </a:cubicBezTo>
                  <a:cubicBezTo>
                    <a:pt x="1248" y="615"/>
                    <a:pt x="1251" y="615"/>
                    <a:pt x="1255" y="615"/>
                  </a:cubicBezTo>
                  <a:cubicBezTo>
                    <a:pt x="1286" y="615"/>
                    <a:pt x="1311" y="605"/>
                    <a:pt x="1329" y="586"/>
                  </a:cubicBezTo>
                  <a:cubicBezTo>
                    <a:pt x="1347" y="567"/>
                    <a:pt x="1358" y="538"/>
                    <a:pt x="1361" y="504"/>
                  </a:cubicBezTo>
                  <a:cubicBezTo>
                    <a:pt x="1361" y="499"/>
                    <a:pt x="1361" y="495"/>
                    <a:pt x="1361" y="489"/>
                  </a:cubicBezTo>
                  <a:cubicBezTo>
                    <a:pt x="1361" y="484"/>
                    <a:pt x="1361" y="479"/>
                    <a:pt x="1361" y="474"/>
                  </a:cubicBezTo>
                  <a:cubicBezTo>
                    <a:pt x="1358" y="440"/>
                    <a:pt x="1347" y="412"/>
                    <a:pt x="1329" y="393"/>
                  </a:cubicBezTo>
                  <a:cubicBezTo>
                    <a:pt x="1311" y="374"/>
                    <a:pt x="1286" y="363"/>
                    <a:pt x="1255" y="363"/>
                  </a:cubicBezTo>
                  <a:cubicBezTo>
                    <a:pt x="1251" y="363"/>
                    <a:pt x="1248" y="363"/>
                    <a:pt x="1245" y="364"/>
                  </a:cubicBez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800100" dist="1130300" dir="8100000" sx="90000" sy="90000" algn="tr" rotWithShape="0">
                <a:srgbClr val="28325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285965" y="5354911"/>
              <a:ext cx="1272038" cy="1336710"/>
            </a:xfrm>
            <a:custGeom>
              <a:avLst/>
              <a:gdLst>
                <a:gd name="connsiteX0" fmla="*/ 108223 w 1145937"/>
                <a:gd name="connsiteY0" fmla="*/ 0 h 1204198"/>
                <a:gd name="connsiteX1" fmla="*/ 1145937 w 1145937"/>
                <a:gd name="connsiteY1" fmla="*/ 1037714 h 1204198"/>
                <a:gd name="connsiteX2" fmla="*/ 1140580 w 1145937"/>
                <a:gd name="connsiteY2" fmla="*/ 1143815 h 1204198"/>
                <a:gd name="connsiteX3" fmla="*/ 1131364 w 1145937"/>
                <a:gd name="connsiteY3" fmla="*/ 1204198 h 1204198"/>
                <a:gd name="connsiteX4" fmla="*/ 1030273 w 1145937"/>
                <a:gd name="connsiteY4" fmla="*/ 1204198 h 1204198"/>
                <a:gd name="connsiteX5" fmla="*/ 290433 w 1145937"/>
                <a:gd name="connsiteY5" fmla="*/ 1204198 h 1204198"/>
                <a:gd name="connsiteX6" fmla="*/ 171203 w 1145937"/>
                <a:gd name="connsiteY6" fmla="*/ 1204198 h 1204198"/>
                <a:gd name="connsiteX7" fmla="*/ 0 w 1145937"/>
                <a:gd name="connsiteY7" fmla="*/ 1026653 h 1204198"/>
                <a:gd name="connsiteX8" fmla="*/ 0 w 1145937"/>
                <a:gd name="connsiteY8" fmla="*/ 579620 h 1204198"/>
                <a:gd name="connsiteX9" fmla="*/ 0 w 1145937"/>
                <a:gd name="connsiteY9" fmla="*/ 151610 h 1204198"/>
                <a:gd name="connsiteX10" fmla="*/ 0 w 1145937"/>
                <a:gd name="connsiteY10" fmla="*/ 5682 h 1204198"/>
                <a:gd name="connsiteX11" fmla="*/ 2123 w 1145937"/>
                <a:gd name="connsiteY11" fmla="*/ 5358 h 1204198"/>
                <a:gd name="connsiteX12" fmla="*/ 108223 w 1145937"/>
                <a:gd name="connsiteY12" fmla="*/ 0 h 120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5937" h="1204198">
                  <a:moveTo>
                    <a:pt x="108223" y="0"/>
                  </a:moveTo>
                  <a:cubicBezTo>
                    <a:pt x="681337" y="0"/>
                    <a:pt x="1145937" y="464600"/>
                    <a:pt x="1145937" y="1037714"/>
                  </a:cubicBezTo>
                  <a:cubicBezTo>
                    <a:pt x="1145937" y="1073534"/>
                    <a:pt x="1144122" y="1108930"/>
                    <a:pt x="1140580" y="1143815"/>
                  </a:cubicBezTo>
                  <a:lnTo>
                    <a:pt x="1131364" y="1204198"/>
                  </a:lnTo>
                  <a:lnTo>
                    <a:pt x="1030273" y="1204198"/>
                  </a:lnTo>
                  <a:lnTo>
                    <a:pt x="290433" y="1204198"/>
                  </a:lnTo>
                  <a:lnTo>
                    <a:pt x="171203" y="1204198"/>
                  </a:lnTo>
                  <a:cubicBezTo>
                    <a:pt x="76430" y="1204198"/>
                    <a:pt x="0" y="1124937"/>
                    <a:pt x="0" y="1026653"/>
                  </a:cubicBezTo>
                  <a:lnTo>
                    <a:pt x="0" y="579620"/>
                  </a:lnTo>
                  <a:lnTo>
                    <a:pt x="0" y="151610"/>
                  </a:lnTo>
                  <a:lnTo>
                    <a:pt x="0" y="5682"/>
                  </a:lnTo>
                  <a:lnTo>
                    <a:pt x="2123" y="5358"/>
                  </a:lnTo>
                  <a:cubicBezTo>
                    <a:pt x="37008" y="1815"/>
                    <a:pt x="72403" y="0"/>
                    <a:pt x="108223" y="0"/>
                  </a:cubicBez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softEdge rad="152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896781" y="3495676"/>
              <a:ext cx="1487791" cy="750646"/>
            </a:xfrm>
            <a:custGeom>
              <a:avLst/>
              <a:gdLst>
                <a:gd name="connsiteX0" fmla="*/ 0 w 1358756"/>
                <a:gd name="connsiteY0" fmla="*/ 0 h 685543"/>
                <a:gd name="connsiteX1" fmla="*/ 354477 w 1358756"/>
                <a:gd name="connsiteY1" fmla="*/ 0 h 685543"/>
                <a:gd name="connsiteX2" fmla="*/ 761083 w 1358756"/>
                <a:gd name="connsiteY2" fmla="*/ 0 h 685543"/>
                <a:gd name="connsiteX3" fmla="*/ 1198262 w 1358756"/>
                <a:gd name="connsiteY3" fmla="*/ 0 h 685543"/>
                <a:gd name="connsiteX4" fmla="*/ 1356041 w 1358756"/>
                <a:gd name="connsiteY4" fmla="*/ 108340 h 685543"/>
                <a:gd name="connsiteX5" fmla="*/ 1358756 w 1358756"/>
                <a:gd name="connsiteY5" fmla="*/ 122335 h 685543"/>
                <a:gd name="connsiteX6" fmla="*/ 1357160 w 1358756"/>
                <a:gd name="connsiteY6" fmla="*/ 138160 h 685543"/>
                <a:gd name="connsiteX7" fmla="*/ 685544 w 1358756"/>
                <a:gd name="connsiteY7" fmla="*/ 685543 h 685543"/>
                <a:gd name="connsiteX8" fmla="*/ 13928 w 1358756"/>
                <a:gd name="connsiteY8" fmla="*/ 138160 h 68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8756" h="685543">
                  <a:moveTo>
                    <a:pt x="0" y="0"/>
                  </a:moveTo>
                  <a:lnTo>
                    <a:pt x="354477" y="0"/>
                  </a:lnTo>
                  <a:lnTo>
                    <a:pt x="761083" y="0"/>
                  </a:lnTo>
                  <a:lnTo>
                    <a:pt x="1198262" y="0"/>
                  </a:lnTo>
                  <a:cubicBezTo>
                    <a:pt x="1269341" y="0"/>
                    <a:pt x="1330103" y="44585"/>
                    <a:pt x="1356041" y="108340"/>
                  </a:cubicBezTo>
                  <a:lnTo>
                    <a:pt x="1358756" y="122335"/>
                  </a:lnTo>
                  <a:lnTo>
                    <a:pt x="1357160" y="138160"/>
                  </a:lnTo>
                  <a:cubicBezTo>
                    <a:pt x="1293236" y="450551"/>
                    <a:pt x="1016832" y="685543"/>
                    <a:pt x="685544" y="685543"/>
                  </a:cubicBezTo>
                  <a:cubicBezTo>
                    <a:pt x="354256" y="685543"/>
                    <a:pt x="77853" y="450551"/>
                    <a:pt x="13928" y="138160"/>
                  </a:cubicBez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1333464" y="3495675"/>
              <a:ext cx="4160836" cy="3100696"/>
            </a:xfrm>
            <a:custGeom>
              <a:avLst/>
              <a:gdLst>
                <a:gd name="T0" fmla="*/ 1245 w 1361"/>
                <a:gd name="T1" fmla="*/ 364 h 978"/>
                <a:gd name="T2" fmla="*/ 1161 w 1361"/>
                <a:gd name="T3" fmla="*/ 393 h 978"/>
                <a:gd name="T4" fmla="*/ 1079 w 1361"/>
                <a:gd name="T5" fmla="*/ 420 h 978"/>
                <a:gd name="T6" fmla="*/ 1008 w 1361"/>
                <a:gd name="T7" fmla="*/ 388 h 978"/>
                <a:gd name="T8" fmla="*/ 980 w 1361"/>
                <a:gd name="T9" fmla="*/ 350 h 978"/>
                <a:gd name="T10" fmla="*/ 980 w 1361"/>
                <a:gd name="T11" fmla="*/ 346 h 978"/>
                <a:gd name="T12" fmla="*/ 978 w 1361"/>
                <a:gd name="T13" fmla="*/ 333 h 978"/>
                <a:gd name="T14" fmla="*/ 978 w 1361"/>
                <a:gd name="T15" fmla="*/ 56 h 978"/>
                <a:gd name="T16" fmla="*/ 922 w 1361"/>
                <a:gd name="T17" fmla="*/ 0 h 978"/>
                <a:gd name="T18" fmla="*/ 779 w 1361"/>
                <a:gd name="T19" fmla="*/ 0 h 978"/>
                <a:gd name="T20" fmla="*/ 646 w 1361"/>
                <a:gd name="T21" fmla="*/ 0 h 978"/>
                <a:gd name="T22" fmla="*/ 489 w 1361"/>
                <a:gd name="T23" fmla="*/ 0 h 978"/>
                <a:gd name="T24" fmla="*/ 340 w 1361"/>
                <a:gd name="T25" fmla="*/ 0 h 978"/>
                <a:gd name="T26" fmla="*/ 339 w 1361"/>
                <a:gd name="T27" fmla="*/ 0 h 978"/>
                <a:gd name="T28" fmla="*/ 56 w 1361"/>
                <a:gd name="T29" fmla="*/ 0 h 978"/>
                <a:gd name="T30" fmla="*/ 0 w 1361"/>
                <a:gd name="T31" fmla="*/ 56 h 978"/>
                <a:gd name="T32" fmla="*/ 0 w 1361"/>
                <a:gd name="T33" fmla="*/ 229 h 978"/>
                <a:gd name="T34" fmla="*/ 0 w 1361"/>
                <a:gd name="T35" fmla="*/ 333 h 978"/>
                <a:gd name="T36" fmla="*/ 0 w 1361"/>
                <a:gd name="T37" fmla="*/ 646 h 978"/>
                <a:gd name="T38" fmla="*/ 0 w 1361"/>
                <a:gd name="T39" fmla="*/ 781 h 978"/>
                <a:gd name="T40" fmla="*/ 0 w 1361"/>
                <a:gd name="T41" fmla="*/ 922 h 978"/>
                <a:gd name="T42" fmla="*/ 56 w 1361"/>
                <a:gd name="T43" fmla="*/ 978 h 978"/>
                <a:gd name="T44" fmla="*/ 95 w 1361"/>
                <a:gd name="T45" fmla="*/ 978 h 978"/>
                <a:gd name="T46" fmla="*/ 337 w 1361"/>
                <a:gd name="T47" fmla="*/ 978 h 978"/>
                <a:gd name="T48" fmla="*/ 489 w 1361"/>
                <a:gd name="T49" fmla="*/ 978 h 978"/>
                <a:gd name="T50" fmla="*/ 489 w 1361"/>
                <a:gd name="T51" fmla="*/ 978 h 978"/>
                <a:gd name="T52" fmla="*/ 645 w 1361"/>
                <a:gd name="T53" fmla="*/ 978 h 978"/>
                <a:gd name="T54" fmla="*/ 811 w 1361"/>
                <a:gd name="T55" fmla="*/ 978 h 978"/>
                <a:gd name="T56" fmla="*/ 922 w 1361"/>
                <a:gd name="T57" fmla="*/ 978 h 978"/>
                <a:gd name="T58" fmla="*/ 978 w 1361"/>
                <a:gd name="T59" fmla="*/ 922 h 978"/>
                <a:gd name="T60" fmla="*/ 978 w 1361"/>
                <a:gd name="T61" fmla="*/ 639 h 978"/>
                <a:gd name="T62" fmla="*/ 979 w 1361"/>
                <a:gd name="T63" fmla="*/ 636 h 978"/>
                <a:gd name="T64" fmla="*/ 985 w 1361"/>
                <a:gd name="T65" fmla="*/ 621 h 978"/>
                <a:gd name="T66" fmla="*/ 1008 w 1361"/>
                <a:gd name="T67" fmla="*/ 590 h 978"/>
                <a:gd name="T68" fmla="*/ 1079 w 1361"/>
                <a:gd name="T69" fmla="*/ 559 h 978"/>
                <a:gd name="T70" fmla="*/ 1161 w 1361"/>
                <a:gd name="T71" fmla="*/ 586 h 978"/>
                <a:gd name="T72" fmla="*/ 1245 w 1361"/>
                <a:gd name="T73" fmla="*/ 615 h 978"/>
                <a:gd name="T74" fmla="*/ 1255 w 1361"/>
                <a:gd name="T75" fmla="*/ 615 h 978"/>
                <a:gd name="T76" fmla="*/ 1329 w 1361"/>
                <a:gd name="T77" fmla="*/ 586 h 978"/>
                <a:gd name="T78" fmla="*/ 1361 w 1361"/>
                <a:gd name="T79" fmla="*/ 504 h 978"/>
                <a:gd name="T80" fmla="*/ 1361 w 1361"/>
                <a:gd name="T81" fmla="*/ 489 h 978"/>
                <a:gd name="T82" fmla="*/ 1361 w 1361"/>
                <a:gd name="T83" fmla="*/ 474 h 978"/>
                <a:gd name="T84" fmla="*/ 1329 w 1361"/>
                <a:gd name="T85" fmla="*/ 393 h 978"/>
                <a:gd name="T86" fmla="*/ 1255 w 1361"/>
                <a:gd name="T87" fmla="*/ 363 h 978"/>
                <a:gd name="T88" fmla="*/ 1245 w 1361"/>
                <a:gd name="T89" fmla="*/ 364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61" h="978">
                  <a:moveTo>
                    <a:pt x="1245" y="364"/>
                  </a:moveTo>
                  <a:cubicBezTo>
                    <a:pt x="1203" y="367"/>
                    <a:pt x="1181" y="380"/>
                    <a:pt x="1161" y="393"/>
                  </a:cubicBezTo>
                  <a:cubicBezTo>
                    <a:pt x="1138" y="407"/>
                    <a:pt x="1117" y="420"/>
                    <a:pt x="1079" y="420"/>
                  </a:cubicBezTo>
                  <a:cubicBezTo>
                    <a:pt x="1048" y="420"/>
                    <a:pt x="1025" y="405"/>
                    <a:pt x="1008" y="388"/>
                  </a:cubicBezTo>
                  <a:cubicBezTo>
                    <a:pt x="993" y="373"/>
                    <a:pt x="983" y="356"/>
                    <a:pt x="980" y="350"/>
                  </a:cubicBezTo>
                  <a:lnTo>
                    <a:pt x="980" y="346"/>
                  </a:lnTo>
                  <a:cubicBezTo>
                    <a:pt x="979" y="342"/>
                    <a:pt x="978" y="338"/>
                    <a:pt x="978" y="333"/>
                  </a:cubicBezTo>
                  <a:lnTo>
                    <a:pt x="978" y="56"/>
                  </a:lnTo>
                  <a:cubicBezTo>
                    <a:pt x="978" y="25"/>
                    <a:pt x="953" y="0"/>
                    <a:pt x="922" y="0"/>
                  </a:cubicBezTo>
                  <a:lnTo>
                    <a:pt x="779" y="0"/>
                  </a:lnTo>
                  <a:lnTo>
                    <a:pt x="646" y="0"/>
                  </a:lnTo>
                  <a:lnTo>
                    <a:pt x="489" y="0"/>
                  </a:lnTo>
                  <a:lnTo>
                    <a:pt x="340" y="0"/>
                  </a:lnTo>
                  <a:lnTo>
                    <a:pt x="339" y="0"/>
                  </a:lnTo>
                  <a:lnTo>
                    <a:pt x="56" y="0"/>
                  </a:lnTo>
                  <a:cubicBezTo>
                    <a:pt x="25" y="0"/>
                    <a:pt x="0" y="25"/>
                    <a:pt x="0" y="56"/>
                  </a:cubicBezTo>
                  <a:lnTo>
                    <a:pt x="0" y="229"/>
                  </a:lnTo>
                  <a:lnTo>
                    <a:pt x="0" y="333"/>
                  </a:lnTo>
                  <a:lnTo>
                    <a:pt x="0" y="646"/>
                  </a:lnTo>
                  <a:lnTo>
                    <a:pt x="0" y="781"/>
                  </a:lnTo>
                  <a:lnTo>
                    <a:pt x="0" y="922"/>
                  </a:lnTo>
                  <a:cubicBezTo>
                    <a:pt x="0" y="953"/>
                    <a:pt x="25" y="978"/>
                    <a:pt x="56" y="978"/>
                  </a:cubicBezTo>
                  <a:lnTo>
                    <a:pt x="95" y="978"/>
                  </a:lnTo>
                  <a:lnTo>
                    <a:pt x="337" y="978"/>
                  </a:lnTo>
                  <a:lnTo>
                    <a:pt x="489" y="978"/>
                  </a:lnTo>
                  <a:lnTo>
                    <a:pt x="489" y="978"/>
                  </a:lnTo>
                  <a:lnTo>
                    <a:pt x="645" y="978"/>
                  </a:lnTo>
                  <a:lnTo>
                    <a:pt x="811" y="978"/>
                  </a:lnTo>
                  <a:lnTo>
                    <a:pt x="922" y="978"/>
                  </a:lnTo>
                  <a:cubicBezTo>
                    <a:pt x="953" y="978"/>
                    <a:pt x="978" y="953"/>
                    <a:pt x="978" y="922"/>
                  </a:cubicBezTo>
                  <a:lnTo>
                    <a:pt x="978" y="639"/>
                  </a:lnTo>
                  <a:lnTo>
                    <a:pt x="979" y="636"/>
                  </a:lnTo>
                  <a:cubicBezTo>
                    <a:pt x="980" y="630"/>
                    <a:pt x="982" y="626"/>
                    <a:pt x="985" y="621"/>
                  </a:cubicBezTo>
                  <a:cubicBezTo>
                    <a:pt x="990" y="613"/>
                    <a:pt x="997" y="601"/>
                    <a:pt x="1008" y="590"/>
                  </a:cubicBezTo>
                  <a:cubicBezTo>
                    <a:pt x="1025" y="573"/>
                    <a:pt x="1048" y="558"/>
                    <a:pt x="1079" y="559"/>
                  </a:cubicBezTo>
                  <a:cubicBezTo>
                    <a:pt x="1117" y="559"/>
                    <a:pt x="1138" y="572"/>
                    <a:pt x="1161" y="586"/>
                  </a:cubicBezTo>
                  <a:cubicBezTo>
                    <a:pt x="1181" y="598"/>
                    <a:pt x="1203" y="612"/>
                    <a:pt x="1245" y="615"/>
                  </a:cubicBezTo>
                  <a:cubicBezTo>
                    <a:pt x="1248" y="615"/>
                    <a:pt x="1251" y="615"/>
                    <a:pt x="1255" y="615"/>
                  </a:cubicBezTo>
                  <a:cubicBezTo>
                    <a:pt x="1286" y="615"/>
                    <a:pt x="1311" y="605"/>
                    <a:pt x="1329" y="586"/>
                  </a:cubicBezTo>
                  <a:cubicBezTo>
                    <a:pt x="1347" y="567"/>
                    <a:pt x="1358" y="538"/>
                    <a:pt x="1361" y="504"/>
                  </a:cubicBezTo>
                  <a:cubicBezTo>
                    <a:pt x="1361" y="499"/>
                    <a:pt x="1361" y="495"/>
                    <a:pt x="1361" y="489"/>
                  </a:cubicBezTo>
                  <a:cubicBezTo>
                    <a:pt x="1361" y="484"/>
                    <a:pt x="1361" y="479"/>
                    <a:pt x="1361" y="474"/>
                  </a:cubicBezTo>
                  <a:cubicBezTo>
                    <a:pt x="1358" y="440"/>
                    <a:pt x="1347" y="412"/>
                    <a:pt x="1329" y="393"/>
                  </a:cubicBezTo>
                  <a:cubicBezTo>
                    <a:pt x="1311" y="374"/>
                    <a:pt x="1286" y="363"/>
                    <a:pt x="1255" y="363"/>
                  </a:cubicBezTo>
                  <a:cubicBezTo>
                    <a:pt x="1251" y="363"/>
                    <a:pt x="1248" y="363"/>
                    <a:pt x="1245" y="36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>
              <a:gradFill>
                <a:gsLst>
                  <a:gs pos="0">
                    <a:schemeClr val="bg1">
                      <a:lumMod val="100000"/>
                      <a:alpha val="60000"/>
                    </a:schemeClr>
                  </a:gs>
                  <a:gs pos="52000">
                    <a:schemeClr val="bg1">
                      <a:alpha val="1500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5400000" scaled="1"/>
              </a:gra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6389155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7" dur="1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8" dur="1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1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2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5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6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9" dur="12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0" dur="12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83" dur="12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4" dur="12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87" dur="12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8" dur="12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91" dur="12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92" dur="12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95" dur="12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96" dur="12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99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00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37" grpId="0" animBg="1"/>
          <p:bldP spid="34" grpId="0" animBg="1"/>
          <p:bldP spid="29" grpId="0" animBg="1"/>
          <p:bldP spid="50" grpId="0" animBg="1"/>
          <p:bldP spid="52" grpId="0"/>
          <p:bldP spid="53" grpId="0" animBg="1"/>
          <p:bldP spid="54" grpId="0"/>
          <p:bldP spid="55" grpId="0" animBg="1"/>
          <p:bldP spid="56" grpId="0"/>
          <p:bldP spid="57" grpId="0" animBg="1"/>
          <p:bldP spid="58" grpId="0"/>
          <p:bldP spid="59" grpId="0" animBg="1"/>
          <p:bldP spid="6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2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2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2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2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2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2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2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2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2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2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37" grpId="0" animBg="1"/>
          <p:bldP spid="34" grpId="0" animBg="1"/>
          <p:bldP spid="29" grpId="0" animBg="1"/>
          <p:bldP spid="50" grpId="0" animBg="1"/>
          <p:bldP spid="52" grpId="0"/>
          <p:bldP spid="53" grpId="0" animBg="1"/>
          <p:bldP spid="54" grpId="0"/>
          <p:bldP spid="55" grpId="0" animBg="1"/>
          <p:bldP spid="56" grpId="0"/>
          <p:bldP spid="57" grpId="0" animBg="1"/>
          <p:bldP spid="58" grpId="0"/>
          <p:bldP spid="59" grpId="0" animBg="1"/>
          <p:bldP spid="60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5721210" y="6740252"/>
            <a:ext cx="1819057" cy="1819057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Sora" pitchFamily="2" charset="0"/>
                <a:cs typeface="Sora" pitchFamily="2" charset="0"/>
              </a:rPr>
              <a:t>3</a:t>
            </a:r>
            <a:endParaRPr lang="en-US" sz="5400" b="1" dirty="0">
              <a:latin typeface="Sora" pitchFamily="2" charset="0"/>
              <a:cs typeface="Sora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82704" y="5354467"/>
            <a:ext cx="2920550" cy="2915127"/>
            <a:chOff x="6082704" y="5354467"/>
            <a:chExt cx="2920550" cy="2915127"/>
          </a:xfrm>
        </p:grpSpPr>
        <p:sp>
          <p:nvSpPr>
            <p:cNvPr id="3" name="Freeform 9"/>
            <p:cNvSpPr>
              <a:spLocks/>
            </p:cNvSpPr>
            <p:nvPr/>
          </p:nvSpPr>
          <p:spPr bwMode="auto">
            <a:xfrm flipV="1">
              <a:off x="6088127" y="5354467"/>
              <a:ext cx="2915127" cy="2915127"/>
            </a:xfrm>
            <a:custGeom>
              <a:avLst/>
              <a:gdLst>
                <a:gd name="T0" fmla="*/ 424 w 424"/>
                <a:gd name="T1" fmla="*/ 423 h 423"/>
                <a:gd name="T2" fmla="*/ 424 w 424"/>
                <a:gd name="T3" fmla="*/ 0 h 423"/>
                <a:gd name="T4" fmla="*/ 0 w 424"/>
                <a:gd name="T5" fmla="*/ 423 h 423"/>
                <a:gd name="T6" fmla="*/ 424 w 424"/>
                <a:gd name="T7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423">
                  <a:moveTo>
                    <a:pt x="424" y="423"/>
                  </a:moveTo>
                  <a:lnTo>
                    <a:pt x="424" y="0"/>
                  </a:lnTo>
                  <a:cubicBezTo>
                    <a:pt x="190" y="0"/>
                    <a:pt x="0" y="190"/>
                    <a:pt x="0" y="423"/>
                  </a:cubicBezTo>
                  <a:lnTo>
                    <a:pt x="424" y="423"/>
                  </a:ln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800100" dist="635000" dir="7980000" sx="90000" sy="90000" algn="ctr" rotWithShape="0">
                <a:srgbClr val="00000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/>
            <p:cNvSpPr/>
            <p:nvPr/>
          </p:nvSpPr>
          <p:spPr>
            <a:xfrm flipV="1">
              <a:off x="6407126" y="6664053"/>
              <a:ext cx="1188210" cy="1214753"/>
            </a:xfrm>
            <a:custGeom>
              <a:avLst/>
              <a:gdLst>
                <a:gd name="connsiteX0" fmla="*/ 1069705 w 1095042"/>
                <a:gd name="connsiteY0" fmla="*/ 0 h 1119504"/>
                <a:gd name="connsiteX1" fmla="*/ 1076564 w 1095042"/>
                <a:gd name="connsiteY1" fmla="*/ 26673 h 1119504"/>
                <a:gd name="connsiteX2" fmla="*/ 1095042 w 1095042"/>
                <a:gd name="connsiteY2" fmla="*/ 209975 h 1119504"/>
                <a:gd name="connsiteX3" fmla="*/ 185513 w 1095042"/>
                <a:gd name="connsiteY3" fmla="*/ 1119504 h 1119504"/>
                <a:gd name="connsiteX4" fmla="*/ 2211 w 1095042"/>
                <a:gd name="connsiteY4" fmla="*/ 1101026 h 1119504"/>
                <a:gd name="connsiteX5" fmla="*/ 0 w 1095042"/>
                <a:gd name="connsiteY5" fmla="*/ 1100457 h 1119504"/>
                <a:gd name="connsiteX6" fmla="*/ 135642 w 1095042"/>
                <a:gd name="connsiteY6" fmla="*/ 877280 h 1119504"/>
                <a:gd name="connsiteX7" fmla="*/ 923240 w 1095042"/>
                <a:gd name="connsiteY7" fmla="*/ 89139 h 1119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042" h="1119504">
                  <a:moveTo>
                    <a:pt x="1069705" y="0"/>
                  </a:moveTo>
                  <a:lnTo>
                    <a:pt x="1076564" y="26673"/>
                  </a:lnTo>
                  <a:cubicBezTo>
                    <a:pt x="1088680" y="85881"/>
                    <a:pt x="1095042" y="147185"/>
                    <a:pt x="1095042" y="209975"/>
                  </a:cubicBezTo>
                  <a:cubicBezTo>
                    <a:pt x="1095042" y="712294"/>
                    <a:pt x="687832" y="1119504"/>
                    <a:pt x="185513" y="1119504"/>
                  </a:cubicBezTo>
                  <a:cubicBezTo>
                    <a:pt x="122723" y="1119504"/>
                    <a:pt x="61420" y="1113142"/>
                    <a:pt x="2211" y="1101026"/>
                  </a:cubicBezTo>
                  <a:lnTo>
                    <a:pt x="0" y="1100457"/>
                  </a:lnTo>
                  <a:lnTo>
                    <a:pt x="135642" y="877280"/>
                  </a:lnTo>
                  <a:cubicBezTo>
                    <a:pt x="345285" y="567025"/>
                    <a:pt x="613046" y="299035"/>
                    <a:pt x="923240" y="89139"/>
                  </a:cubicBez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 flipV="1">
              <a:off x="6082704" y="5354467"/>
              <a:ext cx="2915127" cy="2915127"/>
            </a:xfrm>
            <a:custGeom>
              <a:avLst/>
              <a:gdLst>
                <a:gd name="T0" fmla="*/ 424 w 424"/>
                <a:gd name="T1" fmla="*/ 423 h 423"/>
                <a:gd name="T2" fmla="*/ 424 w 424"/>
                <a:gd name="T3" fmla="*/ 0 h 423"/>
                <a:gd name="T4" fmla="*/ 0 w 424"/>
                <a:gd name="T5" fmla="*/ 423 h 423"/>
                <a:gd name="T6" fmla="*/ 424 w 424"/>
                <a:gd name="T7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423">
                  <a:moveTo>
                    <a:pt x="424" y="423"/>
                  </a:moveTo>
                  <a:lnTo>
                    <a:pt x="424" y="0"/>
                  </a:lnTo>
                  <a:cubicBezTo>
                    <a:pt x="190" y="0"/>
                    <a:pt x="0" y="190"/>
                    <a:pt x="0" y="423"/>
                  </a:cubicBezTo>
                  <a:lnTo>
                    <a:pt x="424" y="42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gradFill>
                <a:gsLst>
                  <a:gs pos="0">
                    <a:schemeClr val="bg1">
                      <a:alpha val="60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Oval 24"/>
          <p:cNvSpPr/>
          <p:nvPr/>
        </p:nvSpPr>
        <p:spPr>
          <a:xfrm flipH="1">
            <a:off x="10585964" y="6740252"/>
            <a:ext cx="1819057" cy="1819057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Sora" pitchFamily="2" charset="0"/>
                <a:cs typeface="Sora" pitchFamily="2" charset="0"/>
              </a:rPr>
              <a:t>4</a:t>
            </a:r>
            <a:endParaRPr lang="en-US" sz="5400" b="1" dirty="0">
              <a:latin typeface="Sora" pitchFamily="2" charset="0"/>
              <a:cs typeface="Sora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122977" y="5354467"/>
            <a:ext cx="2920550" cy="2915127"/>
            <a:chOff x="9122977" y="5354467"/>
            <a:chExt cx="2920550" cy="2915127"/>
          </a:xfrm>
        </p:grpSpPr>
        <p:sp>
          <p:nvSpPr>
            <p:cNvPr id="26" name="Freeform 9"/>
            <p:cNvSpPr>
              <a:spLocks/>
            </p:cNvSpPr>
            <p:nvPr/>
          </p:nvSpPr>
          <p:spPr bwMode="auto">
            <a:xfrm flipH="1" flipV="1">
              <a:off x="9122977" y="5354467"/>
              <a:ext cx="2915127" cy="2915127"/>
            </a:xfrm>
            <a:custGeom>
              <a:avLst/>
              <a:gdLst>
                <a:gd name="T0" fmla="*/ 424 w 424"/>
                <a:gd name="T1" fmla="*/ 423 h 423"/>
                <a:gd name="T2" fmla="*/ 424 w 424"/>
                <a:gd name="T3" fmla="*/ 0 h 423"/>
                <a:gd name="T4" fmla="*/ 0 w 424"/>
                <a:gd name="T5" fmla="*/ 423 h 423"/>
                <a:gd name="T6" fmla="*/ 424 w 424"/>
                <a:gd name="T7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423">
                  <a:moveTo>
                    <a:pt x="424" y="423"/>
                  </a:moveTo>
                  <a:lnTo>
                    <a:pt x="424" y="0"/>
                  </a:lnTo>
                  <a:cubicBezTo>
                    <a:pt x="190" y="0"/>
                    <a:pt x="0" y="190"/>
                    <a:pt x="0" y="423"/>
                  </a:cubicBezTo>
                  <a:lnTo>
                    <a:pt x="424" y="423"/>
                  </a:ln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800100" dist="635000" dir="7980000" sx="90000" sy="90000" algn="ctr" rotWithShape="0">
                <a:srgbClr val="00000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H="1" flipV="1">
              <a:off x="10530895" y="6664053"/>
              <a:ext cx="1188210" cy="1214753"/>
            </a:xfrm>
            <a:custGeom>
              <a:avLst/>
              <a:gdLst>
                <a:gd name="connsiteX0" fmla="*/ 1069705 w 1095042"/>
                <a:gd name="connsiteY0" fmla="*/ 0 h 1119504"/>
                <a:gd name="connsiteX1" fmla="*/ 1076564 w 1095042"/>
                <a:gd name="connsiteY1" fmla="*/ 26673 h 1119504"/>
                <a:gd name="connsiteX2" fmla="*/ 1095042 w 1095042"/>
                <a:gd name="connsiteY2" fmla="*/ 209975 h 1119504"/>
                <a:gd name="connsiteX3" fmla="*/ 185513 w 1095042"/>
                <a:gd name="connsiteY3" fmla="*/ 1119504 h 1119504"/>
                <a:gd name="connsiteX4" fmla="*/ 2211 w 1095042"/>
                <a:gd name="connsiteY4" fmla="*/ 1101026 h 1119504"/>
                <a:gd name="connsiteX5" fmla="*/ 0 w 1095042"/>
                <a:gd name="connsiteY5" fmla="*/ 1100457 h 1119504"/>
                <a:gd name="connsiteX6" fmla="*/ 135642 w 1095042"/>
                <a:gd name="connsiteY6" fmla="*/ 877280 h 1119504"/>
                <a:gd name="connsiteX7" fmla="*/ 923240 w 1095042"/>
                <a:gd name="connsiteY7" fmla="*/ 89139 h 1119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042" h="1119504">
                  <a:moveTo>
                    <a:pt x="1069705" y="0"/>
                  </a:moveTo>
                  <a:lnTo>
                    <a:pt x="1076564" y="26673"/>
                  </a:lnTo>
                  <a:cubicBezTo>
                    <a:pt x="1088680" y="85881"/>
                    <a:pt x="1095042" y="147185"/>
                    <a:pt x="1095042" y="209975"/>
                  </a:cubicBezTo>
                  <a:cubicBezTo>
                    <a:pt x="1095042" y="712294"/>
                    <a:pt x="687832" y="1119504"/>
                    <a:pt x="185513" y="1119504"/>
                  </a:cubicBezTo>
                  <a:cubicBezTo>
                    <a:pt x="122723" y="1119504"/>
                    <a:pt x="61420" y="1113142"/>
                    <a:pt x="2211" y="1101026"/>
                  </a:cubicBezTo>
                  <a:lnTo>
                    <a:pt x="0" y="1100457"/>
                  </a:lnTo>
                  <a:lnTo>
                    <a:pt x="135642" y="877280"/>
                  </a:lnTo>
                  <a:cubicBezTo>
                    <a:pt x="345285" y="567025"/>
                    <a:pt x="613046" y="299035"/>
                    <a:pt x="923240" y="89139"/>
                  </a:cubicBez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 flipH="1" flipV="1">
              <a:off x="9128400" y="5354467"/>
              <a:ext cx="2915127" cy="2915127"/>
            </a:xfrm>
            <a:custGeom>
              <a:avLst/>
              <a:gdLst>
                <a:gd name="T0" fmla="*/ 424 w 424"/>
                <a:gd name="T1" fmla="*/ 423 h 423"/>
                <a:gd name="T2" fmla="*/ 424 w 424"/>
                <a:gd name="T3" fmla="*/ 0 h 423"/>
                <a:gd name="T4" fmla="*/ 0 w 424"/>
                <a:gd name="T5" fmla="*/ 423 h 423"/>
                <a:gd name="T6" fmla="*/ 424 w 424"/>
                <a:gd name="T7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423">
                  <a:moveTo>
                    <a:pt x="424" y="423"/>
                  </a:moveTo>
                  <a:lnTo>
                    <a:pt x="424" y="0"/>
                  </a:lnTo>
                  <a:cubicBezTo>
                    <a:pt x="190" y="0"/>
                    <a:pt x="0" y="190"/>
                    <a:pt x="0" y="423"/>
                  </a:cubicBezTo>
                  <a:lnTo>
                    <a:pt x="424" y="42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gradFill>
                <a:gsLst>
                  <a:gs pos="0">
                    <a:schemeClr val="bg1">
                      <a:alpha val="60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5721210" y="2035973"/>
            <a:ext cx="1819057" cy="1819057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Sora" pitchFamily="2" charset="0"/>
                <a:cs typeface="Sora" pitchFamily="2" charset="0"/>
              </a:rPr>
              <a:t>1</a:t>
            </a:r>
            <a:endParaRPr lang="en-US" sz="5400" b="1" dirty="0">
              <a:latin typeface="Sora" pitchFamily="2" charset="0"/>
              <a:cs typeface="Sora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82704" y="2325688"/>
            <a:ext cx="2920550" cy="2915127"/>
            <a:chOff x="6082704" y="2325688"/>
            <a:chExt cx="2920550" cy="2915127"/>
          </a:xfrm>
        </p:grpSpPr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6088127" y="2325688"/>
              <a:ext cx="2915127" cy="2915127"/>
            </a:xfrm>
            <a:custGeom>
              <a:avLst/>
              <a:gdLst>
                <a:gd name="T0" fmla="*/ 424 w 424"/>
                <a:gd name="T1" fmla="*/ 423 h 423"/>
                <a:gd name="T2" fmla="*/ 424 w 424"/>
                <a:gd name="T3" fmla="*/ 0 h 423"/>
                <a:gd name="T4" fmla="*/ 0 w 424"/>
                <a:gd name="T5" fmla="*/ 423 h 423"/>
                <a:gd name="T6" fmla="*/ 424 w 424"/>
                <a:gd name="T7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423">
                  <a:moveTo>
                    <a:pt x="424" y="423"/>
                  </a:moveTo>
                  <a:lnTo>
                    <a:pt x="424" y="0"/>
                  </a:lnTo>
                  <a:cubicBezTo>
                    <a:pt x="190" y="0"/>
                    <a:pt x="0" y="190"/>
                    <a:pt x="0" y="423"/>
                  </a:cubicBezTo>
                  <a:lnTo>
                    <a:pt x="424" y="423"/>
                  </a:ln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800100" dist="635000" dir="7980000" sx="90000" sy="90000" algn="ctr" rotWithShape="0">
                <a:srgbClr val="00000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6407126" y="2716476"/>
              <a:ext cx="1188210" cy="1214753"/>
            </a:xfrm>
            <a:custGeom>
              <a:avLst/>
              <a:gdLst>
                <a:gd name="connsiteX0" fmla="*/ 1069705 w 1095042"/>
                <a:gd name="connsiteY0" fmla="*/ 0 h 1119504"/>
                <a:gd name="connsiteX1" fmla="*/ 1076564 w 1095042"/>
                <a:gd name="connsiteY1" fmla="*/ 26673 h 1119504"/>
                <a:gd name="connsiteX2" fmla="*/ 1095042 w 1095042"/>
                <a:gd name="connsiteY2" fmla="*/ 209975 h 1119504"/>
                <a:gd name="connsiteX3" fmla="*/ 185513 w 1095042"/>
                <a:gd name="connsiteY3" fmla="*/ 1119504 h 1119504"/>
                <a:gd name="connsiteX4" fmla="*/ 2211 w 1095042"/>
                <a:gd name="connsiteY4" fmla="*/ 1101026 h 1119504"/>
                <a:gd name="connsiteX5" fmla="*/ 0 w 1095042"/>
                <a:gd name="connsiteY5" fmla="*/ 1100457 h 1119504"/>
                <a:gd name="connsiteX6" fmla="*/ 135642 w 1095042"/>
                <a:gd name="connsiteY6" fmla="*/ 877280 h 1119504"/>
                <a:gd name="connsiteX7" fmla="*/ 923240 w 1095042"/>
                <a:gd name="connsiteY7" fmla="*/ 89139 h 1119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042" h="1119504">
                  <a:moveTo>
                    <a:pt x="1069705" y="0"/>
                  </a:moveTo>
                  <a:lnTo>
                    <a:pt x="1076564" y="26673"/>
                  </a:lnTo>
                  <a:cubicBezTo>
                    <a:pt x="1088680" y="85881"/>
                    <a:pt x="1095042" y="147185"/>
                    <a:pt x="1095042" y="209975"/>
                  </a:cubicBezTo>
                  <a:cubicBezTo>
                    <a:pt x="1095042" y="712294"/>
                    <a:pt x="687832" y="1119504"/>
                    <a:pt x="185513" y="1119504"/>
                  </a:cubicBezTo>
                  <a:cubicBezTo>
                    <a:pt x="122723" y="1119504"/>
                    <a:pt x="61420" y="1113142"/>
                    <a:pt x="2211" y="1101026"/>
                  </a:cubicBezTo>
                  <a:lnTo>
                    <a:pt x="0" y="1100457"/>
                  </a:lnTo>
                  <a:lnTo>
                    <a:pt x="135642" y="877280"/>
                  </a:lnTo>
                  <a:cubicBezTo>
                    <a:pt x="345285" y="567025"/>
                    <a:pt x="613046" y="299035"/>
                    <a:pt x="923240" y="89139"/>
                  </a:cubicBez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6082704" y="2325688"/>
              <a:ext cx="2915127" cy="2915127"/>
            </a:xfrm>
            <a:custGeom>
              <a:avLst/>
              <a:gdLst>
                <a:gd name="T0" fmla="*/ 424 w 424"/>
                <a:gd name="T1" fmla="*/ 423 h 423"/>
                <a:gd name="T2" fmla="*/ 424 w 424"/>
                <a:gd name="T3" fmla="*/ 0 h 423"/>
                <a:gd name="T4" fmla="*/ 0 w 424"/>
                <a:gd name="T5" fmla="*/ 423 h 423"/>
                <a:gd name="T6" fmla="*/ 424 w 424"/>
                <a:gd name="T7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423">
                  <a:moveTo>
                    <a:pt x="424" y="423"/>
                  </a:moveTo>
                  <a:lnTo>
                    <a:pt x="424" y="0"/>
                  </a:lnTo>
                  <a:cubicBezTo>
                    <a:pt x="190" y="0"/>
                    <a:pt x="0" y="190"/>
                    <a:pt x="0" y="423"/>
                  </a:cubicBezTo>
                  <a:lnTo>
                    <a:pt x="424" y="42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gradFill>
                <a:gsLst>
                  <a:gs pos="0">
                    <a:schemeClr val="bg1">
                      <a:alpha val="60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 flipH="1">
            <a:off x="10837187" y="1818691"/>
            <a:ext cx="1819057" cy="1819057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Sora" pitchFamily="2" charset="0"/>
                <a:cs typeface="Sora" pitchFamily="2" charset="0"/>
              </a:rPr>
              <a:t>2</a:t>
            </a:r>
            <a:endParaRPr lang="en-US" sz="5400" b="1" dirty="0">
              <a:latin typeface="Sora" pitchFamily="2" charset="0"/>
              <a:cs typeface="Sora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374200" y="2108406"/>
            <a:ext cx="2920550" cy="2915127"/>
            <a:chOff x="9374200" y="2108406"/>
            <a:chExt cx="2920550" cy="2915127"/>
          </a:xfrm>
        </p:grpSpPr>
        <p:sp>
          <p:nvSpPr>
            <p:cNvPr id="38" name="Freeform 9"/>
            <p:cNvSpPr>
              <a:spLocks/>
            </p:cNvSpPr>
            <p:nvPr/>
          </p:nvSpPr>
          <p:spPr bwMode="auto">
            <a:xfrm flipH="1">
              <a:off x="9374200" y="2108406"/>
              <a:ext cx="2915127" cy="2915127"/>
            </a:xfrm>
            <a:custGeom>
              <a:avLst/>
              <a:gdLst>
                <a:gd name="T0" fmla="*/ 424 w 424"/>
                <a:gd name="T1" fmla="*/ 423 h 423"/>
                <a:gd name="T2" fmla="*/ 424 w 424"/>
                <a:gd name="T3" fmla="*/ 0 h 423"/>
                <a:gd name="T4" fmla="*/ 0 w 424"/>
                <a:gd name="T5" fmla="*/ 423 h 423"/>
                <a:gd name="T6" fmla="*/ 424 w 424"/>
                <a:gd name="T7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423">
                  <a:moveTo>
                    <a:pt x="424" y="423"/>
                  </a:moveTo>
                  <a:lnTo>
                    <a:pt x="424" y="0"/>
                  </a:lnTo>
                  <a:cubicBezTo>
                    <a:pt x="190" y="0"/>
                    <a:pt x="0" y="190"/>
                    <a:pt x="0" y="423"/>
                  </a:cubicBezTo>
                  <a:lnTo>
                    <a:pt x="424" y="423"/>
                  </a:ln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800100" dist="635000" dir="7980000" sx="90000" sy="90000" algn="ctr" rotWithShape="0">
                <a:srgbClr val="00000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flipH="1">
              <a:off x="10782118" y="2499194"/>
              <a:ext cx="1188210" cy="1214753"/>
            </a:xfrm>
            <a:custGeom>
              <a:avLst/>
              <a:gdLst>
                <a:gd name="connsiteX0" fmla="*/ 1069705 w 1095042"/>
                <a:gd name="connsiteY0" fmla="*/ 0 h 1119504"/>
                <a:gd name="connsiteX1" fmla="*/ 1076564 w 1095042"/>
                <a:gd name="connsiteY1" fmla="*/ 26673 h 1119504"/>
                <a:gd name="connsiteX2" fmla="*/ 1095042 w 1095042"/>
                <a:gd name="connsiteY2" fmla="*/ 209975 h 1119504"/>
                <a:gd name="connsiteX3" fmla="*/ 185513 w 1095042"/>
                <a:gd name="connsiteY3" fmla="*/ 1119504 h 1119504"/>
                <a:gd name="connsiteX4" fmla="*/ 2211 w 1095042"/>
                <a:gd name="connsiteY4" fmla="*/ 1101026 h 1119504"/>
                <a:gd name="connsiteX5" fmla="*/ 0 w 1095042"/>
                <a:gd name="connsiteY5" fmla="*/ 1100457 h 1119504"/>
                <a:gd name="connsiteX6" fmla="*/ 135642 w 1095042"/>
                <a:gd name="connsiteY6" fmla="*/ 877280 h 1119504"/>
                <a:gd name="connsiteX7" fmla="*/ 923240 w 1095042"/>
                <a:gd name="connsiteY7" fmla="*/ 89139 h 1119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042" h="1119504">
                  <a:moveTo>
                    <a:pt x="1069705" y="0"/>
                  </a:moveTo>
                  <a:lnTo>
                    <a:pt x="1076564" y="26673"/>
                  </a:lnTo>
                  <a:cubicBezTo>
                    <a:pt x="1088680" y="85881"/>
                    <a:pt x="1095042" y="147185"/>
                    <a:pt x="1095042" y="209975"/>
                  </a:cubicBezTo>
                  <a:cubicBezTo>
                    <a:pt x="1095042" y="712294"/>
                    <a:pt x="687832" y="1119504"/>
                    <a:pt x="185513" y="1119504"/>
                  </a:cubicBezTo>
                  <a:cubicBezTo>
                    <a:pt x="122723" y="1119504"/>
                    <a:pt x="61420" y="1113142"/>
                    <a:pt x="2211" y="1101026"/>
                  </a:cubicBezTo>
                  <a:lnTo>
                    <a:pt x="0" y="1100457"/>
                  </a:lnTo>
                  <a:lnTo>
                    <a:pt x="135642" y="877280"/>
                  </a:lnTo>
                  <a:cubicBezTo>
                    <a:pt x="345285" y="567025"/>
                    <a:pt x="613046" y="299035"/>
                    <a:pt x="923240" y="89139"/>
                  </a:cubicBez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auto">
            <a:xfrm flipH="1">
              <a:off x="9379623" y="2108406"/>
              <a:ext cx="2915127" cy="2915127"/>
            </a:xfrm>
            <a:custGeom>
              <a:avLst/>
              <a:gdLst>
                <a:gd name="T0" fmla="*/ 424 w 424"/>
                <a:gd name="T1" fmla="*/ 423 h 423"/>
                <a:gd name="T2" fmla="*/ 424 w 424"/>
                <a:gd name="T3" fmla="*/ 0 h 423"/>
                <a:gd name="T4" fmla="*/ 0 w 424"/>
                <a:gd name="T5" fmla="*/ 423 h 423"/>
                <a:gd name="T6" fmla="*/ 424 w 424"/>
                <a:gd name="T7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423">
                  <a:moveTo>
                    <a:pt x="424" y="423"/>
                  </a:moveTo>
                  <a:lnTo>
                    <a:pt x="424" y="0"/>
                  </a:lnTo>
                  <a:cubicBezTo>
                    <a:pt x="190" y="0"/>
                    <a:pt x="0" y="190"/>
                    <a:pt x="0" y="423"/>
                  </a:cubicBezTo>
                  <a:lnTo>
                    <a:pt x="424" y="42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gradFill>
                <a:gsLst>
                  <a:gs pos="0">
                    <a:schemeClr val="bg1">
                      <a:alpha val="60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021315" y="1608480"/>
            <a:ext cx="2668384" cy="110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66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725</a:t>
            </a:r>
            <a:r>
              <a:rPr lang="en-US" sz="54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K</a:t>
            </a:r>
            <a:endParaRPr lang="en-US" sz="6600" b="1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021315" y="2716476"/>
            <a:ext cx="410969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Labor And Toil 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3021315" y="3205789"/>
            <a:ext cx="450468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021315" y="6664053"/>
            <a:ext cx="2668384" cy="110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66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70</a:t>
            </a:r>
            <a:r>
              <a:rPr lang="en-US" sz="54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%</a:t>
            </a:r>
            <a:endParaRPr lang="en-US" sz="6600" b="1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021315" y="7772049"/>
            <a:ext cx="410969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 The Heartbeat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3021315" y="8261362"/>
            <a:ext cx="450468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563932" y="1608480"/>
            <a:ext cx="2668384" cy="110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66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60</a:t>
            </a:r>
            <a:r>
              <a:rPr lang="en-US" sz="48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%</a:t>
            </a:r>
            <a:endParaRPr lang="en-US" sz="6600" b="1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122622" y="2716476"/>
            <a:ext cx="410969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Realm Of Effort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727631" y="3205789"/>
            <a:ext cx="450468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563932" y="6664053"/>
            <a:ext cx="2668384" cy="110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66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55+</a:t>
            </a:r>
            <a:endParaRPr lang="en-US" sz="6600" b="1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54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122622" y="7772049"/>
            <a:ext cx="410969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Employ Risk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727631" y="8261362"/>
            <a:ext cx="450468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821431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1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2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5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6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9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0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83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4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32" grpId="0" animBg="1"/>
          <p:bldP spid="37" grpId="0" animBg="1"/>
          <p:bldP spid="42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  <p:bldP spid="5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32" grpId="0" animBg="1"/>
          <p:bldP spid="37" grpId="0" animBg="1"/>
          <p:bldP spid="42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  <p:bldP spid="55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 flipH="1">
            <a:off x="12494536" y="6317154"/>
            <a:ext cx="1354814" cy="1354814"/>
          </a:xfrm>
          <a:prstGeom prst="roundRect">
            <a:avLst/>
          </a:prstGeom>
          <a:gradFill>
            <a:gsLst>
              <a:gs pos="100000">
                <a:schemeClr val="accent5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Sora" pitchFamily="2" charset="0"/>
                <a:cs typeface="Sora" pitchFamily="2" charset="0"/>
              </a:rPr>
              <a:t>4</a:t>
            </a:r>
            <a:endParaRPr lang="en-US" sz="54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 flipH="1">
            <a:off x="12494537" y="2619970"/>
            <a:ext cx="1354814" cy="1354814"/>
          </a:xfrm>
          <a:prstGeom prst="roundRect">
            <a:avLst/>
          </a:prstGeom>
          <a:gradFill>
            <a:gsLst>
              <a:gs pos="100000">
                <a:schemeClr val="accent5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Sora" pitchFamily="2" charset="0"/>
                <a:cs typeface="Sora" pitchFamily="2" charset="0"/>
              </a:rPr>
              <a:t>3</a:t>
            </a:r>
            <a:endParaRPr lang="en-US" sz="54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 flipH="1">
            <a:off x="4475936" y="6323521"/>
            <a:ext cx="1354814" cy="1354814"/>
          </a:xfrm>
          <a:prstGeom prst="roundRect">
            <a:avLst/>
          </a:prstGeom>
          <a:gradFill>
            <a:gsLst>
              <a:gs pos="100000">
                <a:schemeClr val="accent5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Sora" pitchFamily="2" charset="0"/>
                <a:cs typeface="Sora" pitchFamily="2" charset="0"/>
              </a:rPr>
              <a:t>2</a:t>
            </a:r>
            <a:endParaRPr lang="en-US" sz="54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flipH="1">
            <a:off x="4475937" y="2626337"/>
            <a:ext cx="1354814" cy="1354814"/>
          </a:xfrm>
          <a:prstGeom prst="roundRect">
            <a:avLst/>
          </a:prstGeom>
          <a:gradFill>
            <a:gsLst>
              <a:gs pos="100000">
                <a:schemeClr val="accent5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Sora" pitchFamily="2" charset="0"/>
                <a:cs typeface="Sora" pitchFamily="2" charset="0"/>
              </a:rPr>
              <a:t>1</a:t>
            </a:r>
            <a:endParaRPr lang="en-US" sz="5400" b="1" dirty="0">
              <a:latin typeface="Sora" pitchFamily="2" charset="0"/>
              <a:cs typeface="Sora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20850" y="1525294"/>
            <a:ext cx="3544172" cy="4926289"/>
            <a:chOff x="5520850" y="1525294"/>
            <a:chExt cx="3544172" cy="4926289"/>
          </a:xfrm>
        </p:grpSpPr>
        <p:sp>
          <p:nvSpPr>
            <p:cNvPr id="2" name="Freeform 15"/>
            <p:cNvSpPr>
              <a:spLocks/>
            </p:cNvSpPr>
            <p:nvPr/>
          </p:nvSpPr>
          <p:spPr bwMode="auto">
            <a:xfrm>
              <a:off x="5520856" y="1525294"/>
              <a:ext cx="3544166" cy="4926289"/>
            </a:xfrm>
            <a:custGeom>
              <a:avLst/>
              <a:gdLst>
                <a:gd name="T0" fmla="*/ 1553 w 1578"/>
                <a:gd name="T1" fmla="*/ 572 h 2198"/>
                <a:gd name="T2" fmla="*/ 1578 w 1578"/>
                <a:gd name="T3" fmla="*/ 510 h 2198"/>
                <a:gd name="T4" fmla="*/ 1488 w 1578"/>
                <a:gd name="T5" fmla="*/ 1 h 2198"/>
                <a:gd name="T6" fmla="*/ 1030 w 1578"/>
                <a:gd name="T7" fmla="*/ 0 h 2198"/>
                <a:gd name="T8" fmla="*/ 547 w 1578"/>
                <a:gd name="T9" fmla="*/ 1 h 2198"/>
                <a:gd name="T10" fmla="*/ 0 w 1578"/>
                <a:gd name="T11" fmla="*/ 91 h 2198"/>
                <a:gd name="T12" fmla="*/ 0 w 1578"/>
                <a:gd name="T13" fmla="*/ 538 h 2198"/>
                <a:gd name="T14" fmla="*/ 0 w 1578"/>
                <a:gd name="T15" fmla="*/ 1240 h 2198"/>
                <a:gd name="T16" fmla="*/ 90 w 1578"/>
                <a:gd name="T17" fmla="*/ 1578 h 2198"/>
                <a:gd name="T18" fmla="*/ 547 w 1578"/>
                <a:gd name="T19" fmla="*/ 1579 h 2198"/>
                <a:gd name="T20" fmla="*/ 548 w 1578"/>
                <a:gd name="T21" fmla="*/ 1579 h 2198"/>
                <a:gd name="T22" fmla="*/ 645 w 1578"/>
                <a:gd name="T23" fmla="*/ 1650 h 2198"/>
                <a:gd name="T24" fmla="*/ 669 w 1578"/>
                <a:gd name="T25" fmla="*/ 1693 h 2198"/>
                <a:gd name="T26" fmla="*/ 669 w 1578"/>
                <a:gd name="T27" fmla="*/ 1695 h 2198"/>
                <a:gd name="T28" fmla="*/ 678 w 1578"/>
                <a:gd name="T29" fmla="*/ 1743 h 2198"/>
                <a:gd name="T30" fmla="*/ 587 w 1578"/>
                <a:gd name="T31" fmla="*/ 2011 h 2198"/>
                <a:gd name="T32" fmla="*/ 598 w 1578"/>
                <a:gd name="T33" fmla="*/ 2095 h 2198"/>
                <a:gd name="T34" fmla="*/ 633 w 1578"/>
                <a:gd name="T35" fmla="*/ 2145 h 2198"/>
                <a:gd name="T36" fmla="*/ 789 w 1578"/>
                <a:gd name="T37" fmla="*/ 2198 h 2198"/>
                <a:gd name="T38" fmla="*/ 945 w 1578"/>
                <a:gd name="T39" fmla="*/ 2145 h 2198"/>
                <a:gd name="T40" fmla="*/ 991 w 1578"/>
                <a:gd name="T41" fmla="*/ 2010 h 2198"/>
                <a:gd name="T42" fmla="*/ 972 w 1578"/>
                <a:gd name="T43" fmla="*/ 1925 h 2198"/>
                <a:gd name="T44" fmla="*/ 971 w 1578"/>
                <a:gd name="T45" fmla="*/ 1923 h 2198"/>
                <a:gd name="T46" fmla="*/ 918 w 1578"/>
                <a:gd name="T47" fmla="*/ 1826 h 2198"/>
                <a:gd name="T48" fmla="*/ 917 w 1578"/>
                <a:gd name="T49" fmla="*/ 1824 h 2198"/>
                <a:gd name="T50" fmla="*/ 916 w 1578"/>
                <a:gd name="T51" fmla="*/ 1823 h 2198"/>
                <a:gd name="T52" fmla="*/ 933 w 1578"/>
                <a:gd name="T53" fmla="*/ 1650 h 2198"/>
                <a:gd name="T54" fmla="*/ 1024 w 1578"/>
                <a:gd name="T55" fmla="*/ 1580 h 2198"/>
                <a:gd name="T56" fmla="*/ 1488 w 1578"/>
                <a:gd name="T57" fmla="*/ 1578 h 2198"/>
                <a:gd name="T58" fmla="*/ 1578 w 1578"/>
                <a:gd name="T59" fmla="*/ 1069 h 2198"/>
                <a:gd name="T60" fmla="*/ 1485 w 1578"/>
                <a:gd name="T61" fmla="*/ 972 h 2198"/>
                <a:gd name="T62" fmla="*/ 1434 w 1578"/>
                <a:gd name="T63" fmla="*/ 982 h 2198"/>
                <a:gd name="T64" fmla="*/ 1433 w 1578"/>
                <a:gd name="T65" fmla="*/ 982 h 2198"/>
                <a:gd name="T66" fmla="*/ 1389 w 1578"/>
                <a:gd name="T67" fmla="*/ 1006 h 2198"/>
                <a:gd name="T68" fmla="*/ 1317 w 1578"/>
                <a:gd name="T69" fmla="*/ 1043 h 2198"/>
                <a:gd name="T70" fmla="*/ 1315 w 1578"/>
                <a:gd name="T71" fmla="*/ 1044 h 2198"/>
                <a:gd name="T72" fmla="*/ 1200 w 1578"/>
                <a:gd name="T73" fmla="*/ 1064 h 2198"/>
                <a:gd name="T74" fmla="*/ 959 w 1578"/>
                <a:gd name="T75" fmla="*/ 819 h 2198"/>
                <a:gd name="T76" fmla="*/ 959 w 1578"/>
                <a:gd name="T77" fmla="*/ 761 h 2198"/>
                <a:gd name="T78" fmla="*/ 1113 w 1578"/>
                <a:gd name="T79" fmla="*/ 531 h 2198"/>
                <a:gd name="T80" fmla="*/ 1116 w 1578"/>
                <a:gd name="T81" fmla="*/ 530 h 2198"/>
                <a:gd name="T82" fmla="*/ 1222 w 1578"/>
                <a:gd name="T83" fmla="*/ 517 h 2198"/>
                <a:gd name="T84" fmla="*/ 1472 w 1578"/>
                <a:gd name="T85" fmla="*/ 607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8" h="2198">
                  <a:moveTo>
                    <a:pt x="1539" y="586"/>
                  </a:moveTo>
                  <a:cubicBezTo>
                    <a:pt x="1544" y="582"/>
                    <a:pt x="1549" y="577"/>
                    <a:pt x="1553" y="572"/>
                  </a:cubicBezTo>
                  <a:cubicBezTo>
                    <a:pt x="1554" y="571"/>
                    <a:pt x="1555" y="570"/>
                    <a:pt x="1556" y="568"/>
                  </a:cubicBezTo>
                  <a:cubicBezTo>
                    <a:pt x="1571" y="552"/>
                    <a:pt x="1578" y="532"/>
                    <a:pt x="1578" y="510"/>
                  </a:cubicBezTo>
                  <a:lnTo>
                    <a:pt x="1578" y="91"/>
                  </a:lnTo>
                  <a:cubicBezTo>
                    <a:pt x="1578" y="41"/>
                    <a:pt x="1537" y="1"/>
                    <a:pt x="1488" y="1"/>
                  </a:cubicBezTo>
                  <a:lnTo>
                    <a:pt x="1031" y="1"/>
                  </a:lnTo>
                  <a:lnTo>
                    <a:pt x="1030" y="0"/>
                  </a:lnTo>
                  <a:lnTo>
                    <a:pt x="548" y="0"/>
                  </a:lnTo>
                  <a:lnTo>
                    <a:pt x="547" y="1"/>
                  </a:lnTo>
                  <a:lnTo>
                    <a:pt x="90" y="1"/>
                  </a:lnTo>
                  <a:cubicBezTo>
                    <a:pt x="40" y="1"/>
                    <a:pt x="0" y="41"/>
                    <a:pt x="0" y="91"/>
                  </a:cubicBezTo>
                  <a:lnTo>
                    <a:pt x="0" y="269"/>
                  </a:lnTo>
                  <a:lnTo>
                    <a:pt x="0" y="538"/>
                  </a:lnTo>
                  <a:lnTo>
                    <a:pt x="0" y="1043"/>
                  </a:lnTo>
                  <a:lnTo>
                    <a:pt x="0" y="1240"/>
                  </a:lnTo>
                  <a:lnTo>
                    <a:pt x="0" y="1488"/>
                  </a:lnTo>
                  <a:cubicBezTo>
                    <a:pt x="0" y="1538"/>
                    <a:pt x="40" y="1578"/>
                    <a:pt x="90" y="1578"/>
                  </a:cubicBezTo>
                  <a:lnTo>
                    <a:pt x="544" y="1578"/>
                  </a:lnTo>
                  <a:lnTo>
                    <a:pt x="547" y="1579"/>
                  </a:lnTo>
                  <a:lnTo>
                    <a:pt x="548" y="1579"/>
                  </a:lnTo>
                  <a:lnTo>
                    <a:pt x="548" y="1579"/>
                  </a:lnTo>
                  <a:lnTo>
                    <a:pt x="558" y="1582"/>
                  </a:lnTo>
                  <a:cubicBezTo>
                    <a:pt x="560" y="1582"/>
                    <a:pt x="611" y="1606"/>
                    <a:pt x="645" y="1650"/>
                  </a:cubicBezTo>
                  <a:cubicBezTo>
                    <a:pt x="655" y="1663"/>
                    <a:pt x="663" y="1677"/>
                    <a:pt x="669" y="1693"/>
                  </a:cubicBezTo>
                  <a:lnTo>
                    <a:pt x="669" y="1693"/>
                  </a:lnTo>
                  <a:lnTo>
                    <a:pt x="669" y="1693"/>
                  </a:lnTo>
                  <a:lnTo>
                    <a:pt x="669" y="1695"/>
                  </a:lnTo>
                  <a:lnTo>
                    <a:pt x="669" y="1695"/>
                  </a:lnTo>
                  <a:cubicBezTo>
                    <a:pt x="675" y="1709"/>
                    <a:pt x="678" y="1726"/>
                    <a:pt x="678" y="1743"/>
                  </a:cubicBezTo>
                  <a:cubicBezTo>
                    <a:pt x="677" y="1805"/>
                    <a:pt x="656" y="1839"/>
                    <a:pt x="633" y="1877"/>
                  </a:cubicBezTo>
                  <a:cubicBezTo>
                    <a:pt x="613" y="1909"/>
                    <a:pt x="592" y="1945"/>
                    <a:pt x="587" y="2011"/>
                  </a:cubicBezTo>
                  <a:cubicBezTo>
                    <a:pt x="586" y="2016"/>
                    <a:pt x="586" y="2022"/>
                    <a:pt x="586" y="2028"/>
                  </a:cubicBezTo>
                  <a:cubicBezTo>
                    <a:pt x="586" y="2053"/>
                    <a:pt x="590" y="2075"/>
                    <a:pt x="598" y="2095"/>
                  </a:cubicBezTo>
                  <a:cubicBezTo>
                    <a:pt x="599" y="2095"/>
                    <a:pt x="599" y="2096"/>
                    <a:pt x="599" y="2096"/>
                  </a:cubicBezTo>
                  <a:cubicBezTo>
                    <a:pt x="607" y="2115"/>
                    <a:pt x="618" y="2132"/>
                    <a:pt x="633" y="2145"/>
                  </a:cubicBezTo>
                  <a:cubicBezTo>
                    <a:pt x="664" y="2175"/>
                    <a:pt x="710" y="2193"/>
                    <a:pt x="765" y="2197"/>
                  </a:cubicBezTo>
                  <a:cubicBezTo>
                    <a:pt x="772" y="2198"/>
                    <a:pt x="780" y="2198"/>
                    <a:pt x="789" y="2198"/>
                  </a:cubicBezTo>
                  <a:cubicBezTo>
                    <a:pt x="797" y="2198"/>
                    <a:pt x="805" y="2198"/>
                    <a:pt x="813" y="2197"/>
                  </a:cubicBezTo>
                  <a:cubicBezTo>
                    <a:pt x="868" y="2193"/>
                    <a:pt x="914" y="2175"/>
                    <a:pt x="945" y="2145"/>
                  </a:cubicBezTo>
                  <a:cubicBezTo>
                    <a:pt x="975" y="2117"/>
                    <a:pt x="992" y="2076"/>
                    <a:pt x="992" y="2027"/>
                  </a:cubicBezTo>
                  <a:cubicBezTo>
                    <a:pt x="992" y="2021"/>
                    <a:pt x="992" y="2015"/>
                    <a:pt x="991" y="2010"/>
                  </a:cubicBezTo>
                  <a:cubicBezTo>
                    <a:pt x="989" y="1975"/>
                    <a:pt x="982" y="1948"/>
                    <a:pt x="972" y="1926"/>
                  </a:cubicBezTo>
                  <a:lnTo>
                    <a:pt x="972" y="1925"/>
                  </a:lnTo>
                  <a:lnTo>
                    <a:pt x="971" y="1924"/>
                  </a:lnTo>
                  <a:lnTo>
                    <a:pt x="971" y="1923"/>
                  </a:lnTo>
                  <a:cubicBezTo>
                    <a:pt x="963" y="1906"/>
                    <a:pt x="954" y="1891"/>
                    <a:pt x="945" y="1877"/>
                  </a:cubicBezTo>
                  <a:cubicBezTo>
                    <a:pt x="935" y="1860"/>
                    <a:pt x="925" y="1844"/>
                    <a:pt x="918" y="1826"/>
                  </a:cubicBezTo>
                  <a:lnTo>
                    <a:pt x="918" y="1826"/>
                  </a:lnTo>
                  <a:cubicBezTo>
                    <a:pt x="917" y="1825"/>
                    <a:pt x="917" y="1825"/>
                    <a:pt x="917" y="1824"/>
                  </a:cubicBezTo>
                  <a:lnTo>
                    <a:pt x="917" y="1824"/>
                  </a:lnTo>
                  <a:lnTo>
                    <a:pt x="916" y="1823"/>
                  </a:lnTo>
                  <a:cubicBezTo>
                    <a:pt x="907" y="1801"/>
                    <a:pt x="901" y="1776"/>
                    <a:pt x="901" y="1742"/>
                  </a:cubicBezTo>
                  <a:cubicBezTo>
                    <a:pt x="900" y="1705"/>
                    <a:pt x="914" y="1675"/>
                    <a:pt x="933" y="1650"/>
                  </a:cubicBezTo>
                  <a:cubicBezTo>
                    <a:pt x="967" y="1606"/>
                    <a:pt x="1018" y="1582"/>
                    <a:pt x="1019" y="1582"/>
                  </a:cubicBezTo>
                  <a:lnTo>
                    <a:pt x="1024" y="1580"/>
                  </a:lnTo>
                  <a:cubicBezTo>
                    <a:pt x="1030" y="1579"/>
                    <a:pt x="1036" y="1578"/>
                    <a:pt x="1043" y="1578"/>
                  </a:cubicBezTo>
                  <a:lnTo>
                    <a:pt x="1488" y="1578"/>
                  </a:lnTo>
                  <a:cubicBezTo>
                    <a:pt x="1537" y="1578"/>
                    <a:pt x="1578" y="1538"/>
                    <a:pt x="1578" y="1488"/>
                  </a:cubicBezTo>
                  <a:lnTo>
                    <a:pt x="1578" y="1069"/>
                  </a:lnTo>
                  <a:cubicBezTo>
                    <a:pt x="1578" y="1048"/>
                    <a:pt x="1571" y="1029"/>
                    <a:pt x="1557" y="1012"/>
                  </a:cubicBezTo>
                  <a:cubicBezTo>
                    <a:pt x="1541" y="992"/>
                    <a:pt x="1516" y="972"/>
                    <a:pt x="1485" y="972"/>
                  </a:cubicBezTo>
                  <a:cubicBezTo>
                    <a:pt x="1465" y="972"/>
                    <a:pt x="1449" y="976"/>
                    <a:pt x="1434" y="982"/>
                  </a:cubicBezTo>
                  <a:lnTo>
                    <a:pt x="1434" y="982"/>
                  </a:lnTo>
                  <a:lnTo>
                    <a:pt x="1434" y="982"/>
                  </a:lnTo>
                  <a:lnTo>
                    <a:pt x="1433" y="982"/>
                  </a:lnTo>
                  <a:lnTo>
                    <a:pt x="1432" y="983"/>
                  </a:lnTo>
                  <a:cubicBezTo>
                    <a:pt x="1417" y="989"/>
                    <a:pt x="1403" y="997"/>
                    <a:pt x="1389" y="1006"/>
                  </a:cubicBezTo>
                  <a:cubicBezTo>
                    <a:pt x="1368" y="1019"/>
                    <a:pt x="1347" y="1032"/>
                    <a:pt x="1319" y="1042"/>
                  </a:cubicBezTo>
                  <a:lnTo>
                    <a:pt x="1317" y="1043"/>
                  </a:lnTo>
                  <a:lnTo>
                    <a:pt x="1316" y="1043"/>
                  </a:lnTo>
                  <a:lnTo>
                    <a:pt x="1315" y="1044"/>
                  </a:lnTo>
                  <a:cubicBezTo>
                    <a:pt x="1290" y="1053"/>
                    <a:pt x="1260" y="1060"/>
                    <a:pt x="1222" y="1063"/>
                  </a:cubicBezTo>
                  <a:cubicBezTo>
                    <a:pt x="1214" y="1064"/>
                    <a:pt x="1207" y="1064"/>
                    <a:pt x="1200" y="1064"/>
                  </a:cubicBezTo>
                  <a:cubicBezTo>
                    <a:pt x="1130" y="1064"/>
                    <a:pt x="1072" y="1039"/>
                    <a:pt x="1030" y="995"/>
                  </a:cubicBezTo>
                  <a:cubicBezTo>
                    <a:pt x="989" y="952"/>
                    <a:pt x="964" y="891"/>
                    <a:pt x="959" y="819"/>
                  </a:cubicBezTo>
                  <a:cubicBezTo>
                    <a:pt x="958" y="809"/>
                    <a:pt x="958" y="799"/>
                    <a:pt x="958" y="790"/>
                  </a:cubicBezTo>
                  <a:cubicBezTo>
                    <a:pt x="958" y="781"/>
                    <a:pt x="958" y="771"/>
                    <a:pt x="959" y="761"/>
                  </a:cubicBezTo>
                  <a:cubicBezTo>
                    <a:pt x="964" y="689"/>
                    <a:pt x="989" y="629"/>
                    <a:pt x="1030" y="586"/>
                  </a:cubicBezTo>
                  <a:cubicBezTo>
                    <a:pt x="1053" y="561"/>
                    <a:pt x="1081" y="543"/>
                    <a:pt x="1113" y="531"/>
                  </a:cubicBezTo>
                  <a:lnTo>
                    <a:pt x="1114" y="531"/>
                  </a:lnTo>
                  <a:lnTo>
                    <a:pt x="1116" y="530"/>
                  </a:lnTo>
                  <a:cubicBezTo>
                    <a:pt x="1141" y="521"/>
                    <a:pt x="1170" y="516"/>
                    <a:pt x="1201" y="516"/>
                  </a:cubicBezTo>
                  <a:cubicBezTo>
                    <a:pt x="1207" y="516"/>
                    <a:pt x="1215" y="516"/>
                    <a:pt x="1222" y="517"/>
                  </a:cubicBezTo>
                  <a:cubicBezTo>
                    <a:pt x="1306" y="523"/>
                    <a:pt x="1349" y="550"/>
                    <a:pt x="1389" y="574"/>
                  </a:cubicBezTo>
                  <a:cubicBezTo>
                    <a:pt x="1414" y="589"/>
                    <a:pt x="1438" y="604"/>
                    <a:pt x="1472" y="607"/>
                  </a:cubicBezTo>
                  <a:cubicBezTo>
                    <a:pt x="1497" y="610"/>
                    <a:pt x="1520" y="602"/>
                    <a:pt x="1539" y="586"/>
                  </a:cubicBez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800100" dist="1231900" dir="8100000" sx="90000" sy="90000" algn="tr" rotWithShape="0">
                <a:prstClr val="black">
                  <a:alpha val="11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flipH="1">
              <a:off x="5539901" y="2626337"/>
              <a:ext cx="309901" cy="1354814"/>
            </a:xfrm>
            <a:custGeom>
              <a:avLst/>
              <a:gdLst>
                <a:gd name="connsiteX0" fmla="*/ 309901 w 309901"/>
                <a:gd name="connsiteY0" fmla="*/ 0 h 1354814"/>
                <a:gd name="connsiteX1" fmla="*/ 225807 w 309901"/>
                <a:gd name="connsiteY1" fmla="*/ 0 h 1354814"/>
                <a:gd name="connsiteX2" fmla="*/ 0 w 309901"/>
                <a:gd name="connsiteY2" fmla="*/ 225807 h 1354814"/>
                <a:gd name="connsiteX3" fmla="*/ 0 w 309901"/>
                <a:gd name="connsiteY3" fmla="*/ 1129007 h 1354814"/>
                <a:gd name="connsiteX4" fmla="*/ 225807 w 309901"/>
                <a:gd name="connsiteY4" fmla="*/ 1354814 h 1354814"/>
                <a:gd name="connsiteX5" fmla="*/ 309901 w 309901"/>
                <a:gd name="connsiteY5" fmla="*/ 1354814 h 1354814"/>
                <a:gd name="connsiteX6" fmla="*/ 309901 w 309901"/>
                <a:gd name="connsiteY6" fmla="*/ 1236591 h 1354814"/>
                <a:gd name="connsiteX7" fmla="*/ 309901 w 309901"/>
                <a:gd name="connsiteY7" fmla="*/ 104755 h 135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901" h="1354814">
                  <a:moveTo>
                    <a:pt x="309901" y="0"/>
                  </a:moveTo>
                  <a:lnTo>
                    <a:pt x="225807" y="0"/>
                  </a:lnTo>
                  <a:cubicBezTo>
                    <a:pt x="101097" y="0"/>
                    <a:pt x="0" y="101097"/>
                    <a:pt x="0" y="225807"/>
                  </a:cubicBezTo>
                  <a:lnTo>
                    <a:pt x="0" y="1129007"/>
                  </a:lnTo>
                  <a:cubicBezTo>
                    <a:pt x="0" y="1253717"/>
                    <a:pt x="101097" y="1354814"/>
                    <a:pt x="225807" y="1354814"/>
                  </a:cubicBezTo>
                  <a:lnTo>
                    <a:pt x="309901" y="1354814"/>
                  </a:lnTo>
                  <a:lnTo>
                    <a:pt x="309901" y="1236591"/>
                  </a:lnTo>
                  <a:lnTo>
                    <a:pt x="309901" y="104755"/>
                  </a:ln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5400" b="1" dirty="0">
                <a:latin typeface="Sora" pitchFamily="2" charset="0"/>
                <a:cs typeface="Sora" pitchFamily="2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520850" y="1525294"/>
              <a:ext cx="3544166" cy="4926289"/>
            </a:xfrm>
            <a:custGeom>
              <a:avLst/>
              <a:gdLst>
                <a:gd name="T0" fmla="*/ 1553 w 1578"/>
                <a:gd name="T1" fmla="*/ 572 h 2198"/>
                <a:gd name="T2" fmla="*/ 1578 w 1578"/>
                <a:gd name="T3" fmla="*/ 510 h 2198"/>
                <a:gd name="T4" fmla="*/ 1488 w 1578"/>
                <a:gd name="T5" fmla="*/ 1 h 2198"/>
                <a:gd name="T6" fmla="*/ 1030 w 1578"/>
                <a:gd name="T7" fmla="*/ 0 h 2198"/>
                <a:gd name="T8" fmla="*/ 547 w 1578"/>
                <a:gd name="T9" fmla="*/ 1 h 2198"/>
                <a:gd name="T10" fmla="*/ 0 w 1578"/>
                <a:gd name="T11" fmla="*/ 91 h 2198"/>
                <a:gd name="T12" fmla="*/ 0 w 1578"/>
                <a:gd name="T13" fmla="*/ 538 h 2198"/>
                <a:gd name="T14" fmla="*/ 0 w 1578"/>
                <a:gd name="T15" fmla="*/ 1240 h 2198"/>
                <a:gd name="T16" fmla="*/ 90 w 1578"/>
                <a:gd name="T17" fmla="*/ 1578 h 2198"/>
                <a:gd name="T18" fmla="*/ 547 w 1578"/>
                <a:gd name="T19" fmla="*/ 1579 h 2198"/>
                <a:gd name="T20" fmla="*/ 548 w 1578"/>
                <a:gd name="T21" fmla="*/ 1579 h 2198"/>
                <a:gd name="T22" fmla="*/ 645 w 1578"/>
                <a:gd name="T23" fmla="*/ 1650 h 2198"/>
                <a:gd name="T24" fmla="*/ 669 w 1578"/>
                <a:gd name="T25" fmla="*/ 1693 h 2198"/>
                <a:gd name="T26" fmla="*/ 669 w 1578"/>
                <a:gd name="T27" fmla="*/ 1695 h 2198"/>
                <a:gd name="T28" fmla="*/ 678 w 1578"/>
                <a:gd name="T29" fmla="*/ 1743 h 2198"/>
                <a:gd name="T30" fmla="*/ 587 w 1578"/>
                <a:gd name="T31" fmla="*/ 2011 h 2198"/>
                <a:gd name="T32" fmla="*/ 598 w 1578"/>
                <a:gd name="T33" fmla="*/ 2095 h 2198"/>
                <a:gd name="T34" fmla="*/ 633 w 1578"/>
                <a:gd name="T35" fmla="*/ 2145 h 2198"/>
                <a:gd name="T36" fmla="*/ 789 w 1578"/>
                <a:gd name="T37" fmla="*/ 2198 h 2198"/>
                <a:gd name="T38" fmla="*/ 945 w 1578"/>
                <a:gd name="T39" fmla="*/ 2145 h 2198"/>
                <a:gd name="T40" fmla="*/ 991 w 1578"/>
                <a:gd name="T41" fmla="*/ 2010 h 2198"/>
                <a:gd name="T42" fmla="*/ 972 w 1578"/>
                <a:gd name="T43" fmla="*/ 1925 h 2198"/>
                <a:gd name="T44" fmla="*/ 971 w 1578"/>
                <a:gd name="T45" fmla="*/ 1923 h 2198"/>
                <a:gd name="T46" fmla="*/ 918 w 1578"/>
                <a:gd name="T47" fmla="*/ 1826 h 2198"/>
                <a:gd name="T48" fmla="*/ 917 w 1578"/>
                <a:gd name="T49" fmla="*/ 1824 h 2198"/>
                <a:gd name="T50" fmla="*/ 916 w 1578"/>
                <a:gd name="T51" fmla="*/ 1823 h 2198"/>
                <a:gd name="T52" fmla="*/ 933 w 1578"/>
                <a:gd name="T53" fmla="*/ 1650 h 2198"/>
                <a:gd name="T54" fmla="*/ 1024 w 1578"/>
                <a:gd name="T55" fmla="*/ 1580 h 2198"/>
                <a:gd name="T56" fmla="*/ 1488 w 1578"/>
                <a:gd name="T57" fmla="*/ 1578 h 2198"/>
                <a:gd name="T58" fmla="*/ 1578 w 1578"/>
                <a:gd name="T59" fmla="*/ 1069 h 2198"/>
                <a:gd name="T60" fmla="*/ 1485 w 1578"/>
                <a:gd name="T61" fmla="*/ 972 h 2198"/>
                <a:gd name="T62" fmla="*/ 1434 w 1578"/>
                <a:gd name="T63" fmla="*/ 982 h 2198"/>
                <a:gd name="T64" fmla="*/ 1433 w 1578"/>
                <a:gd name="T65" fmla="*/ 982 h 2198"/>
                <a:gd name="T66" fmla="*/ 1389 w 1578"/>
                <a:gd name="T67" fmla="*/ 1006 h 2198"/>
                <a:gd name="T68" fmla="*/ 1317 w 1578"/>
                <a:gd name="T69" fmla="*/ 1043 h 2198"/>
                <a:gd name="T70" fmla="*/ 1315 w 1578"/>
                <a:gd name="T71" fmla="*/ 1044 h 2198"/>
                <a:gd name="T72" fmla="*/ 1200 w 1578"/>
                <a:gd name="T73" fmla="*/ 1064 h 2198"/>
                <a:gd name="T74" fmla="*/ 959 w 1578"/>
                <a:gd name="T75" fmla="*/ 819 h 2198"/>
                <a:gd name="T76" fmla="*/ 959 w 1578"/>
                <a:gd name="T77" fmla="*/ 761 h 2198"/>
                <a:gd name="T78" fmla="*/ 1113 w 1578"/>
                <a:gd name="T79" fmla="*/ 531 h 2198"/>
                <a:gd name="T80" fmla="*/ 1116 w 1578"/>
                <a:gd name="T81" fmla="*/ 530 h 2198"/>
                <a:gd name="T82" fmla="*/ 1222 w 1578"/>
                <a:gd name="T83" fmla="*/ 517 h 2198"/>
                <a:gd name="T84" fmla="*/ 1472 w 1578"/>
                <a:gd name="T85" fmla="*/ 607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8" h="2198">
                  <a:moveTo>
                    <a:pt x="1539" y="586"/>
                  </a:moveTo>
                  <a:cubicBezTo>
                    <a:pt x="1544" y="582"/>
                    <a:pt x="1549" y="577"/>
                    <a:pt x="1553" y="572"/>
                  </a:cubicBezTo>
                  <a:cubicBezTo>
                    <a:pt x="1554" y="571"/>
                    <a:pt x="1555" y="570"/>
                    <a:pt x="1556" y="568"/>
                  </a:cubicBezTo>
                  <a:cubicBezTo>
                    <a:pt x="1571" y="552"/>
                    <a:pt x="1578" y="532"/>
                    <a:pt x="1578" y="510"/>
                  </a:cubicBezTo>
                  <a:lnTo>
                    <a:pt x="1578" y="91"/>
                  </a:lnTo>
                  <a:cubicBezTo>
                    <a:pt x="1578" y="41"/>
                    <a:pt x="1537" y="1"/>
                    <a:pt x="1488" y="1"/>
                  </a:cubicBezTo>
                  <a:lnTo>
                    <a:pt x="1031" y="1"/>
                  </a:lnTo>
                  <a:lnTo>
                    <a:pt x="1030" y="0"/>
                  </a:lnTo>
                  <a:lnTo>
                    <a:pt x="548" y="0"/>
                  </a:lnTo>
                  <a:lnTo>
                    <a:pt x="547" y="1"/>
                  </a:lnTo>
                  <a:lnTo>
                    <a:pt x="90" y="1"/>
                  </a:lnTo>
                  <a:cubicBezTo>
                    <a:pt x="40" y="1"/>
                    <a:pt x="0" y="41"/>
                    <a:pt x="0" y="91"/>
                  </a:cubicBezTo>
                  <a:lnTo>
                    <a:pt x="0" y="269"/>
                  </a:lnTo>
                  <a:lnTo>
                    <a:pt x="0" y="538"/>
                  </a:lnTo>
                  <a:lnTo>
                    <a:pt x="0" y="1043"/>
                  </a:lnTo>
                  <a:lnTo>
                    <a:pt x="0" y="1240"/>
                  </a:lnTo>
                  <a:lnTo>
                    <a:pt x="0" y="1488"/>
                  </a:lnTo>
                  <a:cubicBezTo>
                    <a:pt x="0" y="1538"/>
                    <a:pt x="40" y="1578"/>
                    <a:pt x="90" y="1578"/>
                  </a:cubicBezTo>
                  <a:lnTo>
                    <a:pt x="544" y="1578"/>
                  </a:lnTo>
                  <a:lnTo>
                    <a:pt x="547" y="1579"/>
                  </a:lnTo>
                  <a:lnTo>
                    <a:pt x="548" y="1579"/>
                  </a:lnTo>
                  <a:lnTo>
                    <a:pt x="548" y="1579"/>
                  </a:lnTo>
                  <a:lnTo>
                    <a:pt x="558" y="1582"/>
                  </a:lnTo>
                  <a:cubicBezTo>
                    <a:pt x="560" y="1582"/>
                    <a:pt x="611" y="1606"/>
                    <a:pt x="645" y="1650"/>
                  </a:cubicBezTo>
                  <a:cubicBezTo>
                    <a:pt x="655" y="1663"/>
                    <a:pt x="663" y="1677"/>
                    <a:pt x="669" y="1693"/>
                  </a:cubicBezTo>
                  <a:lnTo>
                    <a:pt x="669" y="1693"/>
                  </a:lnTo>
                  <a:lnTo>
                    <a:pt x="669" y="1693"/>
                  </a:lnTo>
                  <a:lnTo>
                    <a:pt x="669" y="1695"/>
                  </a:lnTo>
                  <a:lnTo>
                    <a:pt x="669" y="1695"/>
                  </a:lnTo>
                  <a:cubicBezTo>
                    <a:pt x="675" y="1709"/>
                    <a:pt x="678" y="1726"/>
                    <a:pt x="678" y="1743"/>
                  </a:cubicBezTo>
                  <a:cubicBezTo>
                    <a:pt x="677" y="1805"/>
                    <a:pt x="656" y="1839"/>
                    <a:pt x="633" y="1877"/>
                  </a:cubicBezTo>
                  <a:cubicBezTo>
                    <a:pt x="613" y="1909"/>
                    <a:pt x="592" y="1945"/>
                    <a:pt x="587" y="2011"/>
                  </a:cubicBezTo>
                  <a:cubicBezTo>
                    <a:pt x="586" y="2016"/>
                    <a:pt x="586" y="2022"/>
                    <a:pt x="586" y="2028"/>
                  </a:cubicBezTo>
                  <a:cubicBezTo>
                    <a:pt x="586" y="2053"/>
                    <a:pt x="590" y="2075"/>
                    <a:pt x="598" y="2095"/>
                  </a:cubicBezTo>
                  <a:cubicBezTo>
                    <a:pt x="599" y="2095"/>
                    <a:pt x="599" y="2096"/>
                    <a:pt x="599" y="2096"/>
                  </a:cubicBezTo>
                  <a:cubicBezTo>
                    <a:pt x="607" y="2115"/>
                    <a:pt x="618" y="2132"/>
                    <a:pt x="633" y="2145"/>
                  </a:cubicBezTo>
                  <a:cubicBezTo>
                    <a:pt x="664" y="2175"/>
                    <a:pt x="710" y="2193"/>
                    <a:pt x="765" y="2197"/>
                  </a:cubicBezTo>
                  <a:cubicBezTo>
                    <a:pt x="772" y="2198"/>
                    <a:pt x="780" y="2198"/>
                    <a:pt x="789" y="2198"/>
                  </a:cubicBezTo>
                  <a:cubicBezTo>
                    <a:pt x="797" y="2198"/>
                    <a:pt x="805" y="2198"/>
                    <a:pt x="813" y="2197"/>
                  </a:cubicBezTo>
                  <a:cubicBezTo>
                    <a:pt x="868" y="2193"/>
                    <a:pt x="914" y="2175"/>
                    <a:pt x="945" y="2145"/>
                  </a:cubicBezTo>
                  <a:cubicBezTo>
                    <a:pt x="975" y="2117"/>
                    <a:pt x="992" y="2076"/>
                    <a:pt x="992" y="2027"/>
                  </a:cubicBezTo>
                  <a:cubicBezTo>
                    <a:pt x="992" y="2021"/>
                    <a:pt x="992" y="2015"/>
                    <a:pt x="991" y="2010"/>
                  </a:cubicBezTo>
                  <a:cubicBezTo>
                    <a:pt x="989" y="1975"/>
                    <a:pt x="982" y="1948"/>
                    <a:pt x="972" y="1926"/>
                  </a:cubicBezTo>
                  <a:lnTo>
                    <a:pt x="972" y="1925"/>
                  </a:lnTo>
                  <a:lnTo>
                    <a:pt x="971" y="1924"/>
                  </a:lnTo>
                  <a:lnTo>
                    <a:pt x="971" y="1923"/>
                  </a:lnTo>
                  <a:cubicBezTo>
                    <a:pt x="963" y="1906"/>
                    <a:pt x="954" y="1891"/>
                    <a:pt x="945" y="1877"/>
                  </a:cubicBezTo>
                  <a:cubicBezTo>
                    <a:pt x="935" y="1860"/>
                    <a:pt x="925" y="1844"/>
                    <a:pt x="918" y="1826"/>
                  </a:cubicBezTo>
                  <a:lnTo>
                    <a:pt x="918" y="1826"/>
                  </a:lnTo>
                  <a:cubicBezTo>
                    <a:pt x="917" y="1825"/>
                    <a:pt x="917" y="1825"/>
                    <a:pt x="917" y="1824"/>
                  </a:cubicBezTo>
                  <a:lnTo>
                    <a:pt x="917" y="1824"/>
                  </a:lnTo>
                  <a:lnTo>
                    <a:pt x="916" y="1823"/>
                  </a:lnTo>
                  <a:cubicBezTo>
                    <a:pt x="907" y="1801"/>
                    <a:pt x="901" y="1776"/>
                    <a:pt x="901" y="1742"/>
                  </a:cubicBezTo>
                  <a:cubicBezTo>
                    <a:pt x="900" y="1705"/>
                    <a:pt x="914" y="1675"/>
                    <a:pt x="933" y="1650"/>
                  </a:cubicBezTo>
                  <a:cubicBezTo>
                    <a:pt x="967" y="1606"/>
                    <a:pt x="1018" y="1582"/>
                    <a:pt x="1019" y="1582"/>
                  </a:cubicBezTo>
                  <a:lnTo>
                    <a:pt x="1024" y="1580"/>
                  </a:lnTo>
                  <a:cubicBezTo>
                    <a:pt x="1030" y="1579"/>
                    <a:pt x="1036" y="1578"/>
                    <a:pt x="1043" y="1578"/>
                  </a:cubicBezTo>
                  <a:lnTo>
                    <a:pt x="1488" y="1578"/>
                  </a:lnTo>
                  <a:cubicBezTo>
                    <a:pt x="1537" y="1578"/>
                    <a:pt x="1578" y="1538"/>
                    <a:pt x="1578" y="1488"/>
                  </a:cubicBezTo>
                  <a:lnTo>
                    <a:pt x="1578" y="1069"/>
                  </a:lnTo>
                  <a:cubicBezTo>
                    <a:pt x="1578" y="1048"/>
                    <a:pt x="1571" y="1029"/>
                    <a:pt x="1557" y="1012"/>
                  </a:cubicBezTo>
                  <a:cubicBezTo>
                    <a:pt x="1541" y="992"/>
                    <a:pt x="1516" y="972"/>
                    <a:pt x="1485" y="972"/>
                  </a:cubicBezTo>
                  <a:cubicBezTo>
                    <a:pt x="1465" y="972"/>
                    <a:pt x="1449" y="976"/>
                    <a:pt x="1434" y="982"/>
                  </a:cubicBezTo>
                  <a:lnTo>
                    <a:pt x="1434" y="982"/>
                  </a:lnTo>
                  <a:lnTo>
                    <a:pt x="1434" y="982"/>
                  </a:lnTo>
                  <a:lnTo>
                    <a:pt x="1433" y="982"/>
                  </a:lnTo>
                  <a:lnTo>
                    <a:pt x="1432" y="983"/>
                  </a:lnTo>
                  <a:cubicBezTo>
                    <a:pt x="1417" y="989"/>
                    <a:pt x="1403" y="997"/>
                    <a:pt x="1389" y="1006"/>
                  </a:cubicBezTo>
                  <a:cubicBezTo>
                    <a:pt x="1368" y="1019"/>
                    <a:pt x="1347" y="1032"/>
                    <a:pt x="1319" y="1042"/>
                  </a:cubicBezTo>
                  <a:lnTo>
                    <a:pt x="1317" y="1043"/>
                  </a:lnTo>
                  <a:lnTo>
                    <a:pt x="1316" y="1043"/>
                  </a:lnTo>
                  <a:lnTo>
                    <a:pt x="1315" y="1044"/>
                  </a:lnTo>
                  <a:cubicBezTo>
                    <a:pt x="1290" y="1053"/>
                    <a:pt x="1260" y="1060"/>
                    <a:pt x="1222" y="1063"/>
                  </a:cubicBezTo>
                  <a:cubicBezTo>
                    <a:pt x="1214" y="1064"/>
                    <a:pt x="1207" y="1064"/>
                    <a:pt x="1200" y="1064"/>
                  </a:cubicBezTo>
                  <a:cubicBezTo>
                    <a:pt x="1130" y="1064"/>
                    <a:pt x="1072" y="1039"/>
                    <a:pt x="1030" y="995"/>
                  </a:cubicBezTo>
                  <a:cubicBezTo>
                    <a:pt x="989" y="952"/>
                    <a:pt x="964" y="891"/>
                    <a:pt x="959" y="819"/>
                  </a:cubicBezTo>
                  <a:cubicBezTo>
                    <a:pt x="958" y="809"/>
                    <a:pt x="958" y="799"/>
                    <a:pt x="958" y="790"/>
                  </a:cubicBezTo>
                  <a:cubicBezTo>
                    <a:pt x="958" y="781"/>
                    <a:pt x="958" y="771"/>
                    <a:pt x="959" y="761"/>
                  </a:cubicBezTo>
                  <a:cubicBezTo>
                    <a:pt x="964" y="689"/>
                    <a:pt x="989" y="629"/>
                    <a:pt x="1030" y="586"/>
                  </a:cubicBezTo>
                  <a:cubicBezTo>
                    <a:pt x="1053" y="561"/>
                    <a:pt x="1081" y="543"/>
                    <a:pt x="1113" y="531"/>
                  </a:cubicBezTo>
                  <a:lnTo>
                    <a:pt x="1114" y="531"/>
                  </a:lnTo>
                  <a:lnTo>
                    <a:pt x="1116" y="530"/>
                  </a:lnTo>
                  <a:cubicBezTo>
                    <a:pt x="1141" y="521"/>
                    <a:pt x="1170" y="516"/>
                    <a:pt x="1201" y="516"/>
                  </a:cubicBezTo>
                  <a:cubicBezTo>
                    <a:pt x="1207" y="516"/>
                    <a:pt x="1215" y="516"/>
                    <a:pt x="1222" y="517"/>
                  </a:cubicBezTo>
                  <a:cubicBezTo>
                    <a:pt x="1306" y="523"/>
                    <a:pt x="1349" y="550"/>
                    <a:pt x="1389" y="574"/>
                  </a:cubicBezTo>
                  <a:cubicBezTo>
                    <a:pt x="1414" y="589"/>
                    <a:pt x="1438" y="604"/>
                    <a:pt x="1472" y="607"/>
                  </a:cubicBezTo>
                  <a:cubicBezTo>
                    <a:pt x="1497" y="610"/>
                    <a:pt x="1520" y="602"/>
                    <a:pt x="1539" y="586"/>
                  </a:cubicBez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 w="19050">
              <a:gradFill>
                <a:gsLst>
                  <a:gs pos="0">
                    <a:schemeClr val="bg1"/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4104507" y="2551956"/>
            <a:ext cx="2869043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gradFill flip="none" rotWithShape="1">
                  <a:gsLst>
                    <a:gs pos="11000">
                      <a:schemeClr val="accent5"/>
                    </a:gs>
                    <a:gs pos="80000">
                      <a:schemeClr val="accent3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Labor And Toil </a:t>
            </a:r>
            <a:endParaRPr lang="en-US" sz="2400" b="1" dirty="0">
              <a:gradFill flip="none" rotWithShape="1">
                <a:gsLst>
                  <a:gs pos="11000">
                    <a:schemeClr val="accent5"/>
                  </a:gs>
                  <a:gs pos="80000">
                    <a:schemeClr val="accent3">
                      <a:lumMod val="75000"/>
                    </a:schemeClr>
                  </a:gs>
                </a:gsLst>
                <a:lin ang="10800000" scaled="1"/>
                <a:tileRect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4104507" y="3041269"/>
            <a:ext cx="3447933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4104507" y="6284907"/>
            <a:ext cx="2869043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gradFill flip="none" rotWithShape="1">
                  <a:gsLst>
                    <a:gs pos="11000">
                      <a:schemeClr val="accent5"/>
                    </a:gs>
                    <a:gs pos="80000">
                      <a:schemeClr val="accent3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 The Heartbeat</a:t>
            </a:r>
            <a:endParaRPr lang="en-US" sz="2400" b="1" dirty="0">
              <a:gradFill flip="none" rotWithShape="1">
                <a:gsLst>
                  <a:gs pos="11000">
                    <a:schemeClr val="accent5"/>
                  </a:gs>
                  <a:gs pos="80000">
                    <a:schemeClr val="accent3">
                      <a:lumMod val="75000"/>
                    </a:schemeClr>
                  </a:gs>
                </a:gsLst>
                <a:lin ang="10800000" scaled="1"/>
                <a:tileRect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4104507" y="6774220"/>
            <a:ext cx="3447933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466849" y="2551956"/>
            <a:ext cx="2716637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2400" b="1" dirty="0" smtClean="0">
                <a:gradFill flip="none" rotWithShape="1">
                  <a:gsLst>
                    <a:gs pos="11000">
                      <a:schemeClr val="accent5"/>
                    </a:gs>
                    <a:gs pos="80000">
                      <a:schemeClr val="accent3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Realm Of Effort</a:t>
            </a:r>
            <a:endParaRPr lang="en-US" sz="2400" b="1" dirty="0">
              <a:gradFill flip="none" rotWithShape="1">
                <a:gsLst>
                  <a:gs pos="11000">
                    <a:schemeClr val="accent5"/>
                  </a:gs>
                  <a:gs pos="80000">
                    <a:schemeClr val="accent3">
                      <a:lumMod val="75000"/>
                    </a:schemeClr>
                  </a:gs>
                </a:gsLst>
                <a:lin ang="10800000" scaled="1"/>
                <a:tileRect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646621" y="3041269"/>
            <a:ext cx="353686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466849" y="6284907"/>
            <a:ext cx="2716637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2400" b="1" dirty="0" smtClean="0">
                <a:gradFill flip="none" rotWithShape="1">
                  <a:gsLst>
                    <a:gs pos="11000">
                      <a:schemeClr val="accent5"/>
                    </a:gs>
                    <a:gs pos="80000">
                      <a:schemeClr val="accent3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Employ Risk</a:t>
            </a:r>
            <a:endParaRPr lang="en-US" sz="2400" b="1" dirty="0">
              <a:gradFill flip="none" rotWithShape="1">
                <a:gsLst>
                  <a:gs pos="11000">
                    <a:schemeClr val="accent5"/>
                  </a:gs>
                  <a:gs pos="80000">
                    <a:schemeClr val="accent3">
                      <a:lumMod val="75000"/>
                    </a:schemeClr>
                  </a:gs>
                </a:gsLst>
                <a:lin ang="10800000" scaled="1"/>
                <a:tileRect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646621" y="6774220"/>
            <a:ext cx="353686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20850" y="5227416"/>
            <a:ext cx="4926296" cy="3534290"/>
            <a:chOff x="5520850" y="5227416"/>
            <a:chExt cx="4926296" cy="3534290"/>
          </a:xfrm>
        </p:grpSpPr>
        <p:sp>
          <p:nvSpPr>
            <p:cNvPr id="4" name="Freeform 17"/>
            <p:cNvSpPr>
              <a:spLocks/>
            </p:cNvSpPr>
            <p:nvPr/>
          </p:nvSpPr>
          <p:spPr bwMode="auto">
            <a:xfrm>
              <a:off x="5520856" y="5227416"/>
              <a:ext cx="4926290" cy="3534290"/>
            </a:xfrm>
            <a:custGeom>
              <a:avLst/>
              <a:gdLst>
                <a:gd name="T0" fmla="*/ 1040 w 2196"/>
                <a:gd name="T1" fmla="*/ 1577 h 1577"/>
                <a:gd name="T2" fmla="*/ 1488 w 2196"/>
                <a:gd name="T3" fmla="*/ 1577 h 1577"/>
                <a:gd name="T4" fmla="*/ 1578 w 2196"/>
                <a:gd name="T5" fmla="*/ 1030 h 1577"/>
                <a:gd name="T6" fmla="*/ 1589 w 2196"/>
                <a:gd name="T7" fmla="*/ 1002 h 1577"/>
                <a:gd name="T8" fmla="*/ 1717 w 2196"/>
                <a:gd name="T9" fmla="*/ 903 h 1577"/>
                <a:gd name="T10" fmla="*/ 1875 w 2196"/>
                <a:gd name="T11" fmla="*/ 945 h 1577"/>
                <a:gd name="T12" fmla="*/ 2027 w 2196"/>
                <a:gd name="T13" fmla="*/ 992 h 1577"/>
                <a:gd name="T14" fmla="*/ 2058 w 2196"/>
                <a:gd name="T15" fmla="*/ 989 h 1577"/>
                <a:gd name="T16" fmla="*/ 2144 w 2196"/>
                <a:gd name="T17" fmla="*/ 945 h 1577"/>
                <a:gd name="T18" fmla="*/ 2196 w 2196"/>
                <a:gd name="T19" fmla="*/ 789 h 1577"/>
                <a:gd name="T20" fmla="*/ 2144 w 2196"/>
                <a:gd name="T21" fmla="*/ 633 h 1577"/>
                <a:gd name="T22" fmla="*/ 2008 w 2196"/>
                <a:gd name="T23" fmla="*/ 586 h 1577"/>
                <a:gd name="T24" fmla="*/ 1977 w 2196"/>
                <a:gd name="T25" fmla="*/ 590 h 1577"/>
                <a:gd name="T26" fmla="*/ 1875 w 2196"/>
                <a:gd name="T27" fmla="*/ 633 h 1577"/>
                <a:gd name="T28" fmla="*/ 1777 w 2196"/>
                <a:gd name="T29" fmla="*/ 674 h 1577"/>
                <a:gd name="T30" fmla="*/ 1740 w 2196"/>
                <a:gd name="T31" fmla="*/ 677 h 1577"/>
                <a:gd name="T32" fmla="*/ 1582 w 2196"/>
                <a:gd name="T33" fmla="*/ 564 h 1577"/>
                <a:gd name="T34" fmla="*/ 1578 w 2196"/>
                <a:gd name="T35" fmla="*/ 537 h 1577"/>
                <a:gd name="T36" fmla="*/ 1488 w 2196"/>
                <a:gd name="T37" fmla="*/ 0 h 1577"/>
                <a:gd name="T38" fmla="*/ 1013 w 2196"/>
                <a:gd name="T39" fmla="*/ 20 h 1577"/>
                <a:gd name="T40" fmla="*/ 982 w 2196"/>
                <a:gd name="T41" fmla="*/ 146 h 1577"/>
                <a:gd name="T42" fmla="*/ 983 w 2196"/>
                <a:gd name="T43" fmla="*/ 148 h 1577"/>
                <a:gd name="T44" fmla="*/ 983 w 2196"/>
                <a:gd name="T45" fmla="*/ 148 h 1577"/>
                <a:gd name="T46" fmla="*/ 1036 w 2196"/>
                <a:gd name="T47" fmla="*/ 245 h 1577"/>
                <a:gd name="T48" fmla="*/ 1037 w 2196"/>
                <a:gd name="T49" fmla="*/ 247 h 1577"/>
                <a:gd name="T50" fmla="*/ 1062 w 2196"/>
                <a:gd name="T51" fmla="*/ 356 h 1577"/>
                <a:gd name="T52" fmla="*/ 994 w 2196"/>
                <a:gd name="T53" fmla="*/ 548 h 1577"/>
                <a:gd name="T54" fmla="*/ 789 w 2196"/>
                <a:gd name="T55" fmla="*/ 620 h 1577"/>
                <a:gd name="T56" fmla="*/ 585 w 2196"/>
                <a:gd name="T57" fmla="*/ 548 h 1577"/>
                <a:gd name="T58" fmla="*/ 534 w 2196"/>
                <a:gd name="T59" fmla="*/ 475 h 1577"/>
                <a:gd name="T60" fmla="*/ 515 w 2196"/>
                <a:gd name="T61" fmla="*/ 377 h 1577"/>
                <a:gd name="T62" fmla="*/ 573 w 2196"/>
                <a:gd name="T63" fmla="*/ 189 h 1577"/>
                <a:gd name="T64" fmla="*/ 596 w 2196"/>
                <a:gd name="T65" fmla="*/ 54 h 1577"/>
                <a:gd name="T66" fmla="*/ 596 w 2196"/>
                <a:gd name="T67" fmla="*/ 53 h 1577"/>
                <a:gd name="T68" fmla="*/ 566 w 2196"/>
                <a:gd name="T69" fmla="*/ 20 h 1577"/>
                <a:gd name="T70" fmla="*/ 90 w 2196"/>
                <a:gd name="T71" fmla="*/ 0 h 1577"/>
                <a:gd name="T72" fmla="*/ 0 w 2196"/>
                <a:gd name="T73" fmla="*/ 546 h 1577"/>
                <a:gd name="T74" fmla="*/ 0 w 2196"/>
                <a:gd name="T75" fmla="*/ 1487 h 1577"/>
                <a:gd name="T76" fmla="*/ 270 w 2196"/>
                <a:gd name="T77" fmla="*/ 15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96" h="1577">
                  <a:moveTo>
                    <a:pt x="539" y="1577"/>
                  </a:moveTo>
                  <a:lnTo>
                    <a:pt x="1040" y="1577"/>
                  </a:lnTo>
                  <a:lnTo>
                    <a:pt x="1303" y="1577"/>
                  </a:lnTo>
                  <a:lnTo>
                    <a:pt x="1488" y="1577"/>
                  </a:lnTo>
                  <a:cubicBezTo>
                    <a:pt x="1538" y="1577"/>
                    <a:pt x="1578" y="1537"/>
                    <a:pt x="1578" y="1487"/>
                  </a:cubicBezTo>
                  <a:lnTo>
                    <a:pt x="1578" y="1030"/>
                  </a:lnTo>
                  <a:lnTo>
                    <a:pt x="1579" y="1026"/>
                  </a:lnTo>
                  <a:cubicBezTo>
                    <a:pt x="1581" y="1017"/>
                    <a:pt x="1584" y="1009"/>
                    <a:pt x="1589" y="1002"/>
                  </a:cubicBezTo>
                  <a:cubicBezTo>
                    <a:pt x="1597" y="988"/>
                    <a:pt x="1609" y="970"/>
                    <a:pt x="1627" y="952"/>
                  </a:cubicBezTo>
                  <a:cubicBezTo>
                    <a:pt x="1649" y="929"/>
                    <a:pt x="1679" y="909"/>
                    <a:pt x="1717" y="903"/>
                  </a:cubicBezTo>
                  <a:cubicBezTo>
                    <a:pt x="1725" y="901"/>
                    <a:pt x="1733" y="900"/>
                    <a:pt x="1742" y="901"/>
                  </a:cubicBezTo>
                  <a:cubicBezTo>
                    <a:pt x="1804" y="901"/>
                    <a:pt x="1838" y="922"/>
                    <a:pt x="1875" y="945"/>
                  </a:cubicBezTo>
                  <a:cubicBezTo>
                    <a:pt x="1908" y="965"/>
                    <a:pt x="1944" y="986"/>
                    <a:pt x="2010" y="991"/>
                  </a:cubicBezTo>
                  <a:cubicBezTo>
                    <a:pt x="2015" y="992"/>
                    <a:pt x="2021" y="992"/>
                    <a:pt x="2027" y="992"/>
                  </a:cubicBezTo>
                  <a:cubicBezTo>
                    <a:pt x="2038" y="992"/>
                    <a:pt x="2048" y="991"/>
                    <a:pt x="2058" y="989"/>
                  </a:cubicBezTo>
                  <a:lnTo>
                    <a:pt x="2058" y="989"/>
                  </a:lnTo>
                  <a:lnTo>
                    <a:pt x="2059" y="989"/>
                  </a:lnTo>
                  <a:cubicBezTo>
                    <a:pt x="2093" y="983"/>
                    <a:pt x="2122" y="968"/>
                    <a:pt x="2144" y="945"/>
                  </a:cubicBezTo>
                  <a:cubicBezTo>
                    <a:pt x="2173" y="914"/>
                    <a:pt x="2192" y="868"/>
                    <a:pt x="2196" y="813"/>
                  </a:cubicBezTo>
                  <a:cubicBezTo>
                    <a:pt x="2196" y="806"/>
                    <a:pt x="2196" y="798"/>
                    <a:pt x="2196" y="789"/>
                  </a:cubicBezTo>
                  <a:cubicBezTo>
                    <a:pt x="2196" y="780"/>
                    <a:pt x="2196" y="772"/>
                    <a:pt x="2196" y="765"/>
                  </a:cubicBezTo>
                  <a:cubicBezTo>
                    <a:pt x="2192" y="710"/>
                    <a:pt x="2173" y="664"/>
                    <a:pt x="2144" y="633"/>
                  </a:cubicBezTo>
                  <a:cubicBezTo>
                    <a:pt x="2115" y="603"/>
                    <a:pt x="2075" y="586"/>
                    <a:pt x="2025" y="586"/>
                  </a:cubicBezTo>
                  <a:cubicBezTo>
                    <a:pt x="2019" y="586"/>
                    <a:pt x="2014" y="586"/>
                    <a:pt x="2008" y="586"/>
                  </a:cubicBezTo>
                  <a:cubicBezTo>
                    <a:pt x="1998" y="587"/>
                    <a:pt x="1988" y="588"/>
                    <a:pt x="1978" y="590"/>
                  </a:cubicBezTo>
                  <a:lnTo>
                    <a:pt x="1977" y="590"/>
                  </a:lnTo>
                  <a:lnTo>
                    <a:pt x="1976" y="591"/>
                  </a:lnTo>
                  <a:cubicBezTo>
                    <a:pt x="1930" y="599"/>
                    <a:pt x="1902" y="617"/>
                    <a:pt x="1875" y="633"/>
                  </a:cubicBezTo>
                  <a:cubicBezTo>
                    <a:pt x="1846" y="651"/>
                    <a:pt x="1818" y="667"/>
                    <a:pt x="1778" y="674"/>
                  </a:cubicBezTo>
                  <a:lnTo>
                    <a:pt x="1777" y="674"/>
                  </a:lnTo>
                  <a:lnTo>
                    <a:pt x="1777" y="674"/>
                  </a:lnTo>
                  <a:cubicBezTo>
                    <a:pt x="1766" y="676"/>
                    <a:pt x="1754" y="677"/>
                    <a:pt x="1740" y="677"/>
                  </a:cubicBezTo>
                  <a:cubicBezTo>
                    <a:pt x="1691" y="678"/>
                    <a:pt x="1654" y="653"/>
                    <a:pt x="1627" y="626"/>
                  </a:cubicBezTo>
                  <a:cubicBezTo>
                    <a:pt x="1602" y="601"/>
                    <a:pt x="1587" y="573"/>
                    <a:pt x="1582" y="564"/>
                  </a:cubicBezTo>
                  <a:lnTo>
                    <a:pt x="1581" y="558"/>
                  </a:lnTo>
                  <a:cubicBezTo>
                    <a:pt x="1579" y="551"/>
                    <a:pt x="1578" y="544"/>
                    <a:pt x="1578" y="537"/>
                  </a:cubicBezTo>
                  <a:lnTo>
                    <a:pt x="1578" y="90"/>
                  </a:lnTo>
                  <a:cubicBezTo>
                    <a:pt x="1578" y="40"/>
                    <a:pt x="1538" y="0"/>
                    <a:pt x="1488" y="0"/>
                  </a:cubicBezTo>
                  <a:lnTo>
                    <a:pt x="1069" y="0"/>
                  </a:lnTo>
                  <a:cubicBezTo>
                    <a:pt x="1048" y="0"/>
                    <a:pt x="1029" y="6"/>
                    <a:pt x="1013" y="20"/>
                  </a:cubicBezTo>
                  <a:cubicBezTo>
                    <a:pt x="992" y="36"/>
                    <a:pt x="971" y="61"/>
                    <a:pt x="971" y="93"/>
                  </a:cubicBezTo>
                  <a:cubicBezTo>
                    <a:pt x="972" y="114"/>
                    <a:pt x="976" y="131"/>
                    <a:pt x="982" y="146"/>
                  </a:cubicBezTo>
                  <a:cubicBezTo>
                    <a:pt x="982" y="147"/>
                    <a:pt x="982" y="147"/>
                    <a:pt x="982" y="147"/>
                  </a:cubicBezTo>
                  <a:lnTo>
                    <a:pt x="983" y="148"/>
                  </a:lnTo>
                  <a:lnTo>
                    <a:pt x="983" y="148"/>
                  </a:lnTo>
                  <a:lnTo>
                    <a:pt x="983" y="148"/>
                  </a:lnTo>
                  <a:cubicBezTo>
                    <a:pt x="989" y="162"/>
                    <a:pt x="997" y="175"/>
                    <a:pt x="1005" y="189"/>
                  </a:cubicBezTo>
                  <a:cubicBezTo>
                    <a:pt x="1015" y="206"/>
                    <a:pt x="1026" y="223"/>
                    <a:pt x="1036" y="245"/>
                  </a:cubicBezTo>
                  <a:lnTo>
                    <a:pt x="1036" y="246"/>
                  </a:lnTo>
                  <a:lnTo>
                    <a:pt x="1037" y="247"/>
                  </a:lnTo>
                  <a:lnTo>
                    <a:pt x="1037" y="248"/>
                  </a:lnTo>
                  <a:cubicBezTo>
                    <a:pt x="1049" y="276"/>
                    <a:pt x="1059" y="310"/>
                    <a:pt x="1062" y="356"/>
                  </a:cubicBezTo>
                  <a:cubicBezTo>
                    <a:pt x="1063" y="364"/>
                    <a:pt x="1063" y="371"/>
                    <a:pt x="1063" y="378"/>
                  </a:cubicBezTo>
                  <a:cubicBezTo>
                    <a:pt x="1063" y="448"/>
                    <a:pt x="1038" y="506"/>
                    <a:pt x="994" y="548"/>
                  </a:cubicBezTo>
                  <a:cubicBezTo>
                    <a:pt x="951" y="589"/>
                    <a:pt x="890" y="614"/>
                    <a:pt x="818" y="619"/>
                  </a:cubicBezTo>
                  <a:cubicBezTo>
                    <a:pt x="808" y="619"/>
                    <a:pt x="799" y="620"/>
                    <a:pt x="789" y="620"/>
                  </a:cubicBezTo>
                  <a:cubicBezTo>
                    <a:pt x="780" y="620"/>
                    <a:pt x="770" y="619"/>
                    <a:pt x="761" y="619"/>
                  </a:cubicBezTo>
                  <a:cubicBezTo>
                    <a:pt x="688" y="614"/>
                    <a:pt x="628" y="589"/>
                    <a:pt x="585" y="548"/>
                  </a:cubicBezTo>
                  <a:cubicBezTo>
                    <a:pt x="563" y="527"/>
                    <a:pt x="546" y="503"/>
                    <a:pt x="534" y="475"/>
                  </a:cubicBezTo>
                  <a:lnTo>
                    <a:pt x="534" y="475"/>
                  </a:lnTo>
                  <a:lnTo>
                    <a:pt x="534" y="473"/>
                  </a:lnTo>
                  <a:cubicBezTo>
                    <a:pt x="522" y="444"/>
                    <a:pt x="515" y="412"/>
                    <a:pt x="515" y="377"/>
                  </a:cubicBezTo>
                  <a:cubicBezTo>
                    <a:pt x="515" y="370"/>
                    <a:pt x="515" y="363"/>
                    <a:pt x="516" y="355"/>
                  </a:cubicBezTo>
                  <a:cubicBezTo>
                    <a:pt x="522" y="272"/>
                    <a:pt x="549" y="228"/>
                    <a:pt x="573" y="189"/>
                  </a:cubicBezTo>
                  <a:cubicBezTo>
                    <a:pt x="590" y="160"/>
                    <a:pt x="606" y="134"/>
                    <a:pt x="607" y="92"/>
                  </a:cubicBezTo>
                  <a:cubicBezTo>
                    <a:pt x="607" y="78"/>
                    <a:pt x="603" y="65"/>
                    <a:pt x="596" y="54"/>
                  </a:cubicBezTo>
                  <a:lnTo>
                    <a:pt x="596" y="53"/>
                  </a:lnTo>
                  <a:lnTo>
                    <a:pt x="596" y="53"/>
                  </a:lnTo>
                  <a:cubicBezTo>
                    <a:pt x="596" y="52"/>
                    <a:pt x="595" y="52"/>
                    <a:pt x="595" y="51"/>
                  </a:cubicBezTo>
                  <a:cubicBezTo>
                    <a:pt x="587" y="38"/>
                    <a:pt x="576" y="28"/>
                    <a:pt x="566" y="20"/>
                  </a:cubicBezTo>
                  <a:cubicBezTo>
                    <a:pt x="549" y="6"/>
                    <a:pt x="531" y="0"/>
                    <a:pt x="509" y="0"/>
                  </a:cubicBezTo>
                  <a:lnTo>
                    <a:pt x="90" y="0"/>
                  </a:lnTo>
                  <a:cubicBezTo>
                    <a:pt x="41" y="0"/>
                    <a:pt x="0" y="40"/>
                    <a:pt x="0" y="90"/>
                  </a:cubicBezTo>
                  <a:lnTo>
                    <a:pt x="0" y="546"/>
                  </a:lnTo>
                  <a:lnTo>
                    <a:pt x="0" y="1032"/>
                  </a:lnTo>
                  <a:lnTo>
                    <a:pt x="0" y="1487"/>
                  </a:lnTo>
                  <a:cubicBezTo>
                    <a:pt x="0" y="1537"/>
                    <a:pt x="41" y="1577"/>
                    <a:pt x="90" y="1577"/>
                  </a:cubicBezTo>
                  <a:lnTo>
                    <a:pt x="270" y="1577"/>
                  </a:lnTo>
                  <a:lnTo>
                    <a:pt x="539" y="1577"/>
                  </a:ln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800100" dist="1231900" dir="8100000" sx="90000" sy="90000" algn="tr" rotWithShape="0">
                <a:prstClr val="black">
                  <a:alpha val="11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5520850" y="6323521"/>
              <a:ext cx="309900" cy="1354814"/>
            </a:xfrm>
            <a:custGeom>
              <a:avLst/>
              <a:gdLst>
                <a:gd name="connsiteX0" fmla="*/ 309900 w 309900"/>
                <a:gd name="connsiteY0" fmla="*/ 0 h 1354814"/>
                <a:gd name="connsiteX1" fmla="*/ 225807 w 309900"/>
                <a:gd name="connsiteY1" fmla="*/ 0 h 1354814"/>
                <a:gd name="connsiteX2" fmla="*/ 0 w 309900"/>
                <a:gd name="connsiteY2" fmla="*/ 225807 h 1354814"/>
                <a:gd name="connsiteX3" fmla="*/ 0 w 309900"/>
                <a:gd name="connsiteY3" fmla="*/ 1129007 h 1354814"/>
                <a:gd name="connsiteX4" fmla="*/ 225807 w 309900"/>
                <a:gd name="connsiteY4" fmla="*/ 1354814 h 1354814"/>
                <a:gd name="connsiteX5" fmla="*/ 309900 w 309900"/>
                <a:gd name="connsiteY5" fmla="*/ 1354814 h 1354814"/>
                <a:gd name="connsiteX6" fmla="*/ 309900 w 309900"/>
                <a:gd name="connsiteY6" fmla="*/ 1216760 h 1354814"/>
                <a:gd name="connsiteX7" fmla="*/ 309900 w 309900"/>
                <a:gd name="connsiteY7" fmla="*/ 127562 h 135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900" h="1354814">
                  <a:moveTo>
                    <a:pt x="309900" y="0"/>
                  </a:moveTo>
                  <a:lnTo>
                    <a:pt x="225807" y="0"/>
                  </a:lnTo>
                  <a:cubicBezTo>
                    <a:pt x="101097" y="0"/>
                    <a:pt x="0" y="101097"/>
                    <a:pt x="0" y="225807"/>
                  </a:cubicBezTo>
                  <a:lnTo>
                    <a:pt x="0" y="1129007"/>
                  </a:lnTo>
                  <a:cubicBezTo>
                    <a:pt x="0" y="1253717"/>
                    <a:pt x="101097" y="1354814"/>
                    <a:pt x="225807" y="1354814"/>
                  </a:cubicBezTo>
                  <a:lnTo>
                    <a:pt x="309900" y="1354814"/>
                  </a:lnTo>
                  <a:lnTo>
                    <a:pt x="309900" y="1216760"/>
                  </a:lnTo>
                  <a:lnTo>
                    <a:pt x="309900" y="127562"/>
                  </a:ln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5400" b="1" dirty="0">
                <a:latin typeface="Sora" pitchFamily="2" charset="0"/>
                <a:cs typeface="Sora" pitchFamily="2" charset="0"/>
              </a:endParaRPr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5520850" y="5227416"/>
              <a:ext cx="4926290" cy="3534290"/>
            </a:xfrm>
            <a:custGeom>
              <a:avLst/>
              <a:gdLst>
                <a:gd name="T0" fmla="*/ 1040 w 2196"/>
                <a:gd name="T1" fmla="*/ 1577 h 1577"/>
                <a:gd name="T2" fmla="*/ 1488 w 2196"/>
                <a:gd name="T3" fmla="*/ 1577 h 1577"/>
                <a:gd name="T4" fmla="*/ 1578 w 2196"/>
                <a:gd name="T5" fmla="*/ 1030 h 1577"/>
                <a:gd name="T6" fmla="*/ 1589 w 2196"/>
                <a:gd name="T7" fmla="*/ 1002 h 1577"/>
                <a:gd name="T8" fmla="*/ 1717 w 2196"/>
                <a:gd name="T9" fmla="*/ 903 h 1577"/>
                <a:gd name="T10" fmla="*/ 1875 w 2196"/>
                <a:gd name="T11" fmla="*/ 945 h 1577"/>
                <a:gd name="T12" fmla="*/ 2027 w 2196"/>
                <a:gd name="T13" fmla="*/ 992 h 1577"/>
                <a:gd name="T14" fmla="*/ 2058 w 2196"/>
                <a:gd name="T15" fmla="*/ 989 h 1577"/>
                <a:gd name="T16" fmla="*/ 2144 w 2196"/>
                <a:gd name="T17" fmla="*/ 945 h 1577"/>
                <a:gd name="T18" fmla="*/ 2196 w 2196"/>
                <a:gd name="T19" fmla="*/ 789 h 1577"/>
                <a:gd name="T20" fmla="*/ 2144 w 2196"/>
                <a:gd name="T21" fmla="*/ 633 h 1577"/>
                <a:gd name="T22" fmla="*/ 2008 w 2196"/>
                <a:gd name="T23" fmla="*/ 586 h 1577"/>
                <a:gd name="T24" fmla="*/ 1977 w 2196"/>
                <a:gd name="T25" fmla="*/ 590 h 1577"/>
                <a:gd name="T26" fmla="*/ 1875 w 2196"/>
                <a:gd name="T27" fmla="*/ 633 h 1577"/>
                <a:gd name="T28" fmla="*/ 1777 w 2196"/>
                <a:gd name="T29" fmla="*/ 674 h 1577"/>
                <a:gd name="T30" fmla="*/ 1740 w 2196"/>
                <a:gd name="T31" fmla="*/ 677 h 1577"/>
                <a:gd name="T32" fmla="*/ 1582 w 2196"/>
                <a:gd name="T33" fmla="*/ 564 h 1577"/>
                <a:gd name="T34" fmla="*/ 1578 w 2196"/>
                <a:gd name="T35" fmla="*/ 537 h 1577"/>
                <a:gd name="T36" fmla="*/ 1488 w 2196"/>
                <a:gd name="T37" fmla="*/ 0 h 1577"/>
                <a:gd name="T38" fmla="*/ 1013 w 2196"/>
                <a:gd name="T39" fmla="*/ 20 h 1577"/>
                <a:gd name="T40" fmla="*/ 982 w 2196"/>
                <a:gd name="T41" fmla="*/ 146 h 1577"/>
                <a:gd name="T42" fmla="*/ 983 w 2196"/>
                <a:gd name="T43" fmla="*/ 148 h 1577"/>
                <a:gd name="T44" fmla="*/ 983 w 2196"/>
                <a:gd name="T45" fmla="*/ 148 h 1577"/>
                <a:gd name="T46" fmla="*/ 1036 w 2196"/>
                <a:gd name="T47" fmla="*/ 245 h 1577"/>
                <a:gd name="T48" fmla="*/ 1037 w 2196"/>
                <a:gd name="T49" fmla="*/ 247 h 1577"/>
                <a:gd name="T50" fmla="*/ 1062 w 2196"/>
                <a:gd name="T51" fmla="*/ 356 h 1577"/>
                <a:gd name="T52" fmla="*/ 994 w 2196"/>
                <a:gd name="T53" fmla="*/ 548 h 1577"/>
                <a:gd name="T54" fmla="*/ 789 w 2196"/>
                <a:gd name="T55" fmla="*/ 620 h 1577"/>
                <a:gd name="T56" fmla="*/ 585 w 2196"/>
                <a:gd name="T57" fmla="*/ 548 h 1577"/>
                <a:gd name="T58" fmla="*/ 534 w 2196"/>
                <a:gd name="T59" fmla="*/ 475 h 1577"/>
                <a:gd name="T60" fmla="*/ 515 w 2196"/>
                <a:gd name="T61" fmla="*/ 377 h 1577"/>
                <a:gd name="T62" fmla="*/ 573 w 2196"/>
                <a:gd name="T63" fmla="*/ 189 h 1577"/>
                <a:gd name="T64" fmla="*/ 596 w 2196"/>
                <a:gd name="T65" fmla="*/ 54 h 1577"/>
                <a:gd name="T66" fmla="*/ 596 w 2196"/>
                <a:gd name="T67" fmla="*/ 53 h 1577"/>
                <a:gd name="T68" fmla="*/ 566 w 2196"/>
                <a:gd name="T69" fmla="*/ 20 h 1577"/>
                <a:gd name="T70" fmla="*/ 90 w 2196"/>
                <a:gd name="T71" fmla="*/ 0 h 1577"/>
                <a:gd name="T72" fmla="*/ 0 w 2196"/>
                <a:gd name="T73" fmla="*/ 546 h 1577"/>
                <a:gd name="T74" fmla="*/ 0 w 2196"/>
                <a:gd name="T75" fmla="*/ 1487 h 1577"/>
                <a:gd name="T76" fmla="*/ 270 w 2196"/>
                <a:gd name="T77" fmla="*/ 15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96" h="1577">
                  <a:moveTo>
                    <a:pt x="539" y="1577"/>
                  </a:moveTo>
                  <a:lnTo>
                    <a:pt x="1040" y="1577"/>
                  </a:lnTo>
                  <a:lnTo>
                    <a:pt x="1303" y="1577"/>
                  </a:lnTo>
                  <a:lnTo>
                    <a:pt x="1488" y="1577"/>
                  </a:lnTo>
                  <a:cubicBezTo>
                    <a:pt x="1538" y="1577"/>
                    <a:pt x="1578" y="1537"/>
                    <a:pt x="1578" y="1487"/>
                  </a:cubicBezTo>
                  <a:lnTo>
                    <a:pt x="1578" y="1030"/>
                  </a:lnTo>
                  <a:lnTo>
                    <a:pt x="1579" y="1026"/>
                  </a:lnTo>
                  <a:cubicBezTo>
                    <a:pt x="1581" y="1017"/>
                    <a:pt x="1584" y="1009"/>
                    <a:pt x="1589" y="1002"/>
                  </a:cubicBezTo>
                  <a:cubicBezTo>
                    <a:pt x="1597" y="988"/>
                    <a:pt x="1609" y="970"/>
                    <a:pt x="1627" y="952"/>
                  </a:cubicBezTo>
                  <a:cubicBezTo>
                    <a:pt x="1649" y="929"/>
                    <a:pt x="1679" y="909"/>
                    <a:pt x="1717" y="903"/>
                  </a:cubicBezTo>
                  <a:cubicBezTo>
                    <a:pt x="1725" y="901"/>
                    <a:pt x="1733" y="900"/>
                    <a:pt x="1742" y="901"/>
                  </a:cubicBezTo>
                  <a:cubicBezTo>
                    <a:pt x="1804" y="901"/>
                    <a:pt x="1838" y="922"/>
                    <a:pt x="1875" y="945"/>
                  </a:cubicBezTo>
                  <a:cubicBezTo>
                    <a:pt x="1908" y="965"/>
                    <a:pt x="1944" y="986"/>
                    <a:pt x="2010" y="991"/>
                  </a:cubicBezTo>
                  <a:cubicBezTo>
                    <a:pt x="2015" y="992"/>
                    <a:pt x="2021" y="992"/>
                    <a:pt x="2027" y="992"/>
                  </a:cubicBezTo>
                  <a:cubicBezTo>
                    <a:pt x="2038" y="992"/>
                    <a:pt x="2048" y="991"/>
                    <a:pt x="2058" y="989"/>
                  </a:cubicBezTo>
                  <a:lnTo>
                    <a:pt x="2058" y="989"/>
                  </a:lnTo>
                  <a:lnTo>
                    <a:pt x="2059" y="989"/>
                  </a:lnTo>
                  <a:cubicBezTo>
                    <a:pt x="2093" y="983"/>
                    <a:pt x="2122" y="968"/>
                    <a:pt x="2144" y="945"/>
                  </a:cubicBezTo>
                  <a:cubicBezTo>
                    <a:pt x="2173" y="914"/>
                    <a:pt x="2192" y="868"/>
                    <a:pt x="2196" y="813"/>
                  </a:cubicBezTo>
                  <a:cubicBezTo>
                    <a:pt x="2196" y="806"/>
                    <a:pt x="2196" y="798"/>
                    <a:pt x="2196" y="789"/>
                  </a:cubicBezTo>
                  <a:cubicBezTo>
                    <a:pt x="2196" y="780"/>
                    <a:pt x="2196" y="772"/>
                    <a:pt x="2196" y="765"/>
                  </a:cubicBezTo>
                  <a:cubicBezTo>
                    <a:pt x="2192" y="710"/>
                    <a:pt x="2173" y="664"/>
                    <a:pt x="2144" y="633"/>
                  </a:cubicBezTo>
                  <a:cubicBezTo>
                    <a:pt x="2115" y="603"/>
                    <a:pt x="2075" y="586"/>
                    <a:pt x="2025" y="586"/>
                  </a:cubicBezTo>
                  <a:cubicBezTo>
                    <a:pt x="2019" y="586"/>
                    <a:pt x="2014" y="586"/>
                    <a:pt x="2008" y="586"/>
                  </a:cubicBezTo>
                  <a:cubicBezTo>
                    <a:pt x="1998" y="587"/>
                    <a:pt x="1988" y="588"/>
                    <a:pt x="1978" y="590"/>
                  </a:cubicBezTo>
                  <a:lnTo>
                    <a:pt x="1977" y="590"/>
                  </a:lnTo>
                  <a:lnTo>
                    <a:pt x="1976" y="591"/>
                  </a:lnTo>
                  <a:cubicBezTo>
                    <a:pt x="1930" y="599"/>
                    <a:pt x="1902" y="617"/>
                    <a:pt x="1875" y="633"/>
                  </a:cubicBezTo>
                  <a:cubicBezTo>
                    <a:pt x="1846" y="651"/>
                    <a:pt x="1818" y="667"/>
                    <a:pt x="1778" y="674"/>
                  </a:cubicBezTo>
                  <a:lnTo>
                    <a:pt x="1777" y="674"/>
                  </a:lnTo>
                  <a:lnTo>
                    <a:pt x="1777" y="674"/>
                  </a:lnTo>
                  <a:cubicBezTo>
                    <a:pt x="1766" y="676"/>
                    <a:pt x="1754" y="677"/>
                    <a:pt x="1740" y="677"/>
                  </a:cubicBezTo>
                  <a:cubicBezTo>
                    <a:pt x="1691" y="678"/>
                    <a:pt x="1654" y="653"/>
                    <a:pt x="1627" y="626"/>
                  </a:cubicBezTo>
                  <a:cubicBezTo>
                    <a:pt x="1602" y="601"/>
                    <a:pt x="1587" y="573"/>
                    <a:pt x="1582" y="564"/>
                  </a:cubicBezTo>
                  <a:lnTo>
                    <a:pt x="1581" y="558"/>
                  </a:lnTo>
                  <a:cubicBezTo>
                    <a:pt x="1579" y="551"/>
                    <a:pt x="1578" y="544"/>
                    <a:pt x="1578" y="537"/>
                  </a:cubicBezTo>
                  <a:lnTo>
                    <a:pt x="1578" y="90"/>
                  </a:lnTo>
                  <a:cubicBezTo>
                    <a:pt x="1578" y="40"/>
                    <a:pt x="1538" y="0"/>
                    <a:pt x="1488" y="0"/>
                  </a:cubicBezTo>
                  <a:lnTo>
                    <a:pt x="1069" y="0"/>
                  </a:lnTo>
                  <a:cubicBezTo>
                    <a:pt x="1048" y="0"/>
                    <a:pt x="1029" y="6"/>
                    <a:pt x="1013" y="20"/>
                  </a:cubicBezTo>
                  <a:cubicBezTo>
                    <a:pt x="992" y="36"/>
                    <a:pt x="971" y="61"/>
                    <a:pt x="971" y="93"/>
                  </a:cubicBezTo>
                  <a:cubicBezTo>
                    <a:pt x="972" y="114"/>
                    <a:pt x="976" y="131"/>
                    <a:pt x="982" y="146"/>
                  </a:cubicBezTo>
                  <a:cubicBezTo>
                    <a:pt x="982" y="147"/>
                    <a:pt x="982" y="147"/>
                    <a:pt x="982" y="147"/>
                  </a:cubicBezTo>
                  <a:lnTo>
                    <a:pt x="983" y="148"/>
                  </a:lnTo>
                  <a:lnTo>
                    <a:pt x="983" y="148"/>
                  </a:lnTo>
                  <a:lnTo>
                    <a:pt x="983" y="148"/>
                  </a:lnTo>
                  <a:cubicBezTo>
                    <a:pt x="989" y="162"/>
                    <a:pt x="997" y="175"/>
                    <a:pt x="1005" y="189"/>
                  </a:cubicBezTo>
                  <a:cubicBezTo>
                    <a:pt x="1015" y="206"/>
                    <a:pt x="1026" y="223"/>
                    <a:pt x="1036" y="245"/>
                  </a:cubicBezTo>
                  <a:lnTo>
                    <a:pt x="1036" y="246"/>
                  </a:lnTo>
                  <a:lnTo>
                    <a:pt x="1037" y="247"/>
                  </a:lnTo>
                  <a:lnTo>
                    <a:pt x="1037" y="248"/>
                  </a:lnTo>
                  <a:cubicBezTo>
                    <a:pt x="1049" y="276"/>
                    <a:pt x="1059" y="310"/>
                    <a:pt x="1062" y="356"/>
                  </a:cubicBezTo>
                  <a:cubicBezTo>
                    <a:pt x="1063" y="364"/>
                    <a:pt x="1063" y="371"/>
                    <a:pt x="1063" y="378"/>
                  </a:cubicBezTo>
                  <a:cubicBezTo>
                    <a:pt x="1063" y="448"/>
                    <a:pt x="1038" y="506"/>
                    <a:pt x="994" y="548"/>
                  </a:cubicBezTo>
                  <a:cubicBezTo>
                    <a:pt x="951" y="589"/>
                    <a:pt x="890" y="614"/>
                    <a:pt x="818" y="619"/>
                  </a:cubicBezTo>
                  <a:cubicBezTo>
                    <a:pt x="808" y="619"/>
                    <a:pt x="799" y="620"/>
                    <a:pt x="789" y="620"/>
                  </a:cubicBezTo>
                  <a:cubicBezTo>
                    <a:pt x="780" y="620"/>
                    <a:pt x="770" y="619"/>
                    <a:pt x="761" y="619"/>
                  </a:cubicBezTo>
                  <a:cubicBezTo>
                    <a:pt x="688" y="614"/>
                    <a:pt x="628" y="589"/>
                    <a:pt x="585" y="548"/>
                  </a:cubicBezTo>
                  <a:cubicBezTo>
                    <a:pt x="563" y="527"/>
                    <a:pt x="546" y="503"/>
                    <a:pt x="534" y="475"/>
                  </a:cubicBezTo>
                  <a:lnTo>
                    <a:pt x="534" y="475"/>
                  </a:lnTo>
                  <a:lnTo>
                    <a:pt x="534" y="473"/>
                  </a:lnTo>
                  <a:cubicBezTo>
                    <a:pt x="522" y="444"/>
                    <a:pt x="515" y="412"/>
                    <a:pt x="515" y="377"/>
                  </a:cubicBezTo>
                  <a:cubicBezTo>
                    <a:pt x="515" y="370"/>
                    <a:pt x="515" y="363"/>
                    <a:pt x="516" y="355"/>
                  </a:cubicBezTo>
                  <a:cubicBezTo>
                    <a:pt x="522" y="272"/>
                    <a:pt x="549" y="228"/>
                    <a:pt x="573" y="189"/>
                  </a:cubicBezTo>
                  <a:cubicBezTo>
                    <a:pt x="590" y="160"/>
                    <a:pt x="606" y="134"/>
                    <a:pt x="607" y="92"/>
                  </a:cubicBezTo>
                  <a:cubicBezTo>
                    <a:pt x="607" y="78"/>
                    <a:pt x="603" y="65"/>
                    <a:pt x="596" y="54"/>
                  </a:cubicBezTo>
                  <a:lnTo>
                    <a:pt x="596" y="53"/>
                  </a:lnTo>
                  <a:lnTo>
                    <a:pt x="596" y="53"/>
                  </a:lnTo>
                  <a:cubicBezTo>
                    <a:pt x="596" y="52"/>
                    <a:pt x="595" y="52"/>
                    <a:pt x="595" y="51"/>
                  </a:cubicBezTo>
                  <a:cubicBezTo>
                    <a:pt x="587" y="38"/>
                    <a:pt x="576" y="28"/>
                    <a:pt x="566" y="20"/>
                  </a:cubicBezTo>
                  <a:cubicBezTo>
                    <a:pt x="549" y="6"/>
                    <a:pt x="531" y="0"/>
                    <a:pt x="509" y="0"/>
                  </a:cubicBezTo>
                  <a:lnTo>
                    <a:pt x="90" y="0"/>
                  </a:lnTo>
                  <a:cubicBezTo>
                    <a:pt x="41" y="0"/>
                    <a:pt x="0" y="40"/>
                    <a:pt x="0" y="90"/>
                  </a:cubicBezTo>
                  <a:lnTo>
                    <a:pt x="0" y="546"/>
                  </a:lnTo>
                  <a:lnTo>
                    <a:pt x="0" y="1032"/>
                  </a:lnTo>
                  <a:lnTo>
                    <a:pt x="0" y="1487"/>
                  </a:lnTo>
                  <a:cubicBezTo>
                    <a:pt x="0" y="1537"/>
                    <a:pt x="41" y="1577"/>
                    <a:pt x="90" y="1577"/>
                  </a:cubicBezTo>
                  <a:lnTo>
                    <a:pt x="270" y="1577"/>
                  </a:lnTo>
                  <a:lnTo>
                    <a:pt x="539" y="1577"/>
                  </a:ln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 w="19050">
              <a:gradFill>
                <a:gsLst>
                  <a:gs pos="0">
                    <a:schemeClr val="bg1"/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30973" y="1525294"/>
            <a:ext cx="4936165" cy="3544166"/>
            <a:chOff x="7830973" y="1525294"/>
            <a:chExt cx="4936165" cy="3544166"/>
          </a:xfrm>
        </p:grpSpPr>
        <p:sp>
          <p:nvSpPr>
            <p:cNvPr id="3" name="Freeform 16"/>
            <p:cNvSpPr>
              <a:spLocks/>
            </p:cNvSpPr>
            <p:nvPr/>
          </p:nvSpPr>
          <p:spPr bwMode="auto">
            <a:xfrm>
              <a:off x="7830979" y="1525294"/>
              <a:ext cx="4936159" cy="3544166"/>
            </a:xfrm>
            <a:custGeom>
              <a:avLst/>
              <a:gdLst>
                <a:gd name="T0" fmla="*/ 1662 w 2198"/>
                <a:gd name="T1" fmla="*/ 0 h 1578"/>
                <a:gd name="T2" fmla="*/ 2107 w 2198"/>
                <a:gd name="T3" fmla="*/ 0 h 1578"/>
                <a:gd name="T4" fmla="*/ 2197 w 2198"/>
                <a:gd name="T5" fmla="*/ 549 h 1578"/>
                <a:gd name="T6" fmla="*/ 2198 w 2198"/>
                <a:gd name="T7" fmla="*/ 1029 h 1578"/>
                <a:gd name="T8" fmla="*/ 2197 w 2198"/>
                <a:gd name="T9" fmla="*/ 1488 h 1578"/>
                <a:gd name="T10" fmla="*/ 1687 w 2198"/>
                <a:gd name="T11" fmla="*/ 1578 h 1578"/>
                <a:gd name="T12" fmla="*/ 1608 w 2198"/>
                <a:gd name="T13" fmla="*/ 1535 h 1578"/>
                <a:gd name="T14" fmla="*/ 1602 w 2198"/>
                <a:gd name="T15" fmla="*/ 1527 h 1578"/>
                <a:gd name="T16" fmla="*/ 1602 w 2198"/>
                <a:gd name="T17" fmla="*/ 1526 h 1578"/>
                <a:gd name="T18" fmla="*/ 1625 w 2198"/>
                <a:gd name="T19" fmla="*/ 1390 h 1578"/>
                <a:gd name="T20" fmla="*/ 1682 w 2198"/>
                <a:gd name="T21" fmla="*/ 1202 h 1578"/>
                <a:gd name="T22" fmla="*/ 1644 w 2198"/>
                <a:gd name="T23" fmla="*/ 1069 h 1578"/>
                <a:gd name="T24" fmla="*/ 1643 w 2198"/>
                <a:gd name="T25" fmla="*/ 1067 h 1578"/>
                <a:gd name="T26" fmla="*/ 1437 w 2198"/>
                <a:gd name="T27" fmla="*/ 961 h 1578"/>
                <a:gd name="T28" fmla="*/ 1380 w 2198"/>
                <a:gd name="T29" fmla="*/ 961 h 1578"/>
                <a:gd name="T30" fmla="*/ 1135 w 2198"/>
                <a:gd name="T31" fmla="*/ 1202 h 1578"/>
                <a:gd name="T32" fmla="*/ 1192 w 2198"/>
                <a:gd name="T33" fmla="*/ 1389 h 1578"/>
                <a:gd name="T34" fmla="*/ 1209 w 2198"/>
                <a:gd name="T35" fmla="*/ 1535 h 1578"/>
                <a:gd name="T36" fmla="*/ 1130 w 2198"/>
                <a:gd name="T37" fmla="*/ 1578 h 1578"/>
                <a:gd name="T38" fmla="*/ 620 w 2198"/>
                <a:gd name="T39" fmla="*/ 1488 h 1578"/>
                <a:gd name="T40" fmla="*/ 619 w 2198"/>
                <a:gd name="T41" fmla="*/ 1029 h 1578"/>
                <a:gd name="T42" fmla="*/ 573 w 2198"/>
                <a:gd name="T43" fmla="*/ 956 h 1578"/>
                <a:gd name="T44" fmla="*/ 386 w 2198"/>
                <a:gd name="T45" fmla="*/ 914 h 1578"/>
                <a:gd name="T46" fmla="*/ 384 w 2198"/>
                <a:gd name="T47" fmla="*/ 914 h 1578"/>
                <a:gd name="T48" fmla="*/ 382 w 2198"/>
                <a:gd name="T49" fmla="*/ 915 h 1578"/>
                <a:gd name="T50" fmla="*/ 381 w 2198"/>
                <a:gd name="T51" fmla="*/ 915 h 1578"/>
                <a:gd name="T52" fmla="*/ 266 w 2198"/>
                <a:gd name="T53" fmla="*/ 976 h 1578"/>
                <a:gd name="T54" fmla="*/ 264 w 2198"/>
                <a:gd name="T55" fmla="*/ 977 h 1578"/>
                <a:gd name="T56" fmla="*/ 262 w 2198"/>
                <a:gd name="T57" fmla="*/ 977 h 1578"/>
                <a:gd name="T58" fmla="*/ 260 w 2198"/>
                <a:gd name="T59" fmla="*/ 978 h 1578"/>
                <a:gd name="T60" fmla="*/ 172 w 2198"/>
                <a:gd name="T61" fmla="*/ 993 h 1578"/>
                <a:gd name="T62" fmla="*/ 1 w 2198"/>
                <a:gd name="T63" fmla="*/ 814 h 1578"/>
                <a:gd name="T64" fmla="*/ 1 w 2198"/>
                <a:gd name="T65" fmla="*/ 766 h 1578"/>
                <a:gd name="T66" fmla="*/ 108 w 2198"/>
                <a:gd name="T67" fmla="*/ 598 h 1578"/>
                <a:gd name="T68" fmla="*/ 109 w 2198"/>
                <a:gd name="T69" fmla="*/ 597 h 1578"/>
                <a:gd name="T70" fmla="*/ 171 w 2198"/>
                <a:gd name="T71" fmla="*/ 587 h 1578"/>
                <a:gd name="T72" fmla="*/ 322 w 2198"/>
                <a:gd name="T73" fmla="*/ 634 h 1578"/>
                <a:gd name="T74" fmla="*/ 511 w 2198"/>
                <a:gd name="T75" fmla="*/ 668 h 1578"/>
                <a:gd name="T76" fmla="*/ 513 w 2198"/>
                <a:gd name="T77" fmla="*/ 667 h 1578"/>
                <a:gd name="T78" fmla="*/ 513 w 2198"/>
                <a:gd name="T79" fmla="*/ 667 h 1578"/>
                <a:gd name="T80" fmla="*/ 616 w 2198"/>
                <a:gd name="T81" fmla="*/ 562 h 1578"/>
                <a:gd name="T82" fmla="*/ 620 w 2198"/>
                <a:gd name="T83" fmla="*/ 536 h 1578"/>
                <a:gd name="T84" fmla="*/ 710 w 2198"/>
                <a:gd name="T85" fmla="*/ 0 h 1578"/>
                <a:gd name="T86" fmla="*/ 1155 w 2198"/>
                <a:gd name="T87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98" h="1578">
                  <a:moveTo>
                    <a:pt x="1155" y="0"/>
                  </a:moveTo>
                  <a:lnTo>
                    <a:pt x="1662" y="0"/>
                  </a:lnTo>
                  <a:lnTo>
                    <a:pt x="2016" y="0"/>
                  </a:lnTo>
                  <a:lnTo>
                    <a:pt x="2107" y="0"/>
                  </a:lnTo>
                  <a:cubicBezTo>
                    <a:pt x="2157" y="0"/>
                    <a:pt x="2197" y="41"/>
                    <a:pt x="2197" y="90"/>
                  </a:cubicBezTo>
                  <a:lnTo>
                    <a:pt x="2197" y="549"/>
                  </a:lnTo>
                  <a:lnTo>
                    <a:pt x="2198" y="550"/>
                  </a:lnTo>
                  <a:lnTo>
                    <a:pt x="2198" y="1029"/>
                  </a:lnTo>
                  <a:lnTo>
                    <a:pt x="2197" y="1031"/>
                  </a:lnTo>
                  <a:lnTo>
                    <a:pt x="2197" y="1488"/>
                  </a:lnTo>
                  <a:cubicBezTo>
                    <a:pt x="2197" y="1538"/>
                    <a:pt x="2157" y="1578"/>
                    <a:pt x="2107" y="1578"/>
                  </a:cubicBezTo>
                  <a:lnTo>
                    <a:pt x="1687" y="1578"/>
                  </a:lnTo>
                  <a:cubicBezTo>
                    <a:pt x="1664" y="1578"/>
                    <a:pt x="1644" y="1571"/>
                    <a:pt x="1627" y="1556"/>
                  </a:cubicBezTo>
                  <a:cubicBezTo>
                    <a:pt x="1620" y="1550"/>
                    <a:pt x="1614" y="1543"/>
                    <a:pt x="1608" y="1535"/>
                  </a:cubicBezTo>
                  <a:cubicBezTo>
                    <a:pt x="1606" y="1532"/>
                    <a:pt x="1604" y="1530"/>
                    <a:pt x="1602" y="1527"/>
                  </a:cubicBezTo>
                  <a:lnTo>
                    <a:pt x="1602" y="1527"/>
                  </a:lnTo>
                  <a:lnTo>
                    <a:pt x="1602" y="1526"/>
                  </a:lnTo>
                  <a:lnTo>
                    <a:pt x="1602" y="1526"/>
                  </a:lnTo>
                  <a:cubicBezTo>
                    <a:pt x="1595" y="1515"/>
                    <a:pt x="1591" y="1502"/>
                    <a:pt x="1591" y="1487"/>
                  </a:cubicBezTo>
                  <a:cubicBezTo>
                    <a:pt x="1591" y="1445"/>
                    <a:pt x="1607" y="1419"/>
                    <a:pt x="1625" y="1390"/>
                  </a:cubicBezTo>
                  <a:cubicBezTo>
                    <a:pt x="1649" y="1351"/>
                    <a:pt x="1676" y="1307"/>
                    <a:pt x="1682" y="1224"/>
                  </a:cubicBezTo>
                  <a:cubicBezTo>
                    <a:pt x="1682" y="1216"/>
                    <a:pt x="1682" y="1209"/>
                    <a:pt x="1682" y="1202"/>
                  </a:cubicBezTo>
                  <a:cubicBezTo>
                    <a:pt x="1682" y="1152"/>
                    <a:pt x="1669" y="1108"/>
                    <a:pt x="1645" y="1071"/>
                  </a:cubicBezTo>
                  <a:lnTo>
                    <a:pt x="1644" y="1069"/>
                  </a:lnTo>
                  <a:lnTo>
                    <a:pt x="1644" y="1069"/>
                  </a:lnTo>
                  <a:lnTo>
                    <a:pt x="1643" y="1067"/>
                  </a:lnTo>
                  <a:cubicBezTo>
                    <a:pt x="1634" y="1054"/>
                    <a:pt x="1624" y="1043"/>
                    <a:pt x="1613" y="1032"/>
                  </a:cubicBezTo>
                  <a:cubicBezTo>
                    <a:pt x="1570" y="991"/>
                    <a:pt x="1509" y="966"/>
                    <a:pt x="1437" y="961"/>
                  </a:cubicBezTo>
                  <a:cubicBezTo>
                    <a:pt x="1427" y="960"/>
                    <a:pt x="1418" y="960"/>
                    <a:pt x="1408" y="960"/>
                  </a:cubicBezTo>
                  <a:cubicBezTo>
                    <a:pt x="1399" y="960"/>
                    <a:pt x="1389" y="960"/>
                    <a:pt x="1380" y="961"/>
                  </a:cubicBezTo>
                  <a:cubicBezTo>
                    <a:pt x="1307" y="966"/>
                    <a:pt x="1247" y="991"/>
                    <a:pt x="1204" y="1032"/>
                  </a:cubicBezTo>
                  <a:cubicBezTo>
                    <a:pt x="1160" y="1074"/>
                    <a:pt x="1135" y="1132"/>
                    <a:pt x="1135" y="1202"/>
                  </a:cubicBezTo>
                  <a:cubicBezTo>
                    <a:pt x="1135" y="1208"/>
                    <a:pt x="1135" y="1215"/>
                    <a:pt x="1136" y="1223"/>
                  </a:cubicBezTo>
                  <a:cubicBezTo>
                    <a:pt x="1142" y="1307"/>
                    <a:pt x="1168" y="1350"/>
                    <a:pt x="1192" y="1389"/>
                  </a:cubicBezTo>
                  <a:cubicBezTo>
                    <a:pt x="1210" y="1418"/>
                    <a:pt x="1226" y="1445"/>
                    <a:pt x="1226" y="1487"/>
                  </a:cubicBezTo>
                  <a:cubicBezTo>
                    <a:pt x="1226" y="1505"/>
                    <a:pt x="1219" y="1521"/>
                    <a:pt x="1209" y="1535"/>
                  </a:cubicBezTo>
                  <a:cubicBezTo>
                    <a:pt x="1203" y="1543"/>
                    <a:pt x="1196" y="1550"/>
                    <a:pt x="1190" y="1556"/>
                  </a:cubicBezTo>
                  <a:cubicBezTo>
                    <a:pt x="1172" y="1571"/>
                    <a:pt x="1153" y="1578"/>
                    <a:pt x="1130" y="1578"/>
                  </a:cubicBezTo>
                  <a:lnTo>
                    <a:pt x="710" y="1578"/>
                  </a:lnTo>
                  <a:cubicBezTo>
                    <a:pt x="660" y="1578"/>
                    <a:pt x="620" y="1538"/>
                    <a:pt x="620" y="1488"/>
                  </a:cubicBezTo>
                  <a:lnTo>
                    <a:pt x="620" y="1033"/>
                  </a:lnTo>
                  <a:lnTo>
                    <a:pt x="619" y="1029"/>
                  </a:lnTo>
                  <a:cubicBezTo>
                    <a:pt x="616" y="1020"/>
                    <a:pt x="614" y="1013"/>
                    <a:pt x="609" y="1005"/>
                  </a:cubicBezTo>
                  <a:cubicBezTo>
                    <a:pt x="602" y="992"/>
                    <a:pt x="590" y="974"/>
                    <a:pt x="573" y="956"/>
                  </a:cubicBezTo>
                  <a:cubicBezTo>
                    <a:pt x="546" y="928"/>
                    <a:pt x="507" y="901"/>
                    <a:pt x="456" y="902"/>
                  </a:cubicBezTo>
                  <a:cubicBezTo>
                    <a:pt x="428" y="902"/>
                    <a:pt x="405" y="906"/>
                    <a:pt x="386" y="914"/>
                  </a:cubicBezTo>
                  <a:lnTo>
                    <a:pt x="385" y="914"/>
                  </a:lnTo>
                  <a:cubicBezTo>
                    <a:pt x="385" y="914"/>
                    <a:pt x="384" y="914"/>
                    <a:pt x="384" y="914"/>
                  </a:cubicBezTo>
                  <a:lnTo>
                    <a:pt x="384" y="914"/>
                  </a:lnTo>
                  <a:lnTo>
                    <a:pt x="382" y="915"/>
                  </a:lnTo>
                  <a:lnTo>
                    <a:pt x="382" y="915"/>
                  </a:lnTo>
                  <a:lnTo>
                    <a:pt x="381" y="915"/>
                  </a:lnTo>
                  <a:cubicBezTo>
                    <a:pt x="359" y="924"/>
                    <a:pt x="341" y="935"/>
                    <a:pt x="322" y="946"/>
                  </a:cubicBezTo>
                  <a:cubicBezTo>
                    <a:pt x="305" y="956"/>
                    <a:pt x="288" y="967"/>
                    <a:pt x="266" y="976"/>
                  </a:cubicBezTo>
                  <a:lnTo>
                    <a:pt x="265" y="976"/>
                  </a:lnTo>
                  <a:cubicBezTo>
                    <a:pt x="265" y="976"/>
                    <a:pt x="264" y="976"/>
                    <a:pt x="264" y="977"/>
                  </a:cubicBezTo>
                  <a:lnTo>
                    <a:pt x="264" y="977"/>
                  </a:lnTo>
                  <a:lnTo>
                    <a:pt x="262" y="977"/>
                  </a:lnTo>
                  <a:lnTo>
                    <a:pt x="262" y="977"/>
                  </a:lnTo>
                  <a:lnTo>
                    <a:pt x="260" y="978"/>
                  </a:lnTo>
                  <a:cubicBezTo>
                    <a:pt x="241" y="985"/>
                    <a:pt x="217" y="990"/>
                    <a:pt x="188" y="992"/>
                  </a:cubicBezTo>
                  <a:cubicBezTo>
                    <a:pt x="183" y="993"/>
                    <a:pt x="178" y="993"/>
                    <a:pt x="172" y="993"/>
                  </a:cubicBezTo>
                  <a:cubicBezTo>
                    <a:pt x="122" y="993"/>
                    <a:pt x="82" y="976"/>
                    <a:pt x="53" y="946"/>
                  </a:cubicBezTo>
                  <a:cubicBezTo>
                    <a:pt x="23" y="915"/>
                    <a:pt x="5" y="869"/>
                    <a:pt x="1" y="814"/>
                  </a:cubicBezTo>
                  <a:cubicBezTo>
                    <a:pt x="1" y="806"/>
                    <a:pt x="0" y="798"/>
                    <a:pt x="0" y="790"/>
                  </a:cubicBezTo>
                  <a:cubicBezTo>
                    <a:pt x="0" y="781"/>
                    <a:pt x="1" y="773"/>
                    <a:pt x="1" y="766"/>
                  </a:cubicBezTo>
                  <a:cubicBezTo>
                    <a:pt x="5" y="711"/>
                    <a:pt x="23" y="665"/>
                    <a:pt x="53" y="634"/>
                  </a:cubicBezTo>
                  <a:cubicBezTo>
                    <a:pt x="68" y="618"/>
                    <a:pt x="87" y="606"/>
                    <a:pt x="108" y="598"/>
                  </a:cubicBezTo>
                  <a:lnTo>
                    <a:pt x="108" y="598"/>
                  </a:lnTo>
                  <a:lnTo>
                    <a:pt x="109" y="597"/>
                  </a:lnTo>
                  <a:lnTo>
                    <a:pt x="110" y="597"/>
                  </a:lnTo>
                  <a:cubicBezTo>
                    <a:pt x="129" y="590"/>
                    <a:pt x="149" y="587"/>
                    <a:pt x="171" y="587"/>
                  </a:cubicBezTo>
                  <a:cubicBezTo>
                    <a:pt x="177" y="587"/>
                    <a:pt x="182" y="587"/>
                    <a:pt x="188" y="588"/>
                  </a:cubicBezTo>
                  <a:cubicBezTo>
                    <a:pt x="254" y="592"/>
                    <a:pt x="290" y="614"/>
                    <a:pt x="322" y="634"/>
                  </a:cubicBezTo>
                  <a:cubicBezTo>
                    <a:pt x="360" y="657"/>
                    <a:pt x="394" y="678"/>
                    <a:pt x="455" y="678"/>
                  </a:cubicBezTo>
                  <a:cubicBezTo>
                    <a:pt x="476" y="679"/>
                    <a:pt x="494" y="674"/>
                    <a:pt x="511" y="668"/>
                  </a:cubicBezTo>
                  <a:lnTo>
                    <a:pt x="511" y="668"/>
                  </a:lnTo>
                  <a:lnTo>
                    <a:pt x="513" y="667"/>
                  </a:lnTo>
                  <a:lnTo>
                    <a:pt x="513" y="667"/>
                  </a:lnTo>
                  <a:lnTo>
                    <a:pt x="513" y="667"/>
                  </a:lnTo>
                  <a:cubicBezTo>
                    <a:pt x="537" y="656"/>
                    <a:pt x="557" y="640"/>
                    <a:pt x="573" y="623"/>
                  </a:cubicBezTo>
                  <a:cubicBezTo>
                    <a:pt x="598" y="597"/>
                    <a:pt x="613" y="569"/>
                    <a:pt x="616" y="562"/>
                  </a:cubicBezTo>
                  <a:lnTo>
                    <a:pt x="617" y="557"/>
                  </a:lnTo>
                  <a:cubicBezTo>
                    <a:pt x="619" y="550"/>
                    <a:pt x="620" y="543"/>
                    <a:pt x="620" y="536"/>
                  </a:cubicBezTo>
                  <a:lnTo>
                    <a:pt x="620" y="90"/>
                  </a:lnTo>
                  <a:cubicBezTo>
                    <a:pt x="620" y="41"/>
                    <a:pt x="660" y="0"/>
                    <a:pt x="710" y="0"/>
                  </a:cubicBezTo>
                  <a:lnTo>
                    <a:pt x="997" y="0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800100" dist="1231900" dir="8100000" sx="90000" sy="90000" algn="tr" rotWithShape="0">
                <a:prstClr val="black">
                  <a:alpha val="11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 flipH="1">
              <a:off x="12494538" y="2619970"/>
              <a:ext cx="272595" cy="1354814"/>
            </a:xfrm>
            <a:custGeom>
              <a:avLst/>
              <a:gdLst>
                <a:gd name="connsiteX0" fmla="*/ 46788 w 272595"/>
                <a:gd name="connsiteY0" fmla="*/ 0 h 1354814"/>
                <a:gd name="connsiteX1" fmla="*/ 2246 w 272595"/>
                <a:gd name="connsiteY1" fmla="*/ 0 h 1354814"/>
                <a:gd name="connsiteX2" fmla="*/ 2246 w 272595"/>
                <a:gd name="connsiteY2" fmla="*/ 138371 h 1354814"/>
                <a:gd name="connsiteX3" fmla="*/ 0 w 272595"/>
                <a:gd name="connsiteY3" fmla="*/ 140617 h 1354814"/>
                <a:gd name="connsiteX4" fmla="*/ 0 w 272595"/>
                <a:gd name="connsiteY4" fmla="*/ 1216444 h 1354814"/>
                <a:gd name="connsiteX5" fmla="*/ 2246 w 272595"/>
                <a:gd name="connsiteY5" fmla="*/ 1220936 h 1354814"/>
                <a:gd name="connsiteX6" fmla="*/ 2246 w 272595"/>
                <a:gd name="connsiteY6" fmla="*/ 1354814 h 1354814"/>
                <a:gd name="connsiteX7" fmla="*/ 46788 w 272595"/>
                <a:gd name="connsiteY7" fmla="*/ 1354814 h 1354814"/>
                <a:gd name="connsiteX8" fmla="*/ 272595 w 272595"/>
                <a:gd name="connsiteY8" fmla="*/ 1129007 h 1354814"/>
                <a:gd name="connsiteX9" fmla="*/ 272595 w 272595"/>
                <a:gd name="connsiteY9" fmla="*/ 225807 h 1354814"/>
                <a:gd name="connsiteX10" fmla="*/ 46788 w 272595"/>
                <a:gd name="connsiteY10" fmla="*/ 0 h 135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595" h="1354814">
                  <a:moveTo>
                    <a:pt x="46788" y="0"/>
                  </a:moveTo>
                  <a:lnTo>
                    <a:pt x="2246" y="0"/>
                  </a:lnTo>
                  <a:lnTo>
                    <a:pt x="2246" y="138371"/>
                  </a:lnTo>
                  <a:lnTo>
                    <a:pt x="0" y="140617"/>
                  </a:lnTo>
                  <a:lnTo>
                    <a:pt x="0" y="1216444"/>
                  </a:lnTo>
                  <a:lnTo>
                    <a:pt x="2246" y="1220936"/>
                  </a:lnTo>
                  <a:lnTo>
                    <a:pt x="2246" y="1354814"/>
                  </a:lnTo>
                  <a:lnTo>
                    <a:pt x="46788" y="1354814"/>
                  </a:lnTo>
                  <a:cubicBezTo>
                    <a:pt x="171498" y="1354814"/>
                    <a:pt x="272595" y="1253717"/>
                    <a:pt x="272595" y="1129007"/>
                  </a:cubicBezTo>
                  <a:lnTo>
                    <a:pt x="272595" y="225807"/>
                  </a:lnTo>
                  <a:cubicBezTo>
                    <a:pt x="272595" y="101097"/>
                    <a:pt x="171498" y="0"/>
                    <a:pt x="46788" y="0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5400" b="1" dirty="0">
                <a:latin typeface="Sora" pitchFamily="2" charset="0"/>
                <a:cs typeface="Sora" pitchFamily="2" charset="0"/>
              </a:endParaRPr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7830973" y="1525294"/>
              <a:ext cx="4936159" cy="3544166"/>
            </a:xfrm>
            <a:custGeom>
              <a:avLst/>
              <a:gdLst>
                <a:gd name="T0" fmla="*/ 1662 w 2198"/>
                <a:gd name="T1" fmla="*/ 0 h 1578"/>
                <a:gd name="T2" fmla="*/ 2107 w 2198"/>
                <a:gd name="T3" fmla="*/ 0 h 1578"/>
                <a:gd name="T4" fmla="*/ 2197 w 2198"/>
                <a:gd name="T5" fmla="*/ 549 h 1578"/>
                <a:gd name="T6" fmla="*/ 2198 w 2198"/>
                <a:gd name="T7" fmla="*/ 1029 h 1578"/>
                <a:gd name="T8" fmla="*/ 2197 w 2198"/>
                <a:gd name="T9" fmla="*/ 1488 h 1578"/>
                <a:gd name="T10" fmla="*/ 1687 w 2198"/>
                <a:gd name="T11" fmla="*/ 1578 h 1578"/>
                <a:gd name="T12" fmla="*/ 1608 w 2198"/>
                <a:gd name="T13" fmla="*/ 1535 h 1578"/>
                <a:gd name="T14" fmla="*/ 1602 w 2198"/>
                <a:gd name="T15" fmla="*/ 1527 h 1578"/>
                <a:gd name="T16" fmla="*/ 1602 w 2198"/>
                <a:gd name="T17" fmla="*/ 1526 h 1578"/>
                <a:gd name="T18" fmla="*/ 1625 w 2198"/>
                <a:gd name="T19" fmla="*/ 1390 h 1578"/>
                <a:gd name="T20" fmla="*/ 1682 w 2198"/>
                <a:gd name="T21" fmla="*/ 1202 h 1578"/>
                <a:gd name="T22" fmla="*/ 1644 w 2198"/>
                <a:gd name="T23" fmla="*/ 1069 h 1578"/>
                <a:gd name="T24" fmla="*/ 1643 w 2198"/>
                <a:gd name="T25" fmla="*/ 1067 h 1578"/>
                <a:gd name="T26" fmla="*/ 1437 w 2198"/>
                <a:gd name="T27" fmla="*/ 961 h 1578"/>
                <a:gd name="T28" fmla="*/ 1380 w 2198"/>
                <a:gd name="T29" fmla="*/ 961 h 1578"/>
                <a:gd name="T30" fmla="*/ 1135 w 2198"/>
                <a:gd name="T31" fmla="*/ 1202 h 1578"/>
                <a:gd name="T32" fmla="*/ 1192 w 2198"/>
                <a:gd name="T33" fmla="*/ 1389 h 1578"/>
                <a:gd name="T34" fmla="*/ 1209 w 2198"/>
                <a:gd name="T35" fmla="*/ 1535 h 1578"/>
                <a:gd name="T36" fmla="*/ 1130 w 2198"/>
                <a:gd name="T37" fmla="*/ 1578 h 1578"/>
                <a:gd name="T38" fmla="*/ 620 w 2198"/>
                <a:gd name="T39" fmla="*/ 1488 h 1578"/>
                <a:gd name="T40" fmla="*/ 619 w 2198"/>
                <a:gd name="T41" fmla="*/ 1029 h 1578"/>
                <a:gd name="T42" fmla="*/ 573 w 2198"/>
                <a:gd name="T43" fmla="*/ 956 h 1578"/>
                <a:gd name="T44" fmla="*/ 386 w 2198"/>
                <a:gd name="T45" fmla="*/ 914 h 1578"/>
                <a:gd name="T46" fmla="*/ 384 w 2198"/>
                <a:gd name="T47" fmla="*/ 914 h 1578"/>
                <a:gd name="T48" fmla="*/ 382 w 2198"/>
                <a:gd name="T49" fmla="*/ 915 h 1578"/>
                <a:gd name="T50" fmla="*/ 381 w 2198"/>
                <a:gd name="T51" fmla="*/ 915 h 1578"/>
                <a:gd name="T52" fmla="*/ 266 w 2198"/>
                <a:gd name="T53" fmla="*/ 976 h 1578"/>
                <a:gd name="T54" fmla="*/ 264 w 2198"/>
                <a:gd name="T55" fmla="*/ 977 h 1578"/>
                <a:gd name="T56" fmla="*/ 262 w 2198"/>
                <a:gd name="T57" fmla="*/ 977 h 1578"/>
                <a:gd name="T58" fmla="*/ 260 w 2198"/>
                <a:gd name="T59" fmla="*/ 978 h 1578"/>
                <a:gd name="T60" fmla="*/ 172 w 2198"/>
                <a:gd name="T61" fmla="*/ 993 h 1578"/>
                <a:gd name="T62" fmla="*/ 1 w 2198"/>
                <a:gd name="T63" fmla="*/ 814 h 1578"/>
                <a:gd name="T64" fmla="*/ 1 w 2198"/>
                <a:gd name="T65" fmla="*/ 766 h 1578"/>
                <a:gd name="T66" fmla="*/ 108 w 2198"/>
                <a:gd name="T67" fmla="*/ 598 h 1578"/>
                <a:gd name="T68" fmla="*/ 109 w 2198"/>
                <a:gd name="T69" fmla="*/ 597 h 1578"/>
                <a:gd name="T70" fmla="*/ 171 w 2198"/>
                <a:gd name="T71" fmla="*/ 587 h 1578"/>
                <a:gd name="T72" fmla="*/ 322 w 2198"/>
                <a:gd name="T73" fmla="*/ 634 h 1578"/>
                <a:gd name="T74" fmla="*/ 511 w 2198"/>
                <a:gd name="T75" fmla="*/ 668 h 1578"/>
                <a:gd name="T76" fmla="*/ 513 w 2198"/>
                <a:gd name="T77" fmla="*/ 667 h 1578"/>
                <a:gd name="T78" fmla="*/ 513 w 2198"/>
                <a:gd name="T79" fmla="*/ 667 h 1578"/>
                <a:gd name="T80" fmla="*/ 616 w 2198"/>
                <a:gd name="T81" fmla="*/ 562 h 1578"/>
                <a:gd name="T82" fmla="*/ 620 w 2198"/>
                <a:gd name="T83" fmla="*/ 536 h 1578"/>
                <a:gd name="T84" fmla="*/ 710 w 2198"/>
                <a:gd name="T85" fmla="*/ 0 h 1578"/>
                <a:gd name="T86" fmla="*/ 1155 w 2198"/>
                <a:gd name="T87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98" h="1578">
                  <a:moveTo>
                    <a:pt x="1155" y="0"/>
                  </a:moveTo>
                  <a:lnTo>
                    <a:pt x="1662" y="0"/>
                  </a:lnTo>
                  <a:lnTo>
                    <a:pt x="2016" y="0"/>
                  </a:lnTo>
                  <a:lnTo>
                    <a:pt x="2107" y="0"/>
                  </a:lnTo>
                  <a:cubicBezTo>
                    <a:pt x="2157" y="0"/>
                    <a:pt x="2197" y="41"/>
                    <a:pt x="2197" y="90"/>
                  </a:cubicBezTo>
                  <a:lnTo>
                    <a:pt x="2197" y="549"/>
                  </a:lnTo>
                  <a:lnTo>
                    <a:pt x="2198" y="550"/>
                  </a:lnTo>
                  <a:lnTo>
                    <a:pt x="2198" y="1029"/>
                  </a:lnTo>
                  <a:lnTo>
                    <a:pt x="2197" y="1031"/>
                  </a:lnTo>
                  <a:lnTo>
                    <a:pt x="2197" y="1488"/>
                  </a:lnTo>
                  <a:cubicBezTo>
                    <a:pt x="2197" y="1538"/>
                    <a:pt x="2157" y="1578"/>
                    <a:pt x="2107" y="1578"/>
                  </a:cubicBezTo>
                  <a:lnTo>
                    <a:pt x="1687" y="1578"/>
                  </a:lnTo>
                  <a:cubicBezTo>
                    <a:pt x="1664" y="1578"/>
                    <a:pt x="1644" y="1571"/>
                    <a:pt x="1627" y="1556"/>
                  </a:cubicBezTo>
                  <a:cubicBezTo>
                    <a:pt x="1620" y="1550"/>
                    <a:pt x="1614" y="1543"/>
                    <a:pt x="1608" y="1535"/>
                  </a:cubicBezTo>
                  <a:cubicBezTo>
                    <a:pt x="1606" y="1532"/>
                    <a:pt x="1604" y="1530"/>
                    <a:pt x="1602" y="1527"/>
                  </a:cubicBezTo>
                  <a:lnTo>
                    <a:pt x="1602" y="1527"/>
                  </a:lnTo>
                  <a:lnTo>
                    <a:pt x="1602" y="1526"/>
                  </a:lnTo>
                  <a:lnTo>
                    <a:pt x="1602" y="1526"/>
                  </a:lnTo>
                  <a:cubicBezTo>
                    <a:pt x="1595" y="1515"/>
                    <a:pt x="1591" y="1502"/>
                    <a:pt x="1591" y="1487"/>
                  </a:cubicBezTo>
                  <a:cubicBezTo>
                    <a:pt x="1591" y="1445"/>
                    <a:pt x="1607" y="1419"/>
                    <a:pt x="1625" y="1390"/>
                  </a:cubicBezTo>
                  <a:cubicBezTo>
                    <a:pt x="1649" y="1351"/>
                    <a:pt x="1676" y="1307"/>
                    <a:pt x="1682" y="1224"/>
                  </a:cubicBezTo>
                  <a:cubicBezTo>
                    <a:pt x="1682" y="1216"/>
                    <a:pt x="1682" y="1209"/>
                    <a:pt x="1682" y="1202"/>
                  </a:cubicBezTo>
                  <a:cubicBezTo>
                    <a:pt x="1682" y="1152"/>
                    <a:pt x="1669" y="1108"/>
                    <a:pt x="1645" y="1071"/>
                  </a:cubicBezTo>
                  <a:lnTo>
                    <a:pt x="1644" y="1069"/>
                  </a:lnTo>
                  <a:lnTo>
                    <a:pt x="1644" y="1069"/>
                  </a:lnTo>
                  <a:lnTo>
                    <a:pt x="1643" y="1067"/>
                  </a:lnTo>
                  <a:cubicBezTo>
                    <a:pt x="1634" y="1054"/>
                    <a:pt x="1624" y="1043"/>
                    <a:pt x="1613" y="1032"/>
                  </a:cubicBezTo>
                  <a:cubicBezTo>
                    <a:pt x="1570" y="991"/>
                    <a:pt x="1509" y="966"/>
                    <a:pt x="1437" y="961"/>
                  </a:cubicBezTo>
                  <a:cubicBezTo>
                    <a:pt x="1427" y="960"/>
                    <a:pt x="1418" y="960"/>
                    <a:pt x="1408" y="960"/>
                  </a:cubicBezTo>
                  <a:cubicBezTo>
                    <a:pt x="1399" y="960"/>
                    <a:pt x="1389" y="960"/>
                    <a:pt x="1380" y="961"/>
                  </a:cubicBezTo>
                  <a:cubicBezTo>
                    <a:pt x="1307" y="966"/>
                    <a:pt x="1247" y="991"/>
                    <a:pt x="1204" y="1032"/>
                  </a:cubicBezTo>
                  <a:cubicBezTo>
                    <a:pt x="1160" y="1074"/>
                    <a:pt x="1135" y="1132"/>
                    <a:pt x="1135" y="1202"/>
                  </a:cubicBezTo>
                  <a:cubicBezTo>
                    <a:pt x="1135" y="1208"/>
                    <a:pt x="1135" y="1215"/>
                    <a:pt x="1136" y="1223"/>
                  </a:cubicBezTo>
                  <a:cubicBezTo>
                    <a:pt x="1142" y="1307"/>
                    <a:pt x="1168" y="1350"/>
                    <a:pt x="1192" y="1389"/>
                  </a:cubicBezTo>
                  <a:cubicBezTo>
                    <a:pt x="1210" y="1418"/>
                    <a:pt x="1226" y="1445"/>
                    <a:pt x="1226" y="1487"/>
                  </a:cubicBezTo>
                  <a:cubicBezTo>
                    <a:pt x="1226" y="1505"/>
                    <a:pt x="1219" y="1521"/>
                    <a:pt x="1209" y="1535"/>
                  </a:cubicBezTo>
                  <a:cubicBezTo>
                    <a:pt x="1203" y="1543"/>
                    <a:pt x="1196" y="1550"/>
                    <a:pt x="1190" y="1556"/>
                  </a:cubicBezTo>
                  <a:cubicBezTo>
                    <a:pt x="1172" y="1571"/>
                    <a:pt x="1153" y="1578"/>
                    <a:pt x="1130" y="1578"/>
                  </a:cubicBezTo>
                  <a:lnTo>
                    <a:pt x="710" y="1578"/>
                  </a:lnTo>
                  <a:cubicBezTo>
                    <a:pt x="660" y="1578"/>
                    <a:pt x="620" y="1538"/>
                    <a:pt x="620" y="1488"/>
                  </a:cubicBezTo>
                  <a:lnTo>
                    <a:pt x="620" y="1033"/>
                  </a:lnTo>
                  <a:lnTo>
                    <a:pt x="619" y="1029"/>
                  </a:lnTo>
                  <a:cubicBezTo>
                    <a:pt x="616" y="1020"/>
                    <a:pt x="614" y="1013"/>
                    <a:pt x="609" y="1005"/>
                  </a:cubicBezTo>
                  <a:cubicBezTo>
                    <a:pt x="602" y="992"/>
                    <a:pt x="590" y="974"/>
                    <a:pt x="573" y="956"/>
                  </a:cubicBezTo>
                  <a:cubicBezTo>
                    <a:pt x="546" y="928"/>
                    <a:pt x="507" y="901"/>
                    <a:pt x="456" y="902"/>
                  </a:cubicBezTo>
                  <a:cubicBezTo>
                    <a:pt x="428" y="902"/>
                    <a:pt x="405" y="906"/>
                    <a:pt x="386" y="914"/>
                  </a:cubicBezTo>
                  <a:lnTo>
                    <a:pt x="385" y="914"/>
                  </a:lnTo>
                  <a:cubicBezTo>
                    <a:pt x="385" y="914"/>
                    <a:pt x="384" y="914"/>
                    <a:pt x="384" y="914"/>
                  </a:cubicBezTo>
                  <a:lnTo>
                    <a:pt x="384" y="914"/>
                  </a:lnTo>
                  <a:lnTo>
                    <a:pt x="382" y="915"/>
                  </a:lnTo>
                  <a:lnTo>
                    <a:pt x="382" y="915"/>
                  </a:lnTo>
                  <a:lnTo>
                    <a:pt x="381" y="915"/>
                  </a:lnTo>
                  <a:cubicBezTo>
                    <a:pt x="359" y="924"/>
                    <a:pt x="341" y="935"/>
                    <a:pt x="322" y="946"/>
                  </a:cubicBezTo>
                  <a:cubicBezTo>
                    <a:pt x="305" y="956"/>
                    <a:pt x="288" y="967"/>
                    <a:pt x="266" y="976"/>
                  </a:cubicBezTo>
                  <a:lnTo>
                    <a:pt x="265" y="976"/>
                  </a:lnTo>
                  <a:cubicBezTo>
                    <a:pt x="265" y="976"/>
                    <a:pt x="264" y="976"/>
                    <a:pt x="264" y="977"/>
                  </a:cubicBezTo>
                  <a:lnTo>
                    <a:pt x="264" y="977"/>
                  </a:lnTo>
                  <a:lnTo>
                    <a:pt x="262" y="977"/>
                  </a:lnTo>
                  <a:lnTo>
                    <a:pt x="262" y="977"/>
                  </a:lnTo>
                  <a:lnTo>
                    <a:pt x="260" y="978"/>
                  </a:lnTo>
                  <a:cubicBezTo>
                    <a:pt x="241" y="985"/>
                    <a:pt x="217" y="990"/>
                    <a:pt x="188" y="992"/>
                  </a:cubicBezTo>
                  <a:cubicBezTo>
                    <a:pt x="183" y="993"/>
                    <a:pt x="178" y="993"/>
                    <a:pt x="172" y="993"/>
                  </a:cubicBezTo>
                  <a:cubicBezTo>
                    <a:pt x="122" y="993"/>
                    <a:pt x="82" y="976"/>
                    <a:pt x="53" y="946"/>
                  </a:cubicBezTo>
                  <a:cubicBezTo>
                    <a:pt x="23" y="915"/>
                    <a:pt x="5" y="869"/>
                    <a:pt x="1" y="814"/>
                  </a:cubicBezTo>
                  <a:cubicBezTo>
                    <a:pt x="1" y="806"/>
                    <a:pt x="0" y="798"/>
                    <a:pt x="0" y="790"/>
                  </a:cubicBezTo>
                  <a:cubicBezTo>
                    <a:pt x="0" y="781"/>
                    <a:pt x="1" y="773"/>
                    <a:pt x="1" y="766"/>
                  </a:cubicBezTo>
                  <a:cubicBezTo>
                    <a:pt x="5" y="711"/>
                    <a:pt x="23" y="665"/>
                    <a:pt x="53" y="634"/>
                  </a:cubicBezTo>
                  <a:cubicBezTo>
                    <a:pt x="68" y="618"/>
                    <a:pt x="87" y="606"/>
                    <a:pt x="108" y="598"/>
                  </a:cubicBezTo>
                  <a:lnTo>
                    <a:pt x="108" y="598"/>
                  </a:lnTo>
                  <a:lnTo>
                    <a:pt x="109" y="597"/>
                  </a:lnTo>
                  <a:lnTo>
                    <a:pt x="110" y="597"/>
                  </a:lnTo>
                  <a:cubicBezTo>
                    <a:pt x="129" y="590"/>
                    <a:pt x="149" y="587"/>
                    <a:pt x="171" y="587"/>
                  </a:cubicBezTo>
                  <a:cubicBezTo>
                    <a:pt x="177" y="587"/>
                    <a:pt x="182" y="587"/>
                    <a:pt x="188" y="588"/>
                  </a:cubicBezTo>
                  <a:cubicBezTo>
                    <a:pt x="254" y="592"/>
                    <a:pt x="290" y="614"/>
                    <a:pt x="322" y="634"/>
                  </a:cubicBezTo>
                  <a:cubicBezTo>
                    <a:pt x="360" y="657"/>
                    <a:pt x="394" y="678"/>
                    <a:pt x="455" y="678"/>
                  </a:cubicBezTo>
                  <a:cubicBezTo>
                    <a:pt x="476" y="679"/>
                    <a:pt x="494" y="674"/>
                    <a:pt x="511" y="668"/>
                  </a:cubicBezTo>
                  <a:lnTo>
                    <a:pt x="511" y="668"/>
                  </a:lnTo>
                  <a:lnTo>
                    <a:pt x="513" y="667"/>
                  </a:lnTo>
                  <a:lnTo>
                    <a:pt x="513" y="667"/>
                  </a:lnTo>
                  <a:lnTo>
                    <a:pt x="513" y="667"/>
                  </a:lnTo>
                  <a:cubicBezTo>
                    <a:pt x="537" y="656"/>
                    <a:pt x="557" y="640"/>
                    <a:pt x="573" y="623"/>
                  </a:cubicBezTo>
                  <a:cubicBezTo>
                    <a:pt x="598" y="597"/>
                    <a:pt x="613" y="569"/>
                    <a:pt x="616" y="562"/>
                  </a:cubicBezTo>
                  <a:lnTo>
                    <a:pt x="617" y="557"/>
                  </a:lnTo>
                  <a:cubicBezTo>
                    <a:pt x="619" y="550"/>
                    <a:pt x="620" y="543"/>
                    <a:pt x="620" y="536"/>
                  </a:cubicBezTo>
                  <a:lnTo>
                    <a:pt x="620" y="90"/>
                  </a:lnTo>
                  <a:cubicBezTo>
                    <a:pt x="620" y="41"/>
                    <a:pt x="660" y="0"/>
                    <a:pt x="710" y="0"/>
                  </a:cubicBezTo>
                  <a:lnTo>
                    <a:pt x="997" y="0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 w="19050">
              <a:gradFill>
                <a:gsLst>
                  <a:gs pos="0">
                    <a:schemeClr val="bg1"/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222972" y="3835417"/>
            <a:ext cx="3544172" cy="4926289"/>
            <a:chOff x="9222972" y="3835417"/>
            <a:chExt cx="3544172" cy="4926289"/>
          </a:xfrm>
        </p:grpSpPr>
        <p:sp>
          <p:nvSpPr>
            <p:cNvPr id="5" name="Freeform 18"/>
            <p:cNvSpPr>
              <a:spLocks/>
            </p:cNvSpPr>
            <p:nvPr/>
          </p:nvSpPr>
          <p:spPr bwMode="auto">
            <a:xfrm>
              <a:off x="9222978" y="3835417"/>
              <a:ext cx="3544166" cy="4926289"/>
            </a:xfrm>
            <a:custGeom>
              <a:avLst/>
              <a:gdLst>
                <a:gd name="T0" fmla="*/ 1578 w 1578"/>
                <a:gd name="T1" fmla="*/ 1155 h 2196"/>
                <a:gd name="T2" fmla="*/ 1488 w 1578"/>
                <a:gd name="T3" fmla="*/ 618 h 2196"/>
                <a:gd name="T4" fmla="*/ 1027 w 1578"/>
                <a:gd name="T5" fmla="*/ 617 h 2196"/>
                <a:gd name="T6" fmla="*/ 932 w 1578"/>
                <a:gd name="T7" fmla="*/ 547 h 2196"/>
                <a:gd name="T8" fmla="*/ 922 w 1578"/>
                <a:gd name="T9" fmla="*/ 531 h 2196"/>
                <a:gd name="T10" fmla="*/ 920 w 1578"/>
                <a:gd name="T11" fmla="*/ 529 h 2196"/>
                <a:gd name="T12" fmla="*/ 944 w 1578"/>
                <a:gd name="T13" fmla="*/ 322 h 2196"/>
                <a:gd name="T14" fmla="*/ 991 w 1578"/>
                <a:gd name="T15" fmla="*/ 171 h 2196"/>
                <a:gd name="T16" fmla="*/ 965 w 1578"/>
                <a:gd name="T17" fmla="*/ 76 h 2196"/>
                <a:gd name="T18" fmla="*/ 964 w 1578"/>
                <a:gd name="T19" fmla="*/ 74 h 2196"/>
                <a:gd name="T20" fmla="*/ 813 w 1578"/>
                <a:gd name="T21" fmla="*/ 1 h 2196"/>
                <a:gd name="T22" fmla="*/ 765 w 1578"/>
                <a:gd name="T23" fmla="*/ 1 h 2196"/>
                <a:gd name="T24" fmla="*/ 586 w 1578"/>
                <a:gd name="T25" fmla="*/ 171 h 2196"/>
                <a:gd name="T26" fmla="*/ 633 w 1578"/>
                <a:gd name="T27" fmla="*/ 322 h 2196"/>
                <a:gd name="T28" fmla="*/ 646 w 1578"/>
                <a:gd name="T29" fmla="*/ 547 h 2196"/>
                <a:gd name="T30" fmla="*/ 557 w 1578"/>
                <a:gd name="T31" fmla="*/ 616 h 2196"/>
                <a:gd name="T32" fmla="*/ 90 w 1578"/>
                <a:gd name="T33" fmla="*/ 618 h 2196"/>
                <a:gd name="T34" fmla="*/ 0 w 1578"/>
                <a:gd name="T35" fmla="*/ 1128 h 2196"/>
                <a:gd name="T36" fmla="*/ 93 w 1578"/>
                <a:gd name="T37" fmla="*/ 1226 h 2196"/>
                <a:gd name="T38" fmla="*/ 115 w 1578"/>
                <a:gd name="T39" fmla="*/ 1224 h 2196"/>
                <a:gd name="T40" fmla="*/ 188 w 1578"/>
                <a:gd name="T41" fmla="*/ 1192 h 2196"/>
                <a:gd name="T42" fmla="*/ 315 w 1578"/>
                <a:gd name="T43" fmla="*/ 1140 h 2196"/>
                <a:gd name="T44" fmla="*/ 356 w 1578"/>
                <a:gd name="T45" fmla="*/ 1135 h 2196"/>
                <a:gd name="T46" fmla="*/ 547 w 1578"/>
                <a:gd name="T47" fmla="*/ 1203 h 2196"/>
                <a:gd name="T48" fmla="*/ 620 w 1578"/>
                <a:gd name="T49" fmla="*/ 1408 h 2196"/>
                <a:gd name="T50" fmla="*/ 547 w 1578"/>
                <a:gd name="T51" fmla="*/ 1612 h 2196"/>
                <a:gd name="T52" fmla="*/ 423 w 1578"/>
                <a:gd name="T53" fmla="*/ 1678 h 2196"/>
                <a:gd name="T54" fmla="*/ 376 w 1578"/>
                <a:gd name="T55" fmla="*/ 1682 h 2196"/>
                <a:gd name="T56" fmla="*/ 188 w 1578"/>
                <a:gd name="T57" fmla="*/ 1624 h 2196"/>
                <a:gd name="T58" fmla="*/ 79 w 1578"/>
                <a:gd name="T59" fmla="*/ 1591 h 2196"/>
                <a:gd name="T60" fmla="*/ 79 w 1578"/>
                <a:gd name="T61" fmla="*/ 1591 h 2196"/>
                <a:gd name="T62" fmla="*/ 21 w 1578"/>
                <a:gd name="T63" fmla="*/ 1629 h 2196"/>
                <a:gd name="T64" fmla="*/ 0 w 1578"/>
                <a:gd name="T65" fmla="*/ 2106 h 2196"/>
                <a:gd name="T66" fmla="*/ 544 w 1578"/>
                <a:gd name="T67" fmla="*/ 2196 h 2196"/>
                <a:gd name="T68" fmla="*/ 1488 w 1578"/>
                <a:gd name="T69" fmla="*/ 2196 h 2196"/>
                <a:gd name="T70" fmla="*/ 1578 w 1578"/>
                <a:gd name="T71" fmla="*/ 1981 h 2196"/>
                <a:gd name="T72" fmla="*/ 1578 w 1578"/>
                <a:gd name="T73" fmla="*/ 1155 h 2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78" h="2196">
                  <a:moveTo>
                    <a:pt x="1578" y="1155"/>
                  </a:moveTo>
                  <a:lnTo>
                    <a:pt x="1578" y="1155"/>
                  </a:lnTo>
                  <a:lnTo>
                    <a:pt x="1578" y="708"/>
                  </a:lnTo>
                  <a:cubicBezTo>
                    <a:pt x="1578" y="659"/>
                    <a:pt x="1537" y="618"/>
                    <a:pt x="1488" y="618"/>
                  </a:cubicBezTo>
                  <a:lnTo>
                    <a:pt x="1031" y="618"/>
                  </a:lnTo>
                  <a:lnTo>
                    <a:pt x="1027" y="617"/>
                  </a:lnTo>
                  <a:cubicBezTo>
                    <a:pt x="1018" y="615"/>
                    <a:pt x="1010" y="612"/>
                    <a:pt x="1002" y="608"/>
                  </a:cubicBezTo>
                  <a:cubicBezTo>
                    <a:pt x="984" y="597"/>
                    <a:pt x="954" y="577"/>
                    <a:pt x="932" y="547"/>
                  </a:cubicBezTo>
                  <a:cubicBezTo>
                    <a:pt x="928" y="542"/>
                    <a:pt x="925" y="537"/>
                    <a:pt x="922" y="532"/>
                  </a:cubicBezTo>
                  <a:lnTo>
                    <a:pt x="922" y="531"/>
                  </a:lnTo>
                  <a:cubicBezTo>
                    <a:pt x="921" y="530"/>
                    <a:pt x="921" y="530"/>
                    <a:pt x="920" y="529"/>
                  </a:cubicBezTo>
                  <a:lnTo>
                    <a:pt x="920" y="529"/>
                  </a:lnTo>
                  <a:cubicBezTo>
                    <a:pt x="908" y="508"/>
                    <a:pt x="900" y="483"/>
                    <a:pt x="900" y="455"/>
                  </a:cubicBezTo>
                  <a:cubicBezTo>
                    <a:pt x="901" y="393"/>
                    <a:pt x="922" y="359"/>
                    <a:pt x="944" y="322"/>
                  </a:cubicBezTo>
                  <a:cubicBezTo>
                    <a:pt x="964" y="289"/>
                    <a:pt x="986" y="254"/>
                    <a:pt x="991" y="187"/>
                  </a:cubicBezTo>
                  <a:cubicBezTo>
                    <a:pt x="991" y="182"/>
                    <a:pt x="991" y="176"/>
                    <a:pt x="991" y="171"/>
                  </a:cubicBezTo>
                  <a:cubicBezTo>
                    <a:pt x="991" y="134"/>
                    <a:pt x="982" y="103"/>
                    <a:pt x="965" y="77"/>
                  </a:cubicBezTo>
                  <a:lnTo>
                    <a:pt x="965" y="76"/>
                  </a:lnTo>
                  <a:lnTo>
                    <a:pt x="964" y="76"/>
                  </a:lnTo>
                  <a:lnTo>
                    <a:pt x="964" y="74"/>
                  </a:lnTo>
                  <a:cubicBezTo>
                    <a:pt x="958" y="67"/>
                    <a:pt x="952" y="59"/>
                    <a:pt x="945" y="52"/>
                  </a:cubicBezTo>
                  <a:cubicBezTo>
                    <a:pt x="914" y="23"/>
                    <a:pt x="868" y="5"/>
                    <a:pt x="813" y="1"/>
                  </a:cubicBezTo>
                  <a:cubicBezTo>
                    <a:pt x="805" y="0"/>
                    <a:pt x="797" y="0"/>
                    <a:pt x="789" y="0"/>
                  </a:cubicBezTo>
                  <a:cubicBezTo>
                    <a:pt x="780" y="0"/>
                    <a:pt x="772" y="0"/>
                    <a:pt x="765" y="1"/>
                  </a:cubicBezTo>
                  <a:cubicBezTo>
                    <a:pt x="709" y="5"/>
                    <a:pt x="664" y="23"/>
                    <a:pt x="633" y="52"/>
                  </a:cubicBezTo>
                  <a:cubicBezTo>
                    <a:pt x="603" y="81"/>
                    <a:pt x="586" y="122"/>
                    <a:pt x="586" y="171"/>
                  </a:cubicBezTo>
                  <a:cubicBezTo>
                    <a:pt x="586" y="177"/>
                    <a:pt x="586" y="183"/>
                    <a:pt x="586" y="188"/>
                  </a:cubicBezTo>
                  <a:cubicBezTo>
                    <a:pt x="591" y="254"/>
                    <a:pt x="613" y="290"/>
                    <a:pt x="633" y="322"/>
                  </a:cubicBezTo>
                  <a:cubicBezTo>
                    <a:pt x="656" y="360"/>
                    <a:pt x="676" y="394"/>
                    <a:pt x="677" y="456"/>
                  </a:cubicBezTo>
                  <a:cubicBezTo>
                    <a:pt x="677" y="492"/>
                    <a:pt x="664" y="522"/>
                    <a:pt x="646" y="547"/>
                  </a:cubicBezTo>
                  <a:cubicBezTo>
                    <a:pt x="616" y="586"/>
                    <a:pt x="573" y="609"/>
                    <a:pt x="562" y="615"/>
                  </a:cubicBezTo>
                  <a:lnTo>
                    <a:pt x="557" y="616"/>
                  </a:lnTo>
                  <a:cubicBezTo>
                    <a:pt x="550" y="618"/>
                    <a:pt x="543" y="618"/>
                    <a:pt x="536" y="618"/>
                  </a:cubicBezTo>
                  <a:lnTo>
                    <a:pt x="90" y="618"/>
                  </a:lnTo>
                  <a:cubicBezTo>
                    <a:pt x="40" y="618"/>
                    <a:pt x="0" y="659"/>
                    <a:pt x="0" y="708"/>
                  </a:cubicBezTo>
                  <a:lnTo>
                    <a:pt x="0" y="1128"/>
                  </a:lnTo>
                  <a:cubicBezTo>
                    <a:pt x="0" y="1150"/>
                    <a:pt x="7" y="1169"/>
                    <a:pt x="21" y="1186"/>
                  </a:cubicBezTo>
                  <a:cubicBezTo>
                    <a:pt x="37" y="1206"/>
                    <a:pt x="62" y="1226"/>
                    <a:pt x="93" y="1226"/>
                  </a:cubicBezTo>
                  <a:cubicBezTo>
                    <a:pt x="101" y="1226"/>
                    <a:pt x="108" y="1225"/>
                    <a:pt x="115" y="1224"/>
                  </a:cubicBezTo>
                  <a:lnTo>
                    <a:pt x="115" y="1224"/>
                  </a:lnTo>
                  <a:lnTo>
                    <a:pt x="115" y="1224"/>
                  </a:lnTo>
                  <a:cubicBezTo>
                    <a:pt x="144" y="1219"/>
                    <a:pt x="165" y="1206"/>
                    <a:pt x="188" y="1192"/>
                  </a:cubicBezTo>
                  <a:cubicBezTo>
                    <a:pt x="220" y="1172"/>
                    <a:pt x="255" y="1151"/>
                    <a:pt x="313" y="1140"/>
                  </a:cubicBezTo>
                  <a:lnTo>
                    <a:pt x="315" y="1140"/>
                  </a:lnTo>
                  <a:lnTo>
                    <a:pt x="315" y="1140"/>
                  </a:lnTo>
                  <a:cubicBezTo>
                    <a:pt x="327" y="1138"/>
                    <a:pt x="341" y="1136"/>
                    <a:pt x="356" y="1135"/>
                  </a:cubicBezTo>
                  <a:cubicBezTo>
                    <a:pt x="364" y="1134"/>
                    <a:pt x="371" y="1134"/>
                    <a:pt x="378" y="1134"/>
                  </a:cubicBezTo>
                  <a:cubicBezTo>
                    <a:pt x="447" y="1134"/>
                    <a:pt x="505" y="1159"/>
                    <a:pt x="547" y="1203"/>
                  </a:cubicBezTo>
                  <a:cubicBezTo>
                    <a:pt x="588" y="1246"/>
                    <a:pt x="613" y="1307"/>
                    <a:pt x="618" y="1379"/>
                  </a:cubicBezTo>
                  <a:cubicBezTo>
                    <a:pt x="619" y="1389"/>
                    <a:pt x="620" y="1398"/>
                    <a:pt x="620" y="1408"/>
                  </a:cubicBezTo>
                  <a:cubicBezTo>
                    <a:pt x="620" y="1417"/>
                    <a:pt x="619" y="1427"/>
                    <a:pt x="618" y="1437"/>
                  </a:cubicBezTo>
                  <a:cubicBezTo>
                    <a:pt x="613" y="1509"/>
                    <a:pt x="588" y="1569"/>
                    <a:pt x="547" y="1612"/>
                  </a:cubicBezTo>
                  <a:cubicBezTo>
                    <a:pt x="515" y="1646"/>
                    <a:pt x="473" y="1669"/>
                    <a:pt x="423" y="1678"/>
                  </a:cubicBezTo>
                  <a:lnTo>
                    <a:pt x="423" y="1678"/>
                  </a:lnTo>
                  <a:lnTo>
                    <a:pt x="422" y="1678"/>
                  </a:lnTo>
                  <a:cubicBezTo>
                    <a:pt x="407" y="1680"/>
                    <a:pt x="392" y="1682"/>
                    <a:pt x="376" y="1682"/>
                  </a:cubicBezTo>
                  <a:cubicBezTo>
                    <a:pt x="369" y="1682"/>
                    <a:pt x="362" y="1681"/>
                    <a:pt x="354" y="1681"/>
                  </a:cubicBezTo>
                  <a:cubicBezTo>
                    <a:pt x="271" y="1675"/>
                    <a:pt x="228" y="1648"/>
                    <a:pt x="188" y="1624"/>
                  </a:cubicBezTo>
                  <a:cubicBezTo>
                    <a:pt x="159" y="1607"/>
                    <a:pt x="133" y="1591"/>
                    <a:pt x="91" y="1590"/>
                  </a:cubicBezTo>
                  <a:cubicBezTo>
                    <a:pt x="87" y="1590"/>
                    <a:pt x="83" y="1590"/>
                    <a:pt x="79" y="1591"/>
                  </a:cubicBezTo>
                  <a:lnTo>
                    <a:pt x="79" y="1591"/>
                  </a:lnTo>
                  <a:lnTo>
                    <a:pt x="79" y="1591"/>
                  </a:lnTo>
                  <a:cubicBezTo>
                    <a:pt x="66" y="1594"/>
                    <a:pt x="54" y="1600"/>
                    <a:pt x="44" y="1608"/>
                  </a:cubicBezTo>
                  <a:cubicBezTo>
                    <a:pt x="35" y="1614"/>
                    <a:pt x="28" y="1622"/>
                    <a:pt x="21" y="1629"/>
                  </a:cubicBezTo>
                  <a:cubicBezTo>
                    <a:pt x="7" y="1646"/>
                    <a:pt x="0" y="1665"/>
                    <a:pt x="0" y="1687"/>
                  </a:cubicBezTo>
                  <a:lnTo>
                    <a:pt x="0" y="2106"/>
                  </a:lnTo>
                  <a:cubicBezTo>
                    <a:pt x="0" y="2156"/>
                    <a:pt x="40" y="2196"/>
                    <a:pt x="90" y="2196"/>
                  </a:cubicBezTo>
                  <a:lnTo>
                    <a:pt x="544" y="2196"/>
                  </a:lnTo>
                  <a:lnTo>
                    <a:pt x="1033" y="2196"/>
                  </a:lnTo>
                  <a:lnTo>
                    <a:pt x="1488" y="2196"/>
                  </a:lnTo>
                  <a:cubicBezTo>
                    <a:pt x="1537" y="2196"/>
                    <a:pt x="1578" y="2156"/>
                    <a:pt x="1578" y="2106"/>
                  </a:cubicBezTo>
                  <a:lnTo>
                    <a:pt x="1578" y="1981"/>
                  </a:lnTo>
                  <a:lnTo>
                    <a:pt x="1578" y="1660"/>
                  </a:lnTo>
                  <a:lnTo>
                    <a:pt x="1578" y="1155"/>
                  </a:ln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800100" dist="1231900" dir="8100000" sx="90000" sy="90000" algn="tr" rotWithShape="0">
                <a:prstClr val="black">
                  <a:alpha val="11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flipH="1">
              <a:off x="12494536" y="6317154"/>
              <a:ext cx="272602" cy="1354814"/>
            </a:xfrm>
            <a:custGeom>
              <a:avLst/>
              <a:gdLst>
                <a:gd name="connsiteX0" fmla="*/ 46795 w 272602"/>
                <a:gd name="connsiteY0" fmla="*/ 0 h 1354814"/>
                <a:gd name="connsiteX1" fmla="*/ 0 w 272602"/>
                <a:gd name="connsiteY1" fmla="*/ 0 h 1354814"/>
                <a:gd name="connsiteX2" fmla="*/ 0 w 272602"/>
                <a:gd name="connsiteY2" fmla="*/ 109276 h 1354814"/>
                <a:gd name="connsiteX3" fmla="*/ 0 w 272602"/>
                <a:gd name="connsiteY3" fmla="*/ 1242143 h 1354814"/>
                <a:gd name="connsiteX4" fmla="*/ 0 w 272602"/>
                <a:gd name="connsiteY4" fmla="*/ 1354814 h 1354814"/>
                <a:gd name="connsiteX5" fmla="*/ 46795 w 272602"/>
                <a:gd name="connsiteY5" fmla="*/ 1354814 h 1354814"/>
                <a:gd name="connsiteX6" fmla="*/ 272602 w 272602"/>
                <a:gd name="connsiteY6" fmla="*/ 1129007 h 1354814"/>
                <a:gd name="connsiteX7" fmla="*/ 272602 w 272602"/>
                <a:gd name="connsiteY7" fmla="*/ 225807 h 1354814"/>
                <a:gd name="connsiteX8" fmla="*/ 46795 w 272602"/>
                <a:gd name="connsiteY8" fmla="*/ 0 h 135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602" h="1354814">
                  <a:moveTo>
                    <a:pt x="46795" y="0"/>
                  </a:moveTo>
                  <a:lnTo>
                    <a:pt x="0" y="0"/>
                  </a:lnTo>
                  <a:lnTo>
                    <a:pt x="0" y="109276"/>
                  </a:lnTo>
                  <a:lnTo>
                    <a:pt x="0" y="1242143"/>
                  </a:lnTo>
                  <a:lnTo>
                    <a:pt x="0" y="1354814"/>
                  </a:lnTo>
                  <a:lnTo>
                    <a:pt x="46795" y="1354814"/>
                  </a:lnTo>
                  <a:cubicBezTo>
                    <a:pt x="171505" y="1354814"/>
                    <a:pt x="272602" y="1253717"/>
                    <a:pt x="272602" y="1129007"/>
                  </a:cubicBezTo>
                  <a:lnTo>
                    <a:pt x="272602" y="225807"/>
                  </a:lnTo>
                  <a:cubicBezTo>
                    <a:pt x="272602" y="101097"/>
                    <a:pt x="171505" y="0"/>
                    <a:pt x="46795" y="0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5400" b="1" dirty="0">
                <a:latin typeface="Sora" pitchFamily="2" charset="0"/>
                <a:cs typeface="Sora" pitchFamily="2" charset="0"/>
              </a:endParaRPr>
            </a:p>
          </p:txBody>
        </p:sp>
        <p:sp>
          <p:nvSpPr>
            <p:cNvPr id="37" name="Freeform 18"/>
            <p:cNvSpPr>
              <a:spLocks/>
            </p:cNvSpPr>
            <p:nvPr/>
          </p:nvSpPr>
          <p:spPr bwMode="auto">
            <a:xfrm>
              <a:off x="9222972" y="3835417"/>
              <a:ext cx="3544166" cy="4926289"/>
            </a:xfrm>
            <a:custGeom>
              <a:avLst/>
              <a:gdLst>
                <a:gd name="T0" fmla="*/ 1578 w 1578"/>
                <a:gd name="T1" fmla="*/ 1155 h 2196"/>
                <a:gd name="T2" fmla="*/ 1488 w 1578"/>
                <a:gd name="T3" fmla="*/ 618 h 2196"/>
                <a:gd name="T4" fmla="*/ 1027 w 1578"/>
                <a:gd name="T5" fmla="*/ 617 h 2196"/>
                <a:gd name="T6" fmla="*/ 932 w 1578"/>
                <a:gd name="T7" fmla="*/ 547 h 2196"/>
                <a:gd name="T8" fmla="*/ 922 w 1578"/>
                <a:gd name="T9" fmla="*/ 531 h 2196"/>
                <a:gd name="T10" fmla="*/ 920 w 1578"/>
                <a:gd name="T11" fmla="*/ 529 h 2196"/>
                <a:gd name="T12" fmla="*/ 944 w 1578"/>
                <a:gd name="T13" fmla="*/ 322 h 2196"/>
                <a:gd name="T14" fmla="*/ 991 w 1578"/>
                <a:gd name="T15" fmla="*/ 171 h 2196"/>
                <a:gd name="T16" fmla="*/ 965 w 1578"/>
                <a:gd name="T17" fmla="*/ 76 h 2196"/>
                <a:gd name="T18" fmla="*/ 964 w 1578"/>
                <a:gd name="T19" fmla="*/ 74 h 2196"/>
                <a:gd name="T20" fmla="*/ 813 w 1578"/>
                <a:gd name="T21" fmla="*/ 1 h 2196"/>
                <a:gd name="T22" fmla="*/ 765 w 1578"/>
                <a:gd name="T23" fmla="*/ 1 h 2196"/>
                <a:gd name="T24" fmla="*/ 586 w 1578"/>
                <a:gd name="T25" fmla="*/ 171 h 2196"/>
                <a:gd name="T26" fmla="*/ 633 w 1578"/>
                <a:gd name="T27" fmla="*/ 322 h 2196"/>
                <a:gd name="T28" fmla="*/ 646 w 1578"/>
                <a:gd name="T29" fmla="*/ 547 h 2196"/>
                <a:gd name="T30" fmla="*/ 557 w 1578"/>
                <a:gd name="T31" fmla="*/ 616 h 2196"/>
                <a:gd name="T32" fmla="*/ 90 w 1578"/>
                <a:gd name="T33" fmla="*/ 618 h 2196"/>
                <a:gd name="T34" fmla="*/ 0 w 1578"/>
                <a:gd name="T35" fmla="*/ 1128 h 2196"/>
                <a:gd name="T36" fmla="*/ 93 w 1578"/>
                <a:gd name="T37" fmla="*/ 1226 h 2196"/>
                <a:gd name="T38" fmla="*/ 115 w 1578"/>
                <a:gd name="T39" fmla="*/ 1224 h 2196"/>
                <a:gd name="T40" fmla="*/ 188 w 1578"/>
                <a:gd name="T41" fmla="*/ 1192 h 2196"/>
                <a:gd name="T42" fmla="*/ 315 w 1578"/>
                <a:gd name="T43" fmla="*/ 1140 h 2196"/>
                <a:gd name="T44" fmla="*/ 356 w 1578"/>
                <a:gd name="T45" fmla="*/ 1135 h 2196"/>
                <a:gd name="T46" fmla="*/ 547 w 1578"/>
                <a:gd name="T47" fmla="*/ 1203 h 2196"/>
                <a:gd name="T48" fmla="*/ 620 w 1578"/>
                <a:gd name="T49" fmla="*/ 1408 h 2196"/>
                <a:gd name="T50" fmla="*/ 547 w 1578"/>
                <a:gd name="T51" fmla="*/ 1612 h 2196"/>
                <a:gd name="T52" fmla="*/ 423 w 1578"/>
                <a:gd name="T53" fmla="*/ 1678 h 2196"/>
                <a:gd name="T54" fmla="*/ 376 w 1578"/>
                <a:gd name="T55" fmla="*/ 1682 h 2196"/>
                <a:gd name="T56" fmla="*/ 188 w 1578"/>
                <a:gd name="T57" fmla="*/ 1624 h 2196"/>
                <a:gd name="T58" fmla="*/ 79 w 1578"/>
                <a:gd name="T59" fmla="*/ 1591 h 2196"/>
                <a:gd name="T60" fmla="*/ 79 w 1578"/>
                <a:gd name="T61" fmla="*/ 1591 h 2196"/>
                <a:gd name="T62" fmla="*/ 21 w 1578"/>
                <a:gd name="T63" fmla="*/ 1629 h 2196"/>
                <a:gd name="T64" fmla="*/ 0 w 1578"/>
                <a:gd name="T65" fmla="*/ 2106 h 2196"/>
                <a:gd name="T66" fmla="*/ 544 w 1578"/>
                <a:gd name="T67" fmla="*/ 2196 h 2196"/>
                <a:gd name="T68" fmla="*/ 1488 w 1578"/>
                <a:gd name="T69" fmla="*/ 2196 h 2196"/>
                <a:gd name="T70" fmla="*/ 1578 w 1578"/>
                <a:gd name="T71" fmla="*/ 1981 h 2196"/>
                <a:gd name="T72" fmla="*/ 1578 w 1578"/>
                <a:gd name="T73" fmla="*/ 1155 h 2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78" h="2196">
                  <a:moveTo>
                    <a:pt x="1578" y="1155"/>
                  </a:moveTo>
                  <a:lnTo>
                    <a:pt x="1578" y="1155"/>
                  </a:lnTo>
                  <a:lnTo>
                    <a:pt x="1578" y="708"/>
                  </a:lnTo>
                  <a:cubicBezTo>
                    <a:pt x="1578" y="659"/>
                    <a:pt x="1537" y="618"/>
                    <a:pt x="1488" y="618"/>
                  </a:cubicBezTo>
                  <a:lnTo>
                    <a:pt x="1031" y="618"/>
                  </a:lnTo>
                  <a:lnTo>
                    <a:pt x="1027" y="617"/>
                  </a:lnTo>
                  <a:cubicBezTo>
                    <a:pt x="1018" y="615"/>
                    <a:pt x="1010" y="612"/>
                    <a:pt x="1002" y="608"/>
                  </a:cubicBezTo>
                  <a:cubicBezTo>
                    <a:pt x="984" y="597"/>
                    <a:pt x="954" y="577"/>
                    <a:pt x="932" y="547"/>
                  </a:cubicBezTo>
                  <a:cubicBezTo>
                    <a:pt x="928" y="542"/>
                    <a:pt x="925" y="537"/>
                    <a:pt x="922" y="532"/>
                  </a:cubicBezTo>
                  <a:lnTo>
                    <a:pt x="922" y="531"/>
                  </a:lnTo>
                  <a:cubicBezTo>
                    <a:pt x="921" y="530"/>
                    <a:pt x="921" y="530"/>
                    <a:pt x="920" y="529"/>
                  </a:cubicBezTo>
                  <a:lnTo>
                    <a:pt x="920" y="529"/>
                  </a:lnTo>
                  <a:cubicBezTo>
                    <a:pt x="908" y="508"/>
                    <a:pt x="900" y="483"/>
                    <a:pt x="900" y="455"/>
                  </a:cubicBezTo>
                  <a:cubicBezTo>
                    <a:pt x="901" y="393"/>
                    <a:pt x="922" y="359"/>
                    <a:pt x="944" y="322"/>
                  </a:cubicBezTo>
                  <a:cubicBezTo>
                    <a:pt x="964" y="289"/>
                    <a:pt x="986" y="254"/>
                    <a:pt x="991" y="187"/>
                  </a:cubicBezTo>
                  <a:cubicBezTo>
                    <a:pt x="991" y="182"/>
                    <a:pt x="991" y="176"/>
                    <a:pt x="991" y="171"/>
                  </a:cubicBezTo>
                  <a:cubicBezTo>
                    <a:pt x="991" y="134"/>
                    <a:pt x="982" y="103"/>
                    <a:pt x="965" y="77"/>
                  </a:cubicBezTo>
                  <a:lnTo>
                    <a:pt x="965" y="76"/>
                  </a:lnTo>
                  <a:lnTo>
                    <a:pt x="964" y="76"/>
                  </a:lnTo>
                  <a:lnTo>
                    <a:pt x="964" y="74"/>
                  </a:lnTo>
                  <a:cubicBezTo>
                    <a:pt x="958" y="67"/>
                    <a:pt x="952" y="59"/>
                    <a:pt x="945" y="52"/>
                  </a:cubicBezTo>
                  <a:cubicBezTo>
                    <a:pt x="914" y="23"/>
                    <a:pt x="868" y="5"/>
                    <a:pt x="813" y="1"/>
                  </a:cubicBezTo>
                  <a:cubicBezTo>
                    <a:pt x="805" y="0"/>
                    <a:pt x="797" y="0"/>
                    <a:pt x="789" y="0"/>
                  </a:cubicBezTo>
                  <a:cubicBezTo>
                    <a:pt x="780" y="0"/>
                    <a:pt x="772" y="0"/>
                    <a:pt x="765" y="1"/>
                  </a:cubicBezTo>
                  <a:cubicBezTo>
                    <a:pt x="709" y="5"/>
                    <a:pt x="664" y="23"/>
                    <a:pt x="633" y="52"/>
                  </a:cubicBezTo>
                  <a:cubicBezTo>
                    <a:pt x="603" y="81"/>
                    <a:pt x="586" y="122"/>
                    <a:pt x="586" y="171"/>
                  </a:cubicBezTo>
                  <a:cubicBezTo>
                    <a:pt x="586" y="177"/>
                    <a:pt x="586" y="183"/>
                    <a:pt x="586" y="188"/>
                  </a:cubicBezTo>
                  <a:cubicBezTo>
                    <a:pt x="591" y="254"/>
                    <a:pt x="613" y="290"/>
                    <a:pt x="633" y="322"/>
                  </a:cubicBezTo>
                  <a:cubicBezTo>
                    <a:pt x="656" y="360"/>
                    <a:pt x="676" y="394"/>
                    <a:pt x="677" y="456"/>
                  </a:cubicBezTo>
                  <a:cubicBezTo>
                    <a:pt x="677" y="492"/>
                    <a:pt x="664" y="522"/>
                    <a:pt x="646" y="547"/>
                  </a:cubicBezTo>
                  <a:cubicBezTo>
                    <a:pt x="616" y="586"/>
                    <a:pt x="573" y="609"/>
                    <a:pt x="562" y="615"/>
                  </a:cubicBezTo>
                  <a:lnTo>
                    <a:pt x="557" y="616"/>
                  </a:lnTo>
                  <a:cubicBezTo>
                    <a:pt x="550" y="618"/>
                    <a:pt x="543" y="618"/>
                    <a:pt x="536" y="618"/>
                  </a:cubicBezTo>
                  <a:lnTo>
                    <a:pt x="90" y="618"/>
                  </a:lnTo>
                  <a:cubicBezTo>
                    <a:pt x="40" y="618"/>
                    <a:pt x="0" y="659"/>
                    <a:pt x="0" y="708"/>
                  </a:cubicBezTo>
                  <a:lnTo>
                    <a:pt x="0" y="1128"/>
                  </a:lnTo>
                  <a:cubicBezTo>
                    <a:pt x="0" y="1150"/>
                    <a:pt x="7" y="1169"/>
                    <a:pt x="21" y="1186"/>
                  </a:cubicBezTo>
                  <a:cubicBezTo>
                    <a:pt x="37" y="1206"/>
                    <a:pt x="62" y="1226"/>
                    <a:pt x="93" y="1226"/>
                  </a:cubicBezTo>
                  <a:cubicBezTo>
                    <a:pt x="101" y="1226"/>
                    <a:pt x="108" y="1225"/>
                    <a:pt x="115" y="1224"/>
                  </a:cubicBezTo>
                  <a:lnTo>
                    <a:pt x="115" y="1224"/>
                  </a:lnTo>
                  <a:lnTo>
                    <a:pt x="115" y="1224"/>
                  </a:lnTo>
                  <a:cubicBezTo>
                    <a:pt x="144" y="1219"/>
                    <a:pt x="165" y="1206"/>
                    <a:pt x="188" y="1192"/>
                  </a:cubicBezTo>
                  <a:cubicBezTo>
                    <a:pt x="220" y="1172"/>
                    <a:pt x="255" y="1151"/>
                    <a:pt x="313" y="1140"/>
                  </a:cubicBezTo>
                  <a:lnTo>
                    <a:pt x="315" y="1140"/>
                  </a:lnTo>
                  <a:lnTo>
                    <a:pt x="315" y="1140"/>
                  </a:lnTo>
                  <a:cubicBezTo>
                    <a:pt x="327" y="1138"/>
                    <a:pt x="341" y="1136"/>
                    <a:pt x="356" y="1135"/>
                  </a:cubicBezTo>
                  <a:cubicBezTo>
                    <a:pt x="364" y="1134"/>
                    <a:pt x="371" y="1134"/>
                    <a:pt x="378" y="1134"/>
                  </a:cubicBezTo>
                  <a:cubicBezTo>
                    <a:pt x="447" y="1134"/>
                    <a:pt x="505" y="1159"/>
                    <a:pt x="547" y="1203"/>
                  </a:cubicBezTo>
                  <a:cubicBezTo>
                    <a:pt x="588" y="1246"/>
                    <a:pt x="613" y="1307"/>
                    <a:pt x="618" y="1379"/>
                  </a:cubicBezTo>
                  <a:cubicBezTo>
                    <a:pt x="619" y="1389"/>
                    <a:pt x="620" y="1398"/>
                    <a:pt x="620" y="1408"/>
                  </a:cubicBezTo>
                  <a:cubicBezTo>
                    <a:pt x="620" y="1417"/>
                    <a:pt x="619" y="1427"/>
                    <a:pt x="618" y="1437"/>
                  </a:cubicBezTo>
                  <a:cubicBezTo>
                    <a:pt x="613" y="1509"/>
                    <a:pt x="588" y="1569"/>
                    <a:pt x="547" y="1612"/>
                  </a:cubicBezTo>
                  <a:cubicBezTo>
                    <a:pt x="515" y="1646"/>
                    <a:pt x="473" y="1669"/>
                    <a:pt x="423" y="1678"/>
                  </a:cubicBezTo>
                  <a:lnTo>
                    <a:pt x="423" y="1678"/>
                  </a:lnTo>
                  <a:lnTo>
                    <a:pt x="422" y="1678"/>
                  </a:lnTo>
                  <a:cubicBezTo>
                    <a:pt x="407" y="1680"/>
                    <a:pt x="392" y="1682"/>
                    <a:pt x="376" y="1682"/>
                  </a:cubicBezTo>
                  <a:cubicBezTo>
                    <a:pt x="369" y="1682"/>
                    <a:pt x="362" y="1681"/>
                    <a:pt x="354" y="1681"/>
                  </a:cubicBezTo>
                  <a:cubicBezTo>
                    <a:pt x="271" y="1675"/>
                    <a:pt x="228" y="1648"/>
                    <a:pt x="188" y="1624"/>
                  </a:cubicBezTo>
                  <a:cubicBezTo>
                    <a:pt x="159" y="1607"/>
                    <a:pt x="133" y="1591"/>
                    <a:pt x="91" y="1590"/>
                  </a:cubicBezTo>
                  <a:cubicBezTo>
                    <a:pt x="87" y="1590"/>
                    <a:pt x="83" y="1590"/>
                    <a:pt x="79" y="1591"/>
                  </a:cubicBezTo>
                  <a:lnTo>
                    <a:pt x="79" y="1591"/>
                  </a:lnTo>
                  <a:lnTo>
                    <a:pt x="79" y="1591"/>
                  </a:lnTo>
                  <a:cubicBezTo>
                    <a:pt x="66" y="1594"/>
                    <a:pt x="54" y="1600"/>
                    <a:pt x="44" y="1608"/>
                  </a:cubicBezTo>
                  <a:cubicBezTo>
                    <a:pt x="35" y="1614"/>
                    <a:pt x="28" y="1622"/>
                    <a:pt x="21" y="1629"/>
                  </a:cubicBezTo>
                  <a:cubicBezTo>
                    <a:pt x="7" y="1646"/>
                    <a:pt x="0" y="1665"/>
                    <a:pt x="0" y="1687"/>
                  </a:cubicBezTo>
                  <a:lnTo>
                    <a:pt x="0" y="2106"/>
                  </a:lnTo>
                  <a:cubicBezTo>
                    <a:pt x="0" y="2156"/>
                    <a:pt x="40" y="2196"/>
                    <a:pt x="90" y="2196"/>
                  </a:cubicBezTo>
                  <a:lnTo>
                    <a:pt x="544" y="2196"/>
                  </a:lnTo>
                  <a:lnTo>
                    <a:pt x="1033" y="2196"/>
                  </a:lnTo>
                  <a:lnTo>
                    <a:pt x="1488" y="2196"/>
                  </a:lnTo>
                  <a:cubicBezTo>
                    <a:pt x="1537" y="2196"/>
                    <a:pt x="1578" y="2156"/>
                    <a:pt x="1578" y="2106"/>
                  </a:cubicBezTo>
                  <a:lnTo>
                    <a:pt x="1578" y="1981"/>
                  </a:lnTo>
                  <a:lnTo>
                    <a:pt x="1578" y="1660"/>
                  </a:lnTo>
                  <a:lnTo>
                    <a:pt x="1578" y="1155"/>
                  </a:ln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 w="19050">
              <a:gradFill>
                <a:gsLst>
                  <a:gs pos="0">
                    <a:schemeClr val="bg1"/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5923642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7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8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5" grpId="0" animBg="1"/>
          <p:bldP spid="32" grpId="0" animBg="1"/>
          <p:bldP spid="17" grpId="0" animBg="1"/>
          <p:bldP spid="19" grpId="0"/>
          <p:bldP spid="20" grpId="0"/>
          <p:bldP spid="22" grpId="0"/>
          <p:bldP spid="23" grpId="0"/>
          <p:bldP spid="25" grpId="0"/>
          <p:bldP spid="26" grpId="0"/>
          <p:bldP spid="28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5" grpId="0" animBg="1"/>
          <p:bldP spid="32" grpId="0" animBg="1"/>
          <p:bldP spid="17" grpId="0" animBg="1"/>
          <p:bldP spid="19" grpId="0"/>
          <p:bldP spid="20" grpId="0"/>
          <p:bldP spid="22" grpId="0"/>
          <p:bldP spid="23" grpId="0"/>
          <p:bldP spid="25" grpId="0"/>
          <p:bldP spid="26" grpId="0"/>
          <p:bldP spid="28" grpId="0"/>
          <p:bldP spid="29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068497" y="2954896"/>
            <a:ext cx="6151004" cy="6151004"/>
          </a:xfrm>
          <a:prstGeom prst="ellipse">
            <a:avLst/>
          </a:prstGeom>
          <a:gradFill flip="none" rotWithShape="1">
            <a:gsLst>
              <a:gs pos="11000">
                <a:schemeClr val="accent2">
                  <a:lumMod val="75000"/>
                </a:schemeClr>
              </a:gs>
              <a:gs pos="8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664290" y="3406154"/>
            <a:ext cx="5233441" cy="5217751"/>
            <a:chOff x="1664290" y="3406154"/>
            <a:chExt cx="5233441" cy="5217751"/>
          </a:xfrm>
        </p:grpSpPr>
        <p:sp useBgFill="1">
          <p:nvSpPr>
            <p:cNvPr id="17" name="Rectangle: Rounded Corners 5">
              <a:extLst>
                <a:ext uri="{FF2B5EF4-FFF2-40B4-BE49-F238E27FC236}">
                  <a16:creationId xmlns:a16="http://schemas.microsoft.com/office/drawing/2014/main" xmlns="" id="{AD9FCD6C-A8F1-F7AD-EDC4-506E73EC672B}"/>
                </a:ext>
              </a:extLst>
            </p:cNvPr>
            <p:cNvSpPr/>
            <p:nvPr/>
          </p:nvSpPr>
          <p:spPr>
            <a:xfrm>
              <a:off x="1664290" y="3406154"/>
              <a:ext cx="5220639" cy="5217751"/>
            </a:xfrm>
            <a:prstGeom prst="ellipse">
              <a:avLst/>
            </a:prstGeom>
            <a:ln>
              <a:noFill/>
            </a:ln>
            <a:effectLst>
              <a:outerShdw blurRad="863600" dist="9271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007394" y="4421017"/>
              <a:ext cx="890337" cy="3198805"/>
            </a:xfrm>
            <a:custGeom>
              <a:avLst/>
              <a:gdLst>
                <a:gd name="connsiteX0" fmla="*/ 370347 w 810183"/>
                <a:gd name="connsiteY0" fmla="*/ 0 h 2910827"/>
                <a:gd name="connsiteX1" fmla="*/ 495132 w 810183"/>
                <a:gd name="connsiteY1" fmla="*/ 205289 h 2910827"/>
                <a:gd name="connsiteX2" fmla="*/ 810183 w 810183"/>
                <a:gd name="connsiteY2" fmla="*/ 1448834 h 2910827"/>
                <a:gd name="connsiteX3" fmla="*/ 364382 w 810183"/>
                <a:gd name="connsiteY3" fmla="*/ 2907481 h 2910827"/>
                <a:gd name="connsiteX4" fmla="*/ 361879 w 810183"/>
                <a:gd name="connsiteY4" fmla="*/ 2910827 h 2910827"/>
                <a:gd name="connsiteX5" fmla="*/ 241688 w 810183"/>
                <a:gd name="connsiteY5" fmla="*/ 2661327 h 2910827"/>
                <a:gd name="connsiteX6" fmla="*/ 0 w 810183"/>
                <a:gd name="connsiteY6" fmla="*/ 1464202 h 2910827"/>
                <a:gd name="connsiteX7" fmla="*/ 241688 w 810183"/>
                <a:gd name="connsiteY7" fmla="*/ 267078 h 291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3" h="2910827">
                  <a:moveTo>
                    <a:pt x="370347" y="0"/>
                  </a:moveTo>
                  <a:lnTo>
                    <a:pt x="495132" y="205289"/>
                  </a:lnTo>
                  <a:cubicBezTo>
                    <a:pt x="696055" y="574949"/>
                    <a:pt x="810183" y="998571"/>
                    <a:pt x="810183" y="1448834"/>
                  </a:cubicBezTo>
                  <a:cubicBezTo>
                    <a:pt x="810183" y="1989150"/>
                    <a:pt x="645838" y="2491102"/>
                    <a:pt x="364382" y="2907481"/>
                  </a:cubicBezTo>
                  <a:lnTo>
                    <a:pt x="361879" y="2910827"/>
                  </a:lnTo>
                  <a:lnTo>
                    <a:pt x="241688" y="2661327"/>
                  </a:lnTo>
                  <a:cubicBezTo>
                    <a:pt x="86060" y="2293379"/>
                    <a:pt x="0" y="1888841"/>
                    <a:pt x="0" y="1464202"/>
                  </a:cubicBezTo>
                  <a:cubicBezTo>
                    <a:pt x="0" y="1039564"/>
                    <a:pt x="86060" y="635026"/>
                    <a:pt x="241688" y="267078"/>
                  </a:cubicBezTo>
                  <a:close/>
                </a:path>
              </a:pathLst>
            </a:custGeom>
            <a:gradFill flip="none" rotWithShape="1">
              <a:gsLst>
                <a:gs pos="11000">
                  <a:schemeClr val="accent2">
                    <a:lumMod val="75000"/>
                  </a:schemeClr>
                </a:gs>
                <a:gs pos="80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7214947" y="5657667"/>
            <a:ext cx="3858104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8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Sustainability</a:t>
            </a:r>
            <a:endParaRPr lang="en-US" sz="28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7397854" y="6294010"/>
            <a:ext cx="349229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13" name="Freeform 52"/>
          <p:cNvSpPr>
            <a:spLocks noEditPoints="1"/>
          </p:cNvSpPr>
          <p:nvPr/>
        </p:nvSpPr>
        <p:spPr bwMode="auto">
          <a:xfrm>
            <a:off x="8692682" y="4345982"/>
            <a:ext cx="902634" cy="997889"/>
          </a:xfrm>
          <a:custGeom>
            <a:avLst/>
            <a:gdLst>
              <a:gd name="T0" fmla="*/ 125 w 359"/>
              <a:gd name="T1" fmla="*/ 52 h 396"/>
              <a:gd name="T2" fmla="*/ 341 w 359"/>
              <a:gd name="T3" fmla="*/ 22 h 396"/>
              <a:gd name="T4" fmla="*/ 341 w 359"/>
              <a:gd name="T5" fmla="*/ 42 h 396"/>
              <a:gd name="T6" fmla="*/ 341 w 359"/>
              <a:gd name="T7" fmla="*/ 80 h 396"/>
              <a:gd name="T8" fmla="*/ 341 w 359"/>
              <a:gd name="T9" fmla="*/ 89 h 396"/>
              <a:gd name="T10" fmla="*/ 278 w 359"/>
              <a:gd name="T11" fmla="*/ 324 h 396"/>
              <a:gd name="T12" fmla="*/ 259 w 359"/>
              <a:gd name="T13" fmla="*/ 316 h 396"/>
              <a:gd name="T14" fmla="*/ 251 w 359"/>
              <a:gd name="T15" fmla="*/ 297 h 396"/>
              <a:gd name="T16" fmla="*/ 259 w 359"/>
              <a:gd name="T17" fmla="*/ 277 h 396"/>
              <a:gd name="T18" fmla="*/ 278 w 359"/>
              <a:gd name="T19" fmla="*/ 270 h 396"/>
              <a:gd name="T20" fmla="*/ 325 w 359"/>
              <a:gd name="T21" fmla="*/ 272 h 396"/>
              <a:gd name="T22" fmla="*/ 340 w 359"/>
              <a:gd name="T23" fmla="*/ 291 h 396"/>
              <a:gd name="T24" fmla="*/ 339 w 359"/>
              <a:gd name="T25" fmla="*/ 307 h 396"/>
              <a:gd name="T26" fmla="*/ 319 w 359"/>
              <a:gd name="T27" fmla="*/ 322 h 396"/>
              <a:gd name="T28" fmla="*/ 44 w 359"/>
              <a:gd name="T29" fmla="*/ 377 h 396"/>
              <a:gd name="T30" fmla="*/ 26 w 359"/>
              <a:gd name="T31" fmla="*/ 370 h 396"/>
              <a:gd name="T32" fmla="*/ 17 w 359"/>
              <a:gd name="T33" fmla="*/ 350 h 396"/>
              <a:gd name="T34" fmla="*/ 26 w 359"/>
              <a:gd name="T35" fmla="*/ 331 h 396"/>
              <a:gd name="T36" fmla="*/ 44 w 359"/>
              <a:gd name="T37" fmla="*/ 324 h 396"/>
              <a:gd name="T38" fmla="*/ 90 w 359"/>
              <a:gd name="T39" fmla="*/ 326 h 396"/>
              <a:gd name="T40" fmla="*/ 107 w 359"/>
              <a:gd name="T41" fmla="*/ 345 h 396"/>
              <a:gd name="T42" fmla="*/ 106 w 359"/>
              <a:gd name="T43" fmla="*/ 361 h 396"/>
              <a:gd name="T44" fmla="*/ 86 w 359"/>
              <a:gd name="T45" fmla="*/ 376 h 396"/>
              <a:gd name="T46" fmla="*/ 348 w 359"/>
              <a:gd name="T47" fmla="*/ 0 h 396"/>
              <a:gd name="T48" fmla="*/ 115 w 359"/>
              <a:gd name="T49" fmla="*/ 35 h 396"/>
              <a:gd name="T50" fmla="*/ 108 w 359"/>
              <a:gd name="T51" fmla="*/ 41 h 396"/>
              <a:gd name="T52" fmla="*/ 95 w 359"/>
              <a:gd name="T53" fmla="*/ 308 h 396"/>
              <a:gd name="T54" fmla="*/ 44 w 359"/>
              <a:gd name="T55" fmla="*/ 305 h 396"/>
              <a:gd name="T56" fmla="*/ 19 w 359"/>
              <a:gd name="T57" fmla="*/ 313 h 396"/>
              <a:gd name="T58" fmla="*/ 3 w 359"/>
              <a:gd name="T59" fmla="*/ 333 h 396"/>
              <a:gd name="T60" fmla="*/ 0 w 359"/>
              <a:gd name="T61" fmla="*/ 359 h 396"/>
              <a:gd name="T62" fmla="*/ 13 w 359"/>
              <a:gd name="T63" fmla="*/ 382 h 396"/>
              <a:gd name="T64" fmla="*/ 35 w 359"/>
              <a:gd name="T65" fmla="*/ 395 h 396"/>
              <a:gd name="T66" fmla="*/ 89 w 359"/>
              <a:gd name="T67" fmla="*/ 395 h 396"/>
              <a:gd name="T68" fmla="*/ 112 w 359"/>
              <a:gd name="T69" fmla="*/ 382 h 396"/>
              <a:gd name="T70" fmla="*/ 124 w 359"/>
              <a:gd name="T71" fmla="*/ 359 h 396"/>
              <a:gd name="T72" fmla="*/ 341 w 359"/>
              <a:gd name="T73" fmla="*/ 109 h 396"/>
              <a:gd name="T74" fmla="*/ 321 w 359"/>
              <a:gd name="T75" fmla="*/ 252 h 396"/>
              <a:gd name="T76" fmla="*/ 269 w 359"/>
              <a:gd name="T77" fmla="*/ 252 h 396"/>
              <a:gd name="T78" fmla="*/ 246 w 359"/>
              <a:gd name="T79" fmla="*/ 264 h 396"/>
              <a:gd name="T80" fmla="*/ 234 w 359"/>
              <a:gd name="T81" fmla="*/ 287 h 396"/>
              <a:gd name="T82" fmla="*/ 236 w 359"/>
              <a:gd name="T83" fmla="*/ 314 h 396"/>
              <a:gd name="T84" fmla="*/ 252 w 359"/>
              <a:gd name="T85" fmla="*/ 333 h 396"/>
              <a:gd name="T86" fmla="*/ 278 w 359"/>
              <a:gd name="T87" fmla="*/ 342 h 396"/>
              <a:gd name="T88" fmla="*/ 331 w 359"/>
              <a:gd name="T89" fmla="*/ 338 h 396"/>
              <a:gd name="T90" fmla="*/ 351 w 359"/>
              <a:gd name="T91" fmla="*/ 321 h 396"/>
              <a:gd name="T92" fmla="*/ 359 w 359"/>
              <a:gd name="T93" fmla="*/ 297 h 396"/>
              <a:gd name="T94" fmla="*/ 356 w 359"/>
              <a:gd name="T95" fmla="*/ 2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9" h="396">
                <a:moveTo>
                  <a:pt x="341" y="90"/>
                </a:moveTo>
                <a:lnTo>
                  <a:pt x="125" y="124"/>
                </a:lnTo>
                <a:lnTo>
                  <a:pt x="125" y="52"/>
                </a:lnTo>
                <a:lnTo>
                  <a:pt x="341" y="19"/>
                </a:lnTo>
                <a:lnTo>
                  <a:pt x="341" y="19"/>
                </a:lnTo>
                <a:lnTo>
                  <a:pt x="341" y="22"/>
                </a:lnTo>
                <a:lnTo>
                  <a:pt x="341" y="26"/>
                </a:lnTo>
                <a:lnTo>
                  <a:pt x="341" y="30"/>
                </a:lnTo>
                <a:lnTo>
                  <a:pt x="341" y="42"/>
                </a:lnTo>
                <a:lnTo>
                  <a:pt x="341" y="55"/>
                </a:lnTo>
                <a:lnTo>
                  <a:pt x="341" y="68"/>
                </a:lnTo>
                <a:lnTo>
                  <a:pt x="341" y="80"/>
                </a:lnTo>
                <a:lnTo>
                  <a:pt x="341" y="84"/>
                </a:lnTo>
                <a:lnTo>
                  <a:pt x="341" y="87"/>
                </a:lnTo>
                <a:lnTo>
                  <a:pt x="341" y="89"/>
                </a:lnTo>
                <a:lnTo>
                  <a:pt x="341" y="90"/>
                </a:lnTo>
                <a:close/>
                <a:moveTo>
                  <a:pt x="314" y="324"/>
                </a:moveTo>
                <a:lnTo>
                  <a:pt x="278" y="324"/>
                </a:lnTo>
                <a:lnTo>
                  <a:pt x="273" y="322"/>
                </a:lnTo>
                <a:lnTo>
                  <a:pt x="267" y="321"/>
                </a:lnTo>
                <a:lnTo>
                  <a:pt x="259" y="316"/>
                </a:lnTo>
                <a:lnTo>
                  <a:pt x="253" y="307"/>
                </a:lnTo>
                <a:lnTo>
                  <a:pt x="251" y="302"/>
                </a:lnTo>
                <a:lnTo>
                  <a:pt x="251" y="297"/>
                </a:lnTo>
                <a:lnTo>
                  <a:pt x="251" y="291"/>
                </a:lnTo>
                <a:lnTo>
                  <a:pt x="253" y="286"/>
                </a:lnTo>
                <a:lnTo>
                  <a:pt x="259" y="277"/>
                </a:lnTo>
                <a:lnTo>
                  <a:pt x="267" y="272"/>
                </a:lnTo>
                <a:lnTo>
                  <a:pt x="273" y="270"/>
                </a:lnTo>
                <a:lnTo>
                  <a:pt x="278" y="270"/>
                </a:lnTo>
                <a:lnTo>
                  <a:pt x="314" y="270"/>
                </a:lnTo>
                <a:lnTo>
                  <a:pt x="319" y="270"/>
                </a:lnTo>
                <a:lnTo>
                  <a:pt x="325" y="272"/>
                </a:lnTo>
                <a:lnTo>
                  <a:pt x="333" y="277"/>
                </a:lnTo>
                <a:lnTo>
                  <a:pt x="339" y="286"/>
                </a:lnTo>
                <a:lnTo>
                  <a:pt x="340" y="291"/>
                </a:lnTo>
                <a:lnTo>
                  <a:pt x="341" y="297"/>
                </a:lnTo>
                <a:lnTo>
                  <a:pt x="340" y="302"/>
                </a:lnTo>
                <a:lnTo>
                  <a:pt x="339" y="307"/>
                </a:lnTo>
                <a:lnTo>
                  <a:pt x="333" y="316"/>
                </a:lnTo>
                <a:lnTo>
                  <a:pt x="325" y="321"/>
                </a:lnTo>
                <a:lnTo>
                  <a:pt x="319" y="322"/>
                </a:lnTo>
                <a:lnTo>
                  <a:pt x="314" y="324"/>
                </a:lnTo>
                <a:close/>
                <a:moveTo>
                  <a:pt x="81" y="377"/>
                </a:moveTo>
                <a:lnTo>
                  <a:pt x="44" y="377"/>
                </a:lnTo>
                <a:lnTo>
                  <a:pt x="39" y="376"/>
                </a:lnTo>
                <a:lnTo>
                  <a:pt x="34" y="375"/>
                </a:lnTo>
                <a:lnTo>
                  <a:pt x="26" y="370"/>
                </a:lnTo>
                <a:lnTo>
                  <a:pt x="19" y="361"/>
                </a:lnTo>
                <a:lnTo>
                  <a:pt x="18" y="356"/>
                </a:lnTo>
                <a:lnTo>
                  <a:pt x="17" y="350"/>
                </a:lnTo>
                <a:lnTo>
                  <a:pt x="18" y="345"/>
                </a:lnTo>
                <a:lnTo>
                  <a:pt x="19" y="340"/>
                </a:lnTo>
                <a:lnTo>
                  <a:pt x="26" y="331"/>
                </a:lnTo>
                <a:lnTo>
                  <a:pt x="34" y="326"/>
                </a:lnTo>
                <a:lnTo>
                  <a:pt x="39" y="324"/>
                </a:lnTo>
                <a:lnTo>
                  <a:pt x="44" y="324"/>
                </a:lnTo>
                <a:lnTo>
                  <a:pt x="81" y="324"/>
                </a:lnTo>
                <a:lnTo>
                  <a:pt x="86" y="324"/>
                </a:lnTo>
                <a:lnTo>
                  <a:pt x="90" y="326"/>
                </a:lnTo>
                <a:lnTo>
                  <a:pt x="99" y="331"/>
                </a:lnTo>
                <a:lnTo>
                  <a:pt x="106" y="340"/>
                </a:lnTo>
                <a:lnTo>
                  <a:pt x="107" y="345"/>
                </a:lnTo>
                <a:lnTo>
                  <a:pt x="108" y="350"/>
                </a:lnTo>
                <a:lnTo>
                  <a:pt x="107" y="356"/>
                </a:lnTo>
                <a:lnTo>
                  <a:pt x="106" y="361"/>
                </a:lnTo>
                <a:lnTo>
                  <a:pt x="99" y="370"/>
                </a:lnTo>
                <a:lnTo>
                  <a:pt x="90" y="375"/>
                </a:lnTo>
                <a:lnTo>
                  <a:pt x="86" y="376"/>
                </a:lnTo>
                <a:lnTo>
                  <a:pt x="81" y="377"/>
                </a:lnTo>
                <a:close/>
                <a:moveTo>
                  <a:pt x="349" y="0"/>
                </a:moveTo>
                <a:lnTo>
                  <a:pt x="348" y="0"/>
                </a:lnTo>
                <a:lnTo>
                  <a:pt x="348" y="0"/>
                </a:lnTo>
                <a:lnTo>
                  <a:pt x="115" y="35"/>
                </a:lnTo>
                <a:lnTo>
                  <a:pt x="115" y="35"/>
                </a:lnTo>
                <a:lnTo>
                  <a:pt x="112" y="36"/>
                </a:lnTo>
                <a:lnTo>
                  <a:pt x="110" y="39"/>
                </a:lnTo>
                <a:lnTo>
                  <a:pt x="108" y="41"/>
                </a:lnTo>
                <a:lnTo>
                  <a:pt x="108" y="44"/>
                </a:lnTo>
                <a:lnTo>
                  <a:pt x="108" y="315"/>
                </a:lnTo>
                <a:lnTo>
                  <a:pt x="95" y="308"/>
                </a:lnTo>
                <a:lnTo>
                  <a:pt x="87" y="306"/>
                </a:lnTo>
                <a:lnTo>
                  <a:pt x="81" y="305"/>
                </a:lnTo>
                <a:lnTo>
                  <a:pt x="44" y="305"/>
                </a:lnTo>
                <a:lnTo>
                  <a:pt x="35" y="306"/>
                </a:lnTo>
                <a:lnTo>
                  <a:pt x="27" y="309"/>
                </a:lnTo>
                <a:lnTo>
                  <a:pt x="19" y="313"/>
                </a:lnTo>
                <a:lnTo>
                  <a:pt x="13" y="318"/>
                </a:lnTo>
                <a:lnTo>
                  <a:pt x="7" y="326"/>
                </a:lnTo>
                <a:lnTo>
                  <a:pt x="3" y="333"/>
                </a:lnTo>
                <a:lnTo>
                  <a:pt x="0" y="342"/>
                </a:lnTo>
                <a:lnTo>
                  <a:pt x="0" y="350"/>
                </a:lnTo>
                <a:lnTo>
                  <a:pt x="0" y="359"/>
                </a:lnTo>
                <a:lnTo>
                  <a:pt x="3" y="368"/>
                </a:lnTo>
                <a:lnTo>
                  <a:pt x="7" y="375"/>
                </a:lnTo>
                <a:lnTo>
                  <a:pt x="13" y="382"/>
                </a:lnTo>
                <a:lnTo>
                  <a:pt x="19" y="387"/>
                </a:lnTo>
                <a:lnTo>
                  <a:pt x="27" y="391"/>
                </a:lnTo>
                <a:lnTo>
                  <a:pt x="35" y="395"/>
                </a:lnTo>
                <a:lnTo>
                  <a:pt x="44" y="396"/>
                </a:lnTo>
                <a:lnTo>
                  <a:pt x="81" y="396"/>
                </a:lnTo>
                <a:lnTo>
                  <a:pt x="89" y="395"/>
                </a:lnTo>
                <a:lnTo>
                  <a:pt x="98" y="391"/>
                </a:lnTo>
                <a:lnTo>
                  <a:pt x="106" y="387"/>
                </a:lnTo>
                <a:lnTo>
                  <a:pt x="112" y="382"/>
                </a:lnTo>
                <a:lnTo>
                  <a:pt x="117" y="375"/>
                </a:lnTo>
                <a:lnTo>
                  <a:pt x="122" y="368"/>
                </a:lnTo>
                <a:lnTo>
                  <a:pt x="124" y="359"/>
                </a:lnTo>
                <a:lnTo>
                  <a:pt x="125" y="350"/>
                </a:lnTo>
                <a:lnTo>
                  <a:pt x="125" y="142"/>
                </a:lnTo>
                <a:lnTo>
                  <a:pt x="341" y="109"/>
                </a:lnTo>
                <a:lnTo>
                  <a:pt x="341" y="261"/>
                </a:lnTo>
                <a:lnTo>
                  <a:pt x="328" y="254"/>
                </a:lnTo>
                <a:lnTo>
                  <a:pt x="321" y="252"/>
                </a:lnTo>
                <a:lnTo>
                  <a:pt x="314" y="251"/>
                </a:lnTo>
                <a:lnTo>
                  <a:pt x="278" y="251"/>
                </a:lnTo>
                <a:lnTo>
                  <a:pt x="269" y="252"/>
                </a:lnTo>
                <a:lnTo>
                  <a:pt x="261" y="254"/>
                </a:lnTo>
                <a:lnTo>
                  <a:pt x="252" y="259"/>
                </a:lnTo>
                <a:lnTo>
                  <a:pt x="246" y="264"/>
                </a:lnTo>
                <a:lnTo>
                  <a:pt x="240" y="272"/>
                </a:lnTo>
                <a:lnTo>
                  <a:pt x="236" y="279"/>
                </a:lnTo>
                <a:lnTo>
                  <a:pt x="234" y="287"/>
                </a:lnTo>
                <a:lnTo>
                  <a:pt x="233" y="297"/>
                </a:lnTo>
                <a:lnTo>
                  <a:pt x="234" y="305"/>
                </a:lnTo>
                <a:lnTo>
                  <a:pt x="236" y="314"/>
                </a:lnTo>
                <a:lnTo>
                  <a:pt x="240" y="321"/>
                </a:lnTo>
                <a:lnTo>
                  <a:pt x="246" y="328"/>
                </a:lnTo>
                <a:lnTo>
                  <a:pt x="252" y="333"/>
                </a:lnTo>
                <a:lnTo>
                  <a:pt x="261" y="338"/>
                </a:lnTo>
                <a:lnTo>
                  <a:pt x="269" y="341"/>
                </a:lnTo>
                <a:lnTo>
                  <a:pt x="278" y="342"/>
                </a:lnTo>
                <a:lnTo>
                  <a:pt x="314" y="342"/>
                </a:lnTo>
                <a:lnTo>
                  <a:pt x="322" y="341"/>
                </a:lnTo>
                <a:lnTo>
                  <a:pt x="331" y="338"/>
                </a:lnTo>
                <a:lnTo>
                  <a:pt x="339" y="333"/>
                </a:lnTo>
                <a:lnTo>
                  <a:pt x="345" y="328"/>
                </a:lnTo>
                <a:lnTo>
                  <a:pt x="351" y="321"/>
                </a:lnTo>
                <a:lnTo>
                  <a:pt x="355" y="314"/>
                </a:lnTo>
                <a:lnTo>
                  <a:pt x="358" y="305"/>
                </a:lnTo>
                <a:lnTo>
                  <a:pt x="359" y="297"/>
                </a:lnTo>
                <a:lnTo>
                  <a:pt x="359" y="8"/>
                </a:lnTo>
                <a:lnTo>
                  <a:pt x="358" y="5"/>
                </a:lnTo>
                <a:lnTo>
                  <a:pt x="356" y="2"/>
                </a:lnTo>
                <a:lnTo>
                  <a:pt x="354" y="0"/>
                </a:lnTo>
                <a:lnTo>
                  <a:pt x="34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85725" tIns="42863" rIns="85725" bIns="42863"/>
          <a:lstStyle/>
          <a:p>
            <a:pPr defTabSz="857319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2323761" y="1024774"/>
            <a:ext cx="13640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2">
                        <a:lumMod val="75000"/>
                      </a:schemeClr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Steel Of Commitment</a:t>
            </a:r>
            <a:endParaRPr lang="en-US" sz="6600" b="1" u="sng" spc="-150" dirty="0">
              <a:gradFill>
                <a:gsLst>
                  <a:gs pos="11000">
                    <a:schemeClr val="accent1"/>
                  </a:gs>
                  <a:gs pos="80000">
                    <a:schemeClr val="accent2">
                      <a:lumMod val="75000"/>
                    </a:schemeClr>
                  </a:gs>
                </a:gsLst>
                <a:lin ang="0" scaled="1"/>
              </a:gradFill>
              <a:latin typeface="Sora" pitchFamily="2" charset="0"/>
              <a:cs typeface="Sora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8CD2B86E-5B83-08CD-D9AC-EAED4DEABB6B}"/>
              </a:ext>
            </a:extLst>
          </p:cNvPr>
          <p:cNvSpPr/>
          <p:nvPr/>
        </p:nvSpPr>
        <p:spPr>
          <a:xfrm>
            <a:off x="1677092" y="3406154"/>
            <a:ext cx="5220639" cy="5217751"/>
          </a:xfrm>
          <a:prstGeom prst="ellipse">
            <a:avLst/>
          </a:prstGeom>
          <a:solidFill>
            <a:schemeClr val="bg1">
              <a:alpha val="8000"/>
            </a:schemeClr>
          </a:solidFill>
          <a:ln w="19050">
            <a:gradFill flip="none" rotWithShape="1">
              <a:gsLst>
                <a:gs pos="0">
                  <a:schemeClr val="bg1">
                    <a:alpha val="55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55000"/>
                  </a:schemeClr>
                </a:gs>
              </a:gsLst>
              <a:lin ang="189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339307" y="5657667"/>
            <a:ext cx="3858104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800" b="1" dirty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Future Goals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2522214" y="6294010"/>
            <a:ext cx="3492290" cy="107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8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8" name="Freeform 159"/>
          <p:cNvSpPr>
            <a:spLocks noEditPoints="1"/>
          </p:cNvSpPr>
          <p:nvPr/>
        </p:nvSpPr>
        <p:spPr bwMode="auto">
          <a:xfrm>
            <a:off x="3763989" y="4345982"/>
            <a:ext cx="1008741" cy="997889"/>
          </a:xfrm>
          <a:custGeom>
            <a:avLst/>
            <a:gdLst>
              <a:gd name="T0" fmla="*/ 31 w 396"/>
              <a:gd name="T1" fmla="*/ 198 h 397"/>
              <a:gd name="T2" fmla="*/ 195 w 396"/>
              <a:gd name="T3" fmla="*/ 228 h 397"/>
              <a:gd name="T4" fmla="*/ 198 w 396"/>
              <a:gd name="T5" fmla="*/ 230 h 397"/>
              <a:gd name="T6" fmla="*/ 202 w 396"/>
              <a:gd name="T7" fmla="*/ 228 h 397"/>
              <a:gd name="T8" fmla="*/ 366 w 396"/>
              <a:gd name="T9" fmla="*/ 198 h 397"/>
              <a:gd name="T10" fmla="*/ 360 w 396"/>
              <a:gd name="T11" fmla="*/ 202 h 397"/>
              <a:gd name="T12" fmla="*/ 200 w 396"/>
              <a:gd name="T13" fmla="*/ 290 h 397"/>
              <a:gd name="T14" fmla="*/ 366 w 396"/>
              <a:gd name="T15" fmla="*/ 282 h 397"/>
              <a:gd name="T16" fmla="*/ 31 w 396"/>
              <a:gd name="T17" fmla="*/ 282 h 397"/>
              <a:gd name="T18" fmla="*/ 195 w 396"/>
              <a:gd name="T19" fmla="*/ 313 h 397"/>
              <a:gd name="T20" fmla="*/ 198 w 396"/>
              <a:gd name="T21" fmla="*/ 313 h 397"/>
              <a:gd name="T22" fmla="*/ 202 w 396"/>
              <a:gd name="T23" fmla="*/ 313 h 397"/>
              <a:gd name="T24" fmla="*/ 314 w 396"/>
              <a:gd name="T25" fmla="*/ 252 h 397"/>
              <a:gd name="T26" fmla="*/ 364 w 396"/>
              <a:gd name="T27" fmla="*/ 281 h 397"/>
              <a:gd name="T28" fmla="*/ 366 w 396"/>
              <a:gd name="T29" fmla="*/ 282 h 397"/>
              <a:gd name="T30" fmla="*/ 198 w 396"/>
              <a:gd name="T31" fmla="*/ 22 h 397"/>
              <a:gd name="T32" fmla="*/ 198 w 396"/>
              <a:gd name="T33" fmla="*/ 207 h 397"/>
              <a:gd name="T34" fmla="*/ 191 w 396"/>
              <a:gd name="T35" fmla="*/ 203 h 397"/>
              <a:gd name="T36" fmla="*/ 69 w 396"/>
              <a:gd name="T37" fmla="*/ 135 h 397"/>
              <a:gd name="T38" fmla="*/ 46 w 396"/>
              <a:gd name="T39" fmla="*/ 123 h 397"/>
              <a:gd name="T40" fmla="*/ 33 w 396"/>
              <a:gd name="T41" fmla="*/ 115 h 397"/>
              <a:gd name="T42" fmla="*/ 396 w 396"/>
              <a:gd name="T43" fmla="*/ 198 h 397"/>
              <a:gd name="T44" fmla="*/ 391 w 396"/>
              <a:gd name="T45" fmla="*/ 189 h 397"/>
              <a:gd name="T46" fmla="*/ 333 w 396"/>
              <a:gd name="T47" fmla="*/ 157 h 397"/>
              <a:gd name="T48" fmla="*/ 391 w 396"/>
              <a:gd name="T49" fmla="*/ 124 h 397"/>
              <a:gd name="T50" fmla="*/ 396 w 396"/>
              <a:gd name="T51" fmla="*/ 114 h 397"/>
              <a:gd name="T52" fmla="*/ 391 w 396"/>
              <a:gd name="T53" fmla="*/ 105 h 397"/>
              <a:gd name="T54" fmla="*/ 202 w 396"/>
              <a:gd name="T55" fmla="*/ 1 h 397"/>
              <a:gd name="T56" fmla="*/ 198 w 396"/>
              <a:gd name="T57" fmla="*/ 0 h 397"/>
              <a:gd name="T58" fmla="*/ 195 w 396"/>
              <a:gd name="T59" fmla="*/ 1 h 397"/>
              <a:gd name="T60" fmla="*/ 6 w 396"/>
              <a:gd name="T61" fmla="*/ 105 h 397"/>
              <a:gd name="T62" fmla="*/ 0 w 396"/>
              <a:gd name="T63" fmla="*/ 114 h 397"/>
              <a:gd name="T64" fmla="*/ 6 w 396"/>
              <a:gd name="T65" fmla="*/ 124 h 397"/>
              <a:gd name="T66" fmla="*/ 64 w 396"/>
              <a:gd name="T67" fmla="*/ 157 h 397"/>
              <a:gd name="T68" fmla="*/ 6 w 396"/>
              <a:gd name="T69" fmla="*/ 189 h 397"/>
              <a:gd name="T70" fmla="*/ 0 w 396"/>
              <a:gd name="T71" fmla="*/ 198 h 397"/>
              <a:gd name="T72" fmla="*/ 6 w 396"/>
              <a:gd name="T73" fmla="*/ 207 h 397"/>
              <a:gd name="T74" fmla="*/ 64 w 396"/>
              <a:gd name="T75" fmla="*/ 240 h 397"/>
              <a:gd name="T76" fmla="*/ 6 w 396"/>
              <a:gd name="T77" fmla="*/ 272 h 397"/>
              <a:gd name="T78" fmla="*/ 0 w 396"/>
              <a:gd name="T79" fmla="*/ 282 h 397"/>
              <a:gd name="T80" fmla="*/ 6 w 396"/>
              <a:gd name="T81" fmla="*/ 291 h 397"/>
              <a:gd name="T82" fmla="*/ 195 w 396"/>
              <a:gd name="T83" fmla="*/ 395 h 397"/>
              <a:gd name="T84" fmla="*/ 198 w 396"/>
              <a:gd name="T85" fmla="*/ 397 h 397"/>
              <a:gd name="T86" fmla="*/ 202 w 396"/>
              <a:gd name="T87" fmla="*/ 395 h 397"/>
              <a:gd name="T88" fmla="*/ 391 w 396"/>
              <a:gd name="T89" fmla="*/ 291 h 397"/>
              <a:gd name="T90" fmla="*/ 396 w 396"/>
              <a:gd name="T91" fmla="*/ 282 h 397"/>
              <a:gd name="T92" fmla="*/ 391 w 396"/>
              <a:gd name="T93" fmla="*/ 272 h 397"/>
              <a:gd name="T94" fmla="*/ 333 w 396"/>
              <a:gd name="T95" fmla="*/ 240 h 397"/>
              <a:gd name="T96" fmla="*/ 391 w 396"/>
              <a:gd name="T97" fmla="*/ 207 h 397"/>
              <a:gd name="T98" fmla="*/ 396 w 396"/>
              <a:gd name="T99" fmla="*/ 198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6" h="397">
                <a:moveTo>
                  <a:pt x="198" y="291"/>
                </a:moveTo>
                <a:lnTo>
                  <a:pt x="31" y="198"/>
                </a:lnTo>
                <a:lnTo>
                  <a:pt x="84" y="168"/>
                </a:lnTo>
                <a:lnTo>
                  <a:pt x="195" y="228"/>
                </a:lnTo>
                <a:lnTo>
                  <a:pt x="195" y="228"/>
                </a:lnTo>
                <a:lnTo>
                  <a:pt x="198" y="230"/>
                </a:lnTo>
                <a:lnTo>
                  <a:pt x="202" y="228"/>
                </a:lnTo>
                <a:lnTo>
                  <a:pt x="202" y="228"/>
                </a:lnTo>
                <a:lnTo>
                  <a:pt x="312" y="168"/>
                </a:lnTo>
                <a:lnTo>
                  <a:pt x="366" y="198"/>
                </a:lnTo>
                <a:lnTo>
                  <a:pt x="365" y="199"/>
                </a:lnTo>
                <a:lnTo>
                  <a:pt x="360" y="202"/>
                </a:lnTo>
                <a:cubicBezTo>
                  <a:pt x="334" y="217"/>
                  <a:pt x="308" y="230"/>
                  <a:pt x="282" y="245"/>
                </a:cubicBezTo>
                <a:cubicBezTo>
                  <a:pt x="256" y="259"/>
                  <a:pt x="226" y="278"/>
                  <a:pt x="200" y="290"/>
                </a:cubicBezTo>
                <a:lnTo>
                  <a:pt x="198" y="291"/>
                </a:lnTo>
                <a:close/>
                <a:moveTo>
                  <a:pt x="366" y="282"/>
                </a:moveTo>
                <a:lnTo>
                  <a:pt x="198" y="374"/>
                </a:lnTo>
                <a:lnTo>
                  <a:pt x="31" y="282"/>
                </a:lnTo>
                <a:lnTo>
                  <a:pt x="84" y="251"/>
                </a:lnTo>
                <a:lnTo>
                  <a:pt x="195" y="313"/>
                </a:lnTo>
                <a:lnTo>
                  <a:pt x="195" y="313"/>
                </a:lnTo>
                <a:lnTo>
                  <a:pt x="198" y="313"/>
                </a:lnTo>
                <a:lnTo>
                  <a:pt x="202" y="313"/>
                </a:lnTo>
                <a:lnTo>
                  <a:pt x="202" y="313"/>
                </a:lnTo>
                <a:lnTo>
                  <a:pt x="312" y="251"/>
                </a:lnTo>
                <a:lnTo>
                  <a:pt x="314" y="252"/>
                </a:lnTo>
                <a:lnTo>
                  <a:pt x="321" y="256"/>
                </a:lnTo>
                <a:cubicBezTo>
                  <a:pt x="335" y="264"/>
                  <a:pt x="350" y="273"/>
                  <a:pt x="364" y="281"/>
                </a:cubicBezTo>
                <a:lnTo>
                  <a:pt x="366" y="282"/>
                </a:lnTo>
                <a:lnTo>
                  <a:pt x="366" y="282"/>
                </a:lnTo>
                <a:close/>
                <a:moveTo>
                  <a:pt x="31" y="114"/>
                </a:moveTo>
                <a:lnTo>
                  <a:pt x="198" y="22"/>
                </a:lnTo>
                <a:lnTo>
                  <a:pt x="366" y="114"/>
                </a:lnTo>
                <a:lnTo>
                  <a:pt x="198" y="207"/>
                </a:lnTo>
                <a:lnTo>
                  <a:pt x="197" y="206"/>
                </a:lnTo>
                <a:lnTo>
                  <a:pt x="191" y="203"/>
                </a:lnTo>
                <a:cubicBezTo>
                  <a:pt x="157" y="183"/>
                  <a:pt x="119" y="163"/>
                  <a:pt x="83" y="144"/>
                </a:cubicBezTo>
                <a:lnTo>
                  <a:pt x="69" y="135"/>
                </a:lnTo>
                <a:lnTo>
                  <a:pt x="56" y="129"/>
                </a:lnTo>
                <a:lnTo>
                  <a:pt x="46" y="123"/>
                </a:lnTo>
                <a:lnTo>
                  <a:pt x="37" y="118"/>
                </a:lnTo>
                <a:lnTo>
                  <a:pt x="33" y="115"/>
                </a:lnTo>
                <a:lnTo>
                  <a:pt x="31" y="114"/>
                </a:lnTo>
                <a:close/>
                <a:moveTo>
                  <a:pt x="396" y="198"/>
                </a:moveTo>
                <a:lnTo>
                  <a:pt x="395" y="193"/>
                </a:lnTo>
                <a:lnTo>
                  <a:pt x="391" y="189"/>
                </a:lnTo>
                <a:lnTo>
                  <a:pt x="391" y="188"/>
                </a:lnTo>
                <a:lnTo>
                  <a:pt x="333" y="157"/>
                </a:lnTo>
                <a:lnTo>
                  <a:pt x="391" y="124"/>
                </a:lnTo>
                <a:lnTo>
                  <a:pt x="391" y="124"/>
                </a:lnTo>
                <a:lnTo>
                  <a:pt x="395" y="120"/>
                </a:lnTo>
                <a:lnTo>
                  <a:pt x="396" y="114"/>
                </a:lnTo>
                <a:lnTo>
                  <a:pt x="395" y="109"/>
                </a:lnTo>
                <a:lnTo>
                  <a:pt x="391" y="105"/>
                </a:lnTo>
                <a:lnTo>
                  <a:pt x="391" y="105"/>
                </a:lnTo>
                <a:lnTo>
                  <a:pt x="202" y="1"/>
                </a:lnTo>
                <a:lnTo>
                  <a:pt x="202" y="1"/>
                </a:lnTo>
                <a:lnTo>
                  <a:pt x="198" y="0"/>
                </a:lnTo>
                <a:lnTo>
                  <a:pt x="195" y="1"/>
                </a:lnTo>
                <a:lnTo>
                  <a:pt x="195" y="1"/>
                </a:lnTo>
                <a:lnTo>
                  <a:pt x="6" y="105"/>
                </a:lnTo>
                <a:lnTo>
                  <a:pt x="6" y="105"/>
                </a:lnTo>
                <a:lnTo>
                  <a:pt x="1" y="109"/>
                </a:lnTo>
                <a:lnTo>
                  <a:pt x="0" y="114"/>
                </a:lnTo>
                <a:lnTo>
                  <a:pt x="1" y="120"/>
                </a:lnTo>
                <a:lnTo>
                  <a:pt x="6" y="124"/>
                </a:lnTo>
                <a:lnTo>
                  <a:pt x="6" y="124"/>
                </a:lnTo>
                <a:lnTo>
                  <a:pt x="64" y="157"/>
                </a:lnTo>
                <a:lnTo>
                  <a:pt x="6" y="188"/>
                </a:lnTo>
                <a:lnTo>
                  <a:pt x="6" y="189"/>
                </a:lnTo>
                <a:lnTo>
                  <a:pt x="1" y="193"/>
                </a:lnTo>
                <a:lnTo>
                  <a:pt x="0" y="198"/>
                </a:lnTo>
                <a:lnTo>
                  <a:pt x="1" y="203"/>
                </a:lnTo>
                <a:lnTo>
                  <a:pt x="6" y="207"/>
                </a:lnTo>
                <a:lnTo>
                  <a:pt x="6" y="207"/>
                </a:lnTo>
                <a:lnTo>
                  <a:pt x="64" y="240"/>
                </a:lnTo>
                <a:lnTo>
                  <a:pt x="6" y="272"/>
                </a:lnTo>
                <a:lnTo>
                  <a:pt x="6" y="272"/>
                </a:lnTo>
                <a:lnTo>
                  <a:pt x="1" y="276"/>
                </a:lnTo>
                <a:lnTo>
                  <a:pt x="0" y="282"/>
                </a:lnTo>
                <a:lnTo>
                  <a:pt x="1" y="287"/>
                </a:lnTo>
                <a:lnTo>
                  <a:pt x="6" y="291"/>
                </a:lnTo>
                <a:lnTo>
                  <a:pt x="6" y="291"/>
                </a:lnTo>
                <a:lnTo>
                  <a:pt x="195" y="395"/>
                </a:lnTo>
                <a:lnTo>
                  <a:pt x="195" y="395"/>
                </a:lnTo>
                <a:lnTo>
                  <a:pt x="198" y="397"/>
                </a:lnTo>
                <a:lnTo>
                  <a:pt x="202" y="395"/>
                </a:lnTo>
                <a:lnTo>
                  <a:pt x="202" y="395"/>
                </a:lnTo>
                <a:lnTo>
                  <a:pt x="391" y="291"/>
                </a:lnTo>
                <a:lnTo>
                  <a:pt x="391" y="291"/>
                </a:lnTo>
                <a:lnTo>
                  <a:pt x="395" y="287"/>
                </a:lnTo>
                <a:lnTo>
                  <a:pt x="396" y="282"/>
                </a:lnTo>
                <a:lnTo>
                  <a:pt x="395" y="276"/>
                </a:lnTo>
                <a:lnTo>
                  <a:pt x="391" y="272"/>
                </a:lnTo>
                <a:lnTo>
                  <a:pt x="391" y="272"/>
                </a:lnTo>
                <a:lnTo>
                  <a:pt x="333" y="240"/>
                </a:lnTo>
                <a:lnTo>
                  <a:pt x="391" y="207"/>
                </a:lnTo>
                <a:lnTo>
                  <a:pt x="391" y="207"/>
                </a:lnTo>
                <a:lnTo>
                  <a:pt x="395" y="203"/>
                </a:lnTo>
                <a:lnTo>
                  <a:pt x="396" y="198"/>
                </a:lnTo>
                <a:close/>
              </a:path>
            </a:pathLst>
          </a:custGeom>
          <a:gradFill>
            <a:gsLst>
              <a:gs pos="11000">
                <a:schemeClr val="accent1"/>
              </a:gs>
              <a:gs pos="8000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lIns="128588" tIns="64294" rIns="128588" bIns="64294"/>
          <a:lstStyle/>
          <a:p>
            <a:pPr defTabSz="1285915">
              <a:defRPr/>
            </a:pPr>
            <a:endParaRPr lang="en-US" sz="4050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421601" y="3406154"/>
            <a:ext cx="5233441" cy="5217751"/>
            <a:chOff x="11421601" y="3406154"/>
            <a:chExt cx="5233441" cy="5217751"/>
          </a:xfrm>
        </p:grpSpPr>
        <p:sp useBgFill="1">
          <p:nvSpPr>
            <p:cNvPr id="24" name="Rectangle: Rounded Corners 5">
              <a:extLst>
                <a:ext uri="{FF2B5EF4-FFF2-40B4-BE49-F238E27FC236}">
                  <a16:creationId xmlns:a16="http://schemas.microsoft.com/office/drawing/2014/main" xmlns="" id="{AD9FCD6C-A8F1-F7AD-EDC4-506E73EC672B}"/>
                </a:ext>
              </a:extLst>
            </p:cNvPr>
            <p:cNvSpPr/>
            <p:nvPr/>
          </p:nvSpPr>
          <p:spPr>
            <a:xfrm flipH="1">
              <a:off x="11434403" y="3406154"/>
              <a:ext cx="5220639" cy="5217751"/>
            </a:xfrm>
            <a:prstGeom prst="ellipse">
              <a:avLst/>
            </a:prstGeom>
            <a:ln>
              <a:noFill/>
            </a:ln>
            <a:effectLst>
              <a:outerShdw blurRad="863600" dist="9271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flipH="1">
              <a:off x="11421601" y="4421017"/>
              <a:ext cx="890337" cy="3198805"/>
            </a:xfrm>
            <a:custGeom>
              <a:avLst/>
              <a:gdLst>
                <a:gd name="connsiteX0" fmla="*/ 370347 w 810183"/>
                <a:gd name="connsiteY0" fmla="*/ 0 h 2910827"/>
                <a:gd name="connsiteX1" fmla="*/ 495132 w 810183"/>
                <a:gd name="connsiteY1" fmla="*/ 205289 h 2910827"/>
                <a:gd name="connsiteX2" fmla="*/ 810183 w 810183"/>
                <a:gd name="connsiteY2" fmla="*/ 1448834 h 2910827"/>
                <a:gd name="connsiteX3" fmla="*/ 364382 w 810183"/>
                <a:gd name="connsiteY3" fmla="*/ 2907481 h 2910827"/>
                <a:gd name="connsiteX4" fmla="*/ 361879 w 810183"/>
                <a:gd name="connsiteY4" fmla="*/ 2910827 h 2910827"/>
                <a:gd name="connsiteX5" fmla="*/ 241688 w 810183"/>
                <a:gd name="connsiteY5" fmla="*/ 2661327 h 2910827"/>
                <a:gd name="connsiteX6" fmla="*/ 0 w 810183"/>
                <a:gd name="connsiteY6" fmla="*/ 1464202 h 2910827"/>
                <a:gd name="connsiteX7" fmla="*/ 241688 w 810183"/>
                <a:gd name="connsiteY7" fmla="*/ 267078 h 291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3" h="2910827">
                  <a:moveTo>
                    <a:pt x="370347" y="0"/>
                  </a:moveTo>
                  <a:lnTo>
                    <a:pt x="495132" y="205289"/>
                  </a:lnTo>
                  <a:cubicBezTo>
                    <a:pt x="696055" y="574949"/>
                    <a:pt x="810183" y="998571"/>
                    <a:pt x="810183" y="1448834"/>
                  </a:cubicBezTo>
                  <a:cubicBezTo>
                    <a:pt x="810183" y="1989150"/>
                    <a:pt x="645838" y="2491102"/>
                    <a:pt x="364382" y="2907481"/>
                  </a:cubicBezTo>
                  <a:lnTo>
                    <a:pt x="361879" y="2910827"/>
                  </a:lnTo>
                  <a:lnTo>
                    <a:pt x="241688" y="2661327"/>
                  </a:lnTo>
                  <a:cubicBezTo>
                    <a:pt x="86060" y="2293379"/>
                    <a:pt x="0" y="1888841"/>
                    <a:pt x="0" y="1464202"/>
                  </a:cubicBezTo>
                  <a:cubicBezTo>
                    <a:pt x="0" y="1039564"/>
                    <a:pt x="86060" y="635026"/>
                    <a:pt x="241688" y="267078"/>
                  </a:cubicBezTo>
                  <a:close/>
                </a:path>
              </a:pathLst>
            </a:custGeom>
            <a:gradFill flip="none" rotWithShape="1">
              <a:gsLst>
                <a:gs pos="11000">
                  <a:schemeClr val="accent2">
                    <a:lumMod val="75000"/>
                  </a:schemeClr>
                </a:gs>
                <a:gs pos="80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" name="Rectangle: Rounded Corners 22">
            <a:extLst>
              <a:ext uri="{FF2B5EF4-FFF2-40B4-BE49-F238E27FC236}">
                <a16:creationId xmlns:a16="http://schemas.microsoft.com/office/drawing/2014/main" xmlns="" id="{8CD2B86E-5B83-08CD-D9AC-EAED4DEABB6B}"/>
              </a:ext>
            </a:extLst>
          </p:cNvPr>
          <p:cNvSpPr/>
          <p:nvPr/>
        </p:nvSpPr>
        <p:spPr>
          <a:xfrm flipH="1">
            <a:off x="11421601" y="3406154"/>
            <a:ext cx="5220639" cy="5217751"/>
          </a:xfrm>
          <a:prstGeom prst="ellipse">
            <a:avLst/>
          </a:prstGeom>
          <a:solidFill>
            <a:schemeClr val="bg1">
              <a:alpha val="8000"/>
            </a:schemeClr>
          </a:solidFill>
          <a:ln w="19050">
            <a:gradFill flip="none" rotWithShape="1">
              <a:gsLst>
                <a:gs pos="0">
                  <a:schemeClr val="bg1">
                    <a:alpha val="55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55000"/>
                  </a:schemeClr>
                </a:gs>
              </a:gsLst>
              <a:lin ang="189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2121920" y="5657667"/>
            <a:ext cx="3858104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800" b="1" dirty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Identified Risks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12121921" y="6294010"/>
            <a:ext cx="3858103" cy="117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20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9" name="Freeform 75"/>
          <p:cNvSpPr>
            <a:spLocks noEditPoints="1"/>
          </p:cNvSpPr>
          <p:nvPr/>
        </p:nvSpPr>
        <p:spPr bwMode="auto">
          <a:xfrm>
            <a:off x="13553330" y="4344818"/>
            <a:ext cx="995285" cy="999784"/>
          </a:xfrm>
          <a:custGeom>
            <a:avLst/>
            <a:gdLst>
              <a:gd name="T0" fmla="*/ 19 w 397"/>
              <a:gd name="T1" fmla="*/ 144 h 395"/>
              <a:gd name="T2" fmla="*/ 19 w 397"/>
              <a:gd name="T3" fmla="*/ 129 h 395"/>
              <a:gd name="T4" fmla="*/ 343 w 397"/>
              <a:gd name="T5" fmla="*/ 162 h 395"/>
              <a:gd name="T6" fmla="*/ 307 w 397"/>
              <a:gd name="T7" fmla="*/ 316 h 395"/>
              <a:gd name="T8" fmla="*/ 307 w 397"/>
              <a:gd name="T9" fmla="*/ 272 h 395"/>
              <a:gd name="T10" fmla="*/ 307 w 397"/>
              <a:gd name="T11" fmla="*/ 187 h 395"/>
              <a:gd name="T12" fmla="*/ 307 w 397"/>
              <a:gd name="T13" fmla="*/ 162 h 395"/>
              <a:gd name="T14" fmla="*/ 253 w 397"/>
              <a:gd name="T15" fmla="*/ 323 h 395"/>
              <a:gd name="T16" fmla="*/ 253 w 397"/>
              <a:gd name="T17" fmla="*/ 298 h 395"/>
              <a:gd name="T18" fmla="*/ 253 w 397"/>
              <a:gd name="T19" fmla="*/ 213 h 395"/>
              <a:gd name="T20" fmla="*/ 253 w 397"/>
              <a:gd name="T21" fmla="*/ 169 h 395"/>
              <a:gd name="T22" fmla="*/ 235 w 397"/>
              <a:gd name="T23" fmla="*/ 162 h 395"/>
              <a:gd name="T24" fmla="*/ 162 w 397"/>
              <a:gd name="T25" fmla="*/ 316 h 395"/>
              <a:gd name="T26" fmla="*/ 162 w 397"/>
              <a:gd name="T27" fmla="*/ 272 h 395"/>
              <a:gd name="T28" fmla="*/ 162 w 397"/>
              <a:gd name="T29" fmla="*/ 187 h 395"/>
              <a:gd name="T30" fmla="*/ 162 w 397"/>
              <a:gd name="T31" fmla="*/ 162 h 395"/>
              <a:gd name="T32" fmla="*/ 108 w 397"/>
              <a:gd name="T33" fmla="*/ 323 h 395"/>
              <a:gd name="T34" fmla="*/ 108 w 397"/>
              <a:gd name="T35" fmla="*/ 298 h 395"/>
              <a:gd name="T36" fmla="*/ 108 w 397"/>
              <a:gd name="T37" fmla="*/ 213 h 395"/>
              <a:gd name="T38" fmla="*/ 108 w 397"/>
              <a:gd name="T39" fmla="*/ 169 h 395"/>
              <a:gd name="T40" fmla="*/ 90 w 397"/>
              <a:gd name="T41" fmla="*/ 162 h 395"/>
              <a:gd name="T42" fmla="*/ 54 w 397"/>
              <a:gd name="T43" fmla="*/ 316 h 395"/>
              <a:gd name="T44" fmla="*/ 54 w 397"/>
              <a:gd name="T45" fmla="*/ 272 h 395"/>
              <a:gd name="T46" fmla="*/ 54 w 397"/>
              <a:gd name="T47" fmla="*/ 187 h 395"/>
              <a:gd name="T48" fmla="*/ 54 w 397"/>
              <a:gd name="T49" fmla="*/ 162 h 395"/>
              <a:gd name="T50" fmla="*/ 34 w 397"/>
              <a:gd name="T51" fmla="*/ 341 h 395"/>
              <a:gd name="T52" fmla="*/ 48 w 397"/>
              <a:gd name="T53" fmla="*/ 341 h 395"/>
              <a:gd name="T54" fmla="*/ 86 w 397"/>
              <a:gd name="T55" fmla="*/ 341 h 395"/>
              <a:gd name="T56" fmla="*/ 199 w 397"/>
              <a:gd name="T57" fmla="*/ 341 h 395"/>
              <a:gd name="T58" fmla="*/ 311 w 397"/>
              <a:gd name="T59" fmla="*/ 341 h 395"/>
              <a:gd name="T60" fmla="*/ 349 w 397"/>
              <a:gd name="T61" fmla="*/ 341 h 395"/>
              <a:gd name="T62" fmla="*/ 363 w 397"/>
              <a:gd name="T63" fmla="*/ 341 h 395"/>
              <a:gd name="T64" fmla="*/ 45 w 397"/>
              <a:gd name="T65" fmla="*/ 107 h 395"/>
              <a:gd name="T66" fmla="*/ 79 w 397"/>
              <a:gd name="T67" fmla="*/ 88 h 395"/>
              <a:gd name="T68" fmla="*/ 162 w 397"/>
              <a:gd name="T69" fmla="*/ 40 h 395"/>
              <a:gd name="T70" fmla="*/ 197 w 397"/>
              <a:gd name="T71" fmla="*/ 21 h 395"/>
              <a:gd name="T72" fmla="*/ 393 w 397"/>
              <a:gd name="T73" fmla="*/ 159 h 395"/>
              <a:gd name="T74" fmla="*/ 395 w 397"/>
              <a:gd name="T75" fmla="*/ 112 h 395"/>
              <a:gd name="T76" fmla="*/ 203 w 397"/>
              <a:gd name="T77" fmla="*/ 1 h 395"/>
              <a:gd name="T78" fmla="*/ 5 w 397"/>
              <a:gd name="T79" fmla="*/ 109 h 395"/>
              <a:gd name="T80" fmla="*/ 0 w 397"/>
              <a:gd name="T81" fmla="*/ 152 h 395"/>
              <a:gd name="T82" fmla="*/ 9 w 397"/>
              <a:gd name="T83" fmla="*/ 162 h 395"/>
              <a:gd name="T84" fmla="*/ 22 w 397"/>
              <a:gd name="T85" fmla="*/ 325 h 395"/>
              <a:gd name="T86" fmla="*/ 2 w 397"/>
              <a:gd name="T87" fmla="*/ 383 h 395"/>
              <a:gd name="T88" fmla="*/ 6 w 397"/>
              <a:gd name="T89" fmla="*/ 394 h 395"/>
              <a:gd name="T90" fmla="*/ 393 w 397"/>
              <a:gd name="T91" fmla="*/ 392 h 395"/>
              <a:gd name="T92" fmla="*/ 397 w 397"/>
              <a:gd name="T93" fmla="*/ 383 h 395"/>
              <a:gd name="T94" fmla="*/ 370 w 397"/>
              <a:gd name="T95" fmla="*/ 323 h 395"/>
              <a:gd name="T96" fmla="*/ 365 w 397"/>
              <a:gd name="T97" fmla="*/ 162 h 395"/>
              <a:gd name="T98" fmla="*/ 384 w 397"/>
              <a:gd name="T99" fmla="*/ 162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7" h="395">
                <a:moveTo>
                  <a:pt x="19" y="125"/>
                </a:moveTo>
                <a:lnTo>
                  <a:pt x="378" y="125"/>
                </a:lnTo>
                <a:lnTo>
                  <a:pt x="378" y="144"/>
                </a:lnTo>
                <a:lnTo>
                  <a:pt x="19" y="144"/>
                </a:lnTo>
                <a:lnTo>
                  <a:pt x="19" y="144"/>
                </a:lnTo>
                <a:lnTo>
                  <a:pt x="19" y="142"/>
                </a:lnTo>
                <a:lnTo>
                  <a:pt x="19" y="135"/>
                </a:lnTo>
                <a:lnTo>
                  <a:pt x="19" y="129"/>
                </a:lnTo>
                <a:lnTo>
                  <a:pt x="19" y="126"/>
                </a:lnTo>
                <a:lnTo>
                  <a:pt x="19" y="125"/>
                </a:lnTo>
                <a:close/>
                <a:moveTo>
                  <a:pt x="307" y="162"/>
                </a:moveTo>
                <a:lnTo>
                  <a:pt x="343" y="162"/>
                </a:lnTo>
                <a:lnTo>
                  <a:pt x="343" y="323"/>
                </a:lnTo>
                <a:lnTo>
                  <a:pt x="307" y="323"/>
                </a:lnTo>
                <a:lnTo>
                  <a:pt x="307" y="322"/>
                </a:lnTo>
                <a:lnTo>
                  <a:pt x="307" y="316"/>
                </a:lnTo>
                <a:lnTo>
                  <a:pt x="307" y="308"/>
                </a:lnTo>
                <a:lnTo>
                  <a:pt x="307" y="298"/>
                </a:lnTo>
                <a:lnTo>
                  <a:pt x="307" y="286"/>
                </a:lnTo>
                <a:lnTo>
                  <a:pt x="307" y="272"/>
                </a:lnTo>
                <a:lnTo>
                  <a:pt x="307" y="243"/>
                </a:lnTo>
                <a:lnTo>
                  <a:pt x="307" y="213"/>
                </a:lnTo>
                <a:lnTo>
                  <a:pt x="307" y="199"/>
                </a:lnTo>
                <a:lnTo>
                  <a:pt x="307" y="187"/>
                </a:lnTo>
                <a:lnTo>
                  <a:pt x="307" y="177"/>
                </a:lnTo>
                <a:lnTo>
                  <a:pt x="307" y="169"/>
                </a:lnTo>
                <a:lnTo>
                  <a:pt x="307" y="163"/>
                </a:lnTo>
                <a:lnTo>
                  <a:pt x="307" y="162"/>
                </a:lnTo>
                <a:close/>
                <a:moveTo>
                  <a:pt x="253" y="162"/>
                </a:moveTo>
                <a:lnTo>
                  <a:pt x="289" y="162"/>
                </a:lnTo>
                <a:lnTo>
                  <a:pt x="289" y="323"/>
                </a:lnTo>
                <a:lnTo>
                  <a:pt x="253" y="323"/>
                </a:lnTo>
                <a:lnTo>
                  <a:pt x="253" y="322"/>
                </a:lnTo>
                <a:lnTo>
                  <a:pt x="253" y="316"/>
                </a:lnTo>
                <a:lnTo>
                  <a:pt x="253" y="308"/>
                </a:lnTo>
                <a:lnTo>
                  <a:pt x="253" y="298"/>
                </a:lnTo>
                <a:lnTo>
                  <a:pt x="253" y="286"/>
                </a:lnTo>
                <a:lnTo>
                  <a:pt x="253" y="272"/>
                </a:lnTo>
                <a:lnTo>
                  <a:pt x="253" y="243"/>
                </a:lnTo>
                <a:lnTo>
                  <a:pt x="253" y="213"/>
                </a:lnTo>
                <a:lnTo>
                  <a:pt x="253" y="199"/>
                </a:lnTo>
                <a:lnTo>
                  <a:pt x="253" y="187"/>
                </a:lnTo>
                <a:lnTo>
                  <a:pt x="253" y="177"/>
                </a:lnTo>
                <a:lnTo>
                  <a:pt x="253" y="169"/>
                </a:lnTo>
                <a:lnTo>
                  <a:pt x="253" y="163"/>
                </a:lnTo>
                <a:lnTo>
                  <a:pt x="253" y="162"/>
                </a:lnTo>
                <a:close/>
                <a:moveTo>
                  <a:pt x="162" y="162"/>
                </a:moveTo>
                <a:lnTo>
                  <a:pt x="235" y="162"/>
                </a:lnTo>
                <a:lnTo>
                  <a:pt x="235" y="323"/>
                </a:lnTo>
                <a:lnTo>
                  <a:pt x="162" y="323"/>
                </a:lnTo>
                <a:lnTo>
                  <a:pt x="162" y="322"/>
                </a:lnTo>
                <a:lnTo>
                  <a:pt x="162" y="316"/>
                </a:lnTo>
                <a:lnTo>
                  <a:pt x="162" y="308"/>
                </a:lnTo>
                <a:lnTo>
                  <a:pt x="162" y="298"/>
                </a:lnTo>
                <a:lnTo>
                  <a:pt x="162" y="286"/>
                </a:lnTo>
                <a:lnTo>
                  <a:pt x="162" y="272"/>
                </a:lnTo>
                <a:lnTo>
                  <a:pt x="162" y="243"/>
                </a:lnTo>
                <a:lnTo>
                  <a:pt x="162" y="213"/>
                </a:lnTo>
                <a:lnTo>
                  <a:pt x="162" y="199"/>
                </a:lnTo>
                <a:lnTo>
                  <a:pt x="162" y="187"/>
                </a:lnTo>
                <a:lnTo>
                  <a:pt x="162" y="177"/>
                </a:lnTo>
                <a:lnTo>
                  <a:pt x="162" y="169"/>
                </a:lnTo>
                <a:lnTo>
                  <a:pt x="162" y="163"/>
                </a:lnTo>
                <a:lnTo>
                  <a:pt x="162" y="162"/>
                </a:lnTo>
                <a:close/>
                <a:moveTo>
                  <a:pt x="108" y="162"/>
                </a:moveTo>
                <a:lnTo>
                  <a:pt x="144" y="162"/>
                </a:lnTo>
                <a:lnTo>
                  <a:pt x="144" y="323"/>
                </a:lnTo>
                <a:lnTo>
                  <a:pt x="108" y="323"/>
                </a:lnTo>
                <a:lnTo>
                  <a:pt x="108" y="322"/>
                </a:lnTo>
                <a:lnTo>
                  <a:pt x="108" y="316"/>
                </a:lnTo>
                <a:lnTo>
                  <a:pt x="108" y="308"/>
                </a:lnTo>
                <a:lnTo>
                  <a:pt x="108" y="298"/>
                </a:lnTo>
                <a:lnTo>
                  <a:pt x="108" y="286"/>
                </a:lnTo>
                <a:lnTo>
                  <a:pt x="108" y="272"/>
                </a:lnTo>
                <a:lnTo>
                  <a:pt x="108" y="243"/>
                </a:lnTo>
                <a:lnTo>
                  <a:pt x="108" y="213"/>
                </a:lnTo>
                <a:lnTo>
                  <a:pt x="108" y="199"/>
                </a:lnTo>
                <a:lnTo>
                  <a:pt x="108" y="187"/>
                </a:lnTo>
                <a:lnTo>
                  <a:pt x="108" y="177"/>
                </a:lnTo>
                <a:lnTo>
                  <a:pt x="108" y="169"/>
                </a:lnTo>
                <a:lnTo>
                  <a:pt x="108" y="163"/>
                </a:lnTo>
                <a:lnTo>
                  <a:pt x="108" y="162"/>
                </a:lnTo>
                <a:close/>
                <a:moveTo>
                  <a:pt x="54" y="162"/>
                </a:moveTo>
                <a:lnTo>
                  <a:pt x="90" y="162"/>
                </a:lnTo>
                <a:lnTo>
                  <a:pt x="90" y="323"/>
                </a:lnTo>
                <a:lnTo>
                  <a:pt x="54" y="323"/>
                </a:lnTo>
                <a:lnTo>
                  <a:pt x="54" y="322"/>
                </a:lnTo>
                <a:lnTo>
                  <a:pt x="54" y="316"/>
                </a:lnTo>
                <a:lnTo>
                  <a:pt x="54" y="308"/>
                </a:lnTo>
                <a:lnTo>
                  <a:pt x="54" y="298"/>
                </a:lnTo>
                <a:lnTo>
                  <a:pt x="54" y="286"/>
                </a:lnTo>
                <a:lnTo>
                  <a:pt x="54" y="272"/>
                </a:lnTo>
                <a:lnTo>
                  <a:pt x="54" y="243"/>
                </a:lnTo>
                <a:lnTo>
                  <a:pt x="54" y="213"/>
                </a:lnTo>
                <a:lnTo>
                  <a:pt x="54" y="199"/>
                </a:lnTo>
                <a:lnTo>
                  <a:pt x="54" y="187"/>
                </a:lnTo>
                <a:lnTo>
                  <a:pt x="54" y="177"/>
                </a:lnTo>
                <a:lnTo>
                  <a:pt x="54" y="169"/>
                </a:lnTo>
                <a:lnTo>
                  <a:pt x="54" y="163"/>
                </a:lnTo>
                <a:lnTo>
                  <a:pt x="54" y="162"/>
                </a:lnTo>
                <a:close/>
                <a:moveTo>
                  <a:pt x="363" y="341"/>
                </a:moveTo>
                <a:lnTo>
                  <a:pt x="375" y="377"/>
                </a:lnTo>
                <a:lnTo>
                  <a:pt x="22" y="377"/>
                </a:lnTo>
                <a:lnTo>
                  <a:pt x="34" y="341"/>
                </a:lnTo>
                <a:lnTo>
                  <a:pt x="35" y="341"/>
                </a:lnTo>
                <a:lnTo>
                  <a:pt x="38" y="341"/>
                </a:lnTo>
                <a:lnTo>
                  <a:pt x="43" y="341"/>
                </a:lnTo>
                <a:lnTo>
                  <a:pt x="48" y="341"/>
                </a:lnTo>
                <a:lnTo>
                  <a:pt x="56" y="341"/>
                </a:lnTo>
                <a:lnTo>
                  <a:pt x="64" y="341"/>
                </a:lnTo>
                <a:lnTo>
                  <a:pt x="75" y="341"/>
                </a:lnTo>
                <a:lnTo>
                  <a:pt x="86" y="341"/>
                </a:lnTo>
                <a:lnTo>
                  <a:pt x="111" y="341"/>
                </a:lnTo>
                <a:lnTo>
                  <a:pt x="139" y="341"/>
                </a:lnTo>
                <a:lnTo>
                  <a:pt x="168" y="341"/>
                </a:lnTo>
                <a:lnTo>
                  <a:pt x="199" y="341"/>
                </a:lnTo>
                <a:lnTo>
                  <a:pt x="229" y="341"/>
                </a:lnTo>
                <a:lnTo>
                  <a:pt x="258" y="341"/>
                </a:lnTo>
                <a:lnTo>
                  <a:pt x="286" y="341"/>
                </a:lnTo>
                <a:lnTo>
                  <a:pt x="311" y="341"/>
                </a:lnTo>
                <a:lnTo>
                  <a:pt x="322" y="341"/>
                </a:lnTo>
                <a:lnTo>
                  <a:pt x="333" y="341"/>
                </a:lnTo>
                <a:lnTo>
                  <a:pt x="342" y="341"/>
                </a:lnTo>
                <a:lnTo>
                  <a:pt x="349" y="341"/>
                </a:lnTo>
                <a:lnTo>
                  <a:pt x="354" y="341"/>
                </a:lnTo>
                <a:lnTo>
                  <a:pt x="359" y="341"/>
                </a:lnTo>
                <a:lnTo>
                  <a:pt x="362" y="341"/>
                </a:lnTo>
                <a:lnTo>
                  <a:pt x="363" y="341"/>
                </a:lnTo>
                <a:close/>
                <a:moveTo>
                  <a:pt x="198" y="20"/>
                </a:moveTo>
                <a:lnTo>
                  <a:pt x="353" y="108"/>
                </a:lnTo>
                <a:lnTo>
                  <a:pt x="44" y="108"/>
                </a:lnTo>
                <a:lnTo>
                  <a:pt x="45" y="107"/>
                </a:lnTo>
                <a:lnTo>
                  <a:pt x="50" y="104"/>
                </a:lnTo>
                <a:lnTo>
                  <a:pt x="58" y="100"/>
                </a:lnTo>
                <a:lnTo>
                  <a:pt x="67" y="94"/>
                </a:lnTo>
                <a:lnTo>
                  <a:pt x="79" y="88"/>
                </a:lnTo>
                <a:lnTo>
                  <a:pt x="92" y="80"/>
                </a:lnTo>
                <a:lnTo>
                  <a:pt x="121" y="64"/>
                </a:lnTo>
                <a:lnTo>
                  <a:pt x="149" y="48"/>
                </a:lnTo>
                <a:lnTo>
                  <a:pt x="162" y="40"/>
                </a:lnTo>
                <a:lnTo>
                  <a:pt x="174" y="34"/>
                </a:lnTo>
                <a:lnTo>
                  <a:pt x="184" y="27"/>
                </a:lnTo>
                <a:lnTo>
                  <a:pt x="192" y="23"/>
                </a:lnTo>
                <a:lnTo>
                  <a:pt x="197" y="21"/>
                </a:lnTo>
                <a:lnTo>
                  <a:pt x="198" y="20"/>
                </a:lnTo>
                <a:close/>
                <a:moveTo>
                  <a:pt x="388" y="162"/>
                </a:moveTo>
                <a:lnTo>
                  <a:pt x="391" y="161"/>
                </a:lnTo>
                <a:lnTo>
                  <a:pt x="393" y="159"/>
                </a:lnTo>
                <a:lnTo>
                  <a:pt x="395" y="157"/>
                </a:lnTo>
                <a:lnTo>
                  <a:pt x="397" y="152"/>
                </a:lnTo>
                <a:lnTo>
                  <a:pt x="397" y="117"/>
                </a:lnTo>
                <a:lnTo>
                  <a:pt x="395" y="112"/>
                </a:lnTo>
                <a:lnTo>
                  <a:pt x="392" y="109"/>
                </a:lnTo>
                <a:lnTo>
                  <a:pt x="392" y="109"/>
                </a:lnTo>
                <a:lnTo>
                  <a:pt x="203" y="1"/>
                </a:lnTo>
                <a:lnTo>
                  <a:pt x="203" y="1"/>
                </a:lnTo>
                <a:lnTo>
                  <a:pt x="198" y="0"/>
                </a:lnTo>
                <a:lnTo>
                  <a:pt x="194" y="1"/>
                </a:lnTo>
                <a:lnTo>
                  <a:pt x="194" y="1"/>
                </a:lnTo>
                <a:lnTo>
                  <a:pt x="5" y="109"/>
                </a:lnTo>
                <a:lnTo>
                  <a:pt x="5" y="109"/>
                </a:lnTo>
                <a:lnTo>
                  <a:pt x="2" y="112"/>
                </a:lnTo>
                <a:lnTo>
                  <a:pt x="0" y="117"/>
                </a:lnTo>
                <a:lnTo>
                  <a:pt x="0" y="152"/>
                </a:lnTo>
                <a:lnTo>
                  <a:pt x="0" y="157"/>
                </a:lnTo>
                <a:lnTo>
                  <a:pt x="3" y="159"/>
                </a:lnTo>
                <a:lnTo>
                  <a:pt x="6" y="161"/>
                </a:lnTo>
                <a:lnTo>
                  <a:pt x="9" y="162"/>
                </a:lnTo>
                <a:lnTo>
                  <a:pt x="36" y="162"/>
                </a:lnTo>
                <a:lnTo>
                  <a:pt x="36" y="323"/>
                </a:lnTo>
                <a:lnTo>
                  <a:pt x="27" y="323"/>
                </a:lnTo>
                <a:lnTo>
                  <a:pt x="22" y="325"/>
                </a:lnTo>
                <a:lnTo>
                  <a:pt x="19" y="329"/>
                </a:lnTo>
                <a:lnTo>
                  <a:pt x="19" y="329"/>
                </a:lnTo>
                <a:lnTo>
                  <a:pt x="0" y="383"/>
                </a:lnTo>
                <a:lnTo>
                  <a:pt x="2" y="383"/>
                </a:lnTo>
                <a:lnTo>
                  <a:pt x="0" y="387"/>
                </a:lnTo>
                <a:lnTo>
                  <a:pt x="0" y="390"/>
                </a:lnTo>
                <a:lnTo>
                  <a:pt x="3" y="392"/>
                </a:lnTo>
                <a:lnTo>
                  <a:pt x="6" y="394"/>
                </a:lnTo>
                <a:lnTo>
                  <a:pt x="9" y="395"/>
                </a:lnTo>
                <a:lnTo>
                  <a:pt x="388" y="395"/>
                </a:lnTo>
                <a:lnTo>
                  <a:pt x="391" y="394"/>
                </a:lnTo>
                <a:lnTo>
                  <a:pt x="393" y="392"/>
                </a:lnTo>
                <a:lnTo>
                  <a:pt x="395" y="390"/>
                </a:lnTo>
                <a:lnTo>
                  <a:pt x="397" y="387"/>
                </a:lnTo>
                <a:lnTo>
                  <a:pt x="395" y="383"/>
                </a:lnTo>
                <a:lnTo>
                  <a:pt x="397" y="383"/>
                </a:lnTo>
                <a:lnTo>
                  <a:pt x="378" y="329"/>
                </a:lnTo>
                <a:lnTo>
                  <a:pt x="378" y="329"/>
                </a:lnTo>
                <a:lnTo>
                  <a:pt x="375" y="325"/>
                </a:lnTo>
                <a:lnTo>
                  <a:pt x="370" y="323"/>
                </a:lnTo>
                <a:lnTo>
                  <a:pt x="361" y="323"/>
                </a:lnTo>
                <a:lnTo>
                  <a:pt x="361" y="162"/>
                </a:lnTo>
                <a:lnTo>
                  <a:pt x="362" y="162"/>
                </a:lnTo>
                <a:lnTo>
                  <a:pt x="365" y="162"/>
                </a:lnTo>
                <a:lnTo>
                  <a:pt x="370" y="162"/>
                </a:lnTo>
                <a:lnTo>
                  <a:pt x="374" y="162"/>
                </a:lnTo>
                <a:lnTo>
                  <a:pt x="379" y="162"/>
                </a:lnTo>
                <a:lnTo>
                  <a:pt x="384" y="162"/>
                </a:lnTo>
                <a:lnTo>
                  <a:pt x="387" y="162"/>
                </a:lnTo>
                <a:lnTo>
                  <a:pt x="388" y="162"/>
                </a:lnTo>
                <a:close/>
              </a:path>
            </a:pathLst>
          </a:custGeom>
          <a:gradFill>
            <a:gsLst>
              <a:gs pos="11000">
                <a:schemeClr val="accent1"/>
              </a:gs>
              <a:gs pos="8000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lIns="85725" tIns="42863" rIns="85725" bIns="42863"/>
          <a:lstStyle/>
          <a:p>
            <a:pPr defTabSz="857319"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109453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1" grpId="0"/>
          <p:bldP spid="12" grpId="0"/>
          <p:bldP spid="13" grpId="0" animBg="1"/>
          <p:bldP spid="14" grpId="0"/>
          <p:bldP spid="23" grpId="0" animBg="1"/>
          <p:bldP spid="4" grpId="0"/>
          <p:bldP spid="5" grpId="0"/>
          <p:bldP spid="8" grpId="0" animBg="1"/>
          <p:bldP spid="28" grpId="0" animBg="1"/>
          <p:bldP spid="6" grpId="0"/>
          <p:bldP spid="7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1" grpId="0"/>
          <p:bldP spid="12" grpId="0"/>
          <p:bldP spid="13" grpId="0" animBg="1"/>
          <p:bldP spid="14" grpId="0"/>
          <p:bldP spid="23" grpId="0" animBg="1"/>
          <p:bldP spid="4" grpId="0"/>
          <p:bldP spid="5" grpId="0"/>
          <p:bldP spid="8" grpId="0" animBg="1"/>
          <p:bldP spid="28" grpId="0" animBg="1"/>
          <p:bldP spid="6" grpId="0"/>
          <p:bldP spid="7" grpId="0"/>
          <p:bldP spid="9" grpId="0" animBg="1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/>
          <p:cNvSpPr>
            <a:spLocks/>
          </p:cNvSpPr>
          <p:nvPr/>
        </p:nvSpPr>
        <p:spPr bwMode="auto">
          <a:xfrm>
            <a:off x="16343111" y="6076789"/>
            <a:ext cx="1628269" cy="1628896"/>
          </a:xfrm>
          <a:custGeom>
            <a:avLst/>
            <a:gdLst>
              <a:gd name="T0" fmla="*/ 2752 w 6093"/>
              <a:gd name="T1" fmla="*/ 0 h 6093"/>
              <a:gd name="T2" fmla="*/ 3342 w 6093"/>
              <a:gd name="T3" fmla="*/ 0 h 6093"/>
              <a:gd name="T4" fmla="*/ 3496 w 6093"/>
              <a:gd name="T5" fmla="*/ 461 h 6093"/>
              <a:gd name="T6" fmla="*/ 3950 w 6093"/>
              <a:gd name="T7" fmla="*/ 583 h 6093"/>
              <a:gd name="T8" fmla="*/ 4315 w 6093"/>
              <a:gd name="T9" fmla="*/ 261 h 6093"/>
              <a:gd name="T10" fmla="*/ 4825 w 6093"/>
              <a:gd name="T11" fmla="*/ 555 h 6093"/>
              <a:gd name="T12" fmla="*/ 4727 w 6093"/>
              <a:gd name="T13" fmla="*/ 1033 h 6093"/>
              <a:gd name="T14" fmla="*/ 4901 w 6093"/>
              <a:gd name="T15" fmla="*/ 1192 h 6093"/>
              <a:gd name="T16" fmla="*/ 5060 w 6093"/>
              <a:gd name="T17" fmla="*/ 1366 h 6093"/>
              <a:gd name="T18" fmla="*/ 5538 w 6093"/>
              <a:gd name="T19" fmla="*/ 1268 h 6093"/>
              <a:gd name="T20" fmla="*/ 5833 w 6093"/>
              <a:gd name="T21" fmla="*/ 1778 h 6093"/>
              <a:gd name="T22" fmla="*/ 5510 w 6093"/>
              <a:gd name="T23" fmla="*/ 2142 h 6093"/>
              <a:gd name="T24" fmla="*/ 5631 w 6093"/>
              <a:gd name="T25" fmla="*/ 2598 h 6093"/>
              <a:gd name="T26" fmla="*/ 6093 w 6093"/>
              <a:gd name="T27" fmla="*/ 2752 h 6093"/>
              <a:gd name="T28" fmla="*/ 6093 w 6093"/>
              <a:gd name="T29" fmla="*/ 3342 h 6093"/>
              <a:gd name="T30" fmla="*/ 5631 w 6093"/>
              <a:gd name="T31" fmla="*/ 3496 h 6093"/>
              <a:gd name="T32" fmla="*/ 5510 w 6093"/>
              <a:gd name="T33" fmla="*/ 3950 h 6093"/>
              <a:gd name="T34" fmla="*/ 5833 w 6093"/>
              <a:gd name="T35" fmla="*/ 4315 h 6093"/>
              <a:gd name="T36" fmla="*/ 5538 w 6093"/>
              <a:gd name="T37" fmla="*/ 4825 h 6093"/>
              <a:gd name="T38" fmla="*/ 5060 w 6093"/>
              <a:gd name="T39" fmla="*/ 4727 h 6093"/>
              <a:gd name="T40" fmla="*/ 4901 w 6093"/>
              <a:gd name="T41" fmla="*/ 4901 h 6093"/>
              <a:gd name="T42" fmla="*/ 4727 w 6093"/>
              <a:gd name="T43" fmla="*/ 5060 h 6093"/>
              <a:gd name="T44" fmla="*/ 4825 w 6093"/>
              <a:gd name="T45" fmla="*/ 5538 h 6093"/>
              <a:gd name="T46" fmla="*/ 4315 w 6093"/>
              <a:gd name="T47" fmla="*/ 5833 h 6093"/>
              <a:gd name="T48" fmla="*/ 3950 w 6093"/>
              <a:gd name="T49" fmla="*/ 5510 h 6093"/>
              <a:gd name="T50" fmla="*/ 3496 w 6093"/>
              <a:gd name="T51" fmla="*/ 5631 h 6093"/>
              <a:gd name="T52" fmla="*/ 3342 w 6093"/>
              <a:gd name="T53" fmla="*/ 6093 h 6093"/>
              <a:gd name="T54" fmla="*/ 2752 w 6093"/>
              <a:gd name="T55" fmla="*/ 6093 h 6093"/>
              <a:gd name="T56" fmla="*/ 2598 w 6093"/>
              <a:gd name="T57" fmla="*/ 5631 h 6093"/>
              <a:gd name="T58" fmla="*/ 2142 w 6093"/>
              <a:gd name="T59" fmla="*/ 5510 h 6093"/>
              <a:gd name="T60" fmla="*/ 1778 w 6093"/>
              <a:gd name="T61" fmla="*/ 5833 h 6093"/>
              <a:gd name="T62" fmla="*/ 1268 w 6093"/>
              <a:gd name="T63" fmla="*/ 5538 h 6093"/>
              <a:gd name="T64" fmla="*/ 1366 w 6093"/>
              <a:gd name="T65" fmla="*/ 5060 h 6093"/>
              <a:gd name="T66" fmla="*/ 1192 w 6093"/>
              <a:gd name="T67" fmla="*/ 4901 h 6093"/>
              <a:gd name="T68" fmla="*/ 1033 w 6093"/>
              <a:gd name="T69" fmla="*/ 4727 h 6093"/>
              <a:gd name="T70" fmla="*/ 555 w 6093"/>
              <a:gd name="T71" fmla="*/ 4825 h 6093"/>
              <a:gd name="T72" fmla="*/ 261 w 6093"/>
              <a:gd name="T73" fmla="*/ 4315 h 6093"/>
              <a:gd name="T74" fmla="*/ 583 w 6093"/>
              <a:gd name="T75" fmla="*/ 3950 h 6093"/>
              <a:gd name="T76" fmla="*/ 461 w 6093"/>
              <a:gd name="T77" fmla="*/ 3496 h 6093"/>
              <a:gd name="T78" fmla="*/ 0 w 6093"/>
              <a:gd name="T79" fmla="*/ 3342 h 6093"/>
              <a:gd name="T80" fmla="*/ 0 w 6093"/>
              <a:gd name="T81" fmla="*/ 2752 h 6093"/>
              <a:gd name="T82" fmla="*/ 461 w 6093"/>
              <a:gd name="T83" fmla="*/ 2598 h 6093"/>
              <a:gd name="T84" fmla="*/ 583 w 6093"/>
              <a:gd name="T85" fmla="*/ 2142 h 6093"/>
              <a:gd name="T86" fmla="*/ 261 w 6093"/>
              <a:gd name="T87" fmla="*/ 1778 h 6093"/>
              <a:gd name="T88" fmla="*/ 555 w 6093"/>
              <a:gd name="T89" fmla="*/ 1268 h 6093"/>
              <a:gd name="T90" fmla="*/ 1033 w 6093"/>
              <a:gd name="T91" fmla="*/ 1366 h 6093"/>
              <a:gd name="T92" fmla="*/ 1192 w 6093"/>
              <a:gd name="T93" fmla="*/ 1192 h 6093"/>
              <a:gd name="T94" fmla="*/ 1366 w 6093"/>
              <a:gd name="T95" fmla="*/ 1033 h 6093"/>
              <a:gd name="T96" fmla="*/ 1268 w 6093"/>
              <a:gd name="T97" fmla="*/ 555 h 6093"/>
              <a:gd name="T98" fmla="*/ 1778 w 6093"/>
              <a:gd name="T99" fmla="*/ 261 h 6093"/>
              <a:gd name="T100" fmla="*/ 2142 w 6093"/>
              <a:gd name="T101" fmla="*/ 583 h 6093"/>
              <a:gd name="T102" fmla="*/ 2598 w 6093"/>
              <a:gd name="T103" fmla="*/ 461 h 6093"/>
              <a:gd name="T104" fmla="*/ 2752 w 6093"/>
              <a:gd name="T105" fmla="*/ 0 h 6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93" h="6093">
                <a:moveTo>
                  <a:pt x="2752" y="0"/>
                </a:moveTo>
                <a:lnTo>
                  <a:pt x="3342" y="0"/>
                </a:lnTo>
                <a:lnTo>
                  <a:pt x="3496" y="461"/>
                </a:lnTo>
                <a:cubicBezTo>
                  <a:pt x="3652" y="489"/>
                  <a:pt x="3805" y="530"/>
                  <a:pt x="3950" y="583"/>
                </a:cubicBezTo>
                <a:lnTo>
                  <a:pt x="4315" y="261"/>
                </a:lnTo>
                <a:lnTo>
                  <a:pt x="4825" y="555"/>
                </a:lnTo>
                <a:lnTo>
                  <a:pt x="4727" y="1033"/>
                </a:lnTo>
                <a:cubicBezTo>
                  <a:pt x="4787" y="1083"/>
                  <a:pt x="4846" y="1136"/>
                  <a:pt x="4901" y="1192"/>
                </a:cubicBezTo>
                <a:cubicBezTo>
                  <a:pt x="4957" y="1247"/>
                  <a:pt x="5010" y="1305"/>
                  <a:pt x="5060" y="1366"/>
                </a:cubicBezTo>
                <a:lnTo>
                  <a:pt x="5538" y="1268"/>
                </a:lnTo>
                <a:lnTo>
                  <a:pt x="5833" y="1778"/>
                </a:lnTo>
                <a:lnTo>
                  <a:pt x="5510" y="2142"/>
                </a:lnTo>
                <a:cubicBezTo>
                  <a:pt x="5563" y="2288"/>
                  <a:pt x="5604" y="2441"/>
                  <a:pt x="5631" y="2598"/>
                </a:cubicBezTo>
                <a:lnTo>
                  <a:pt x="6093" y="2752"/>
                </a:lnTo>
                <a:lnTo>
                  <a:pt x="6093" y="3342"/>
                </a:lnTo>
                <a:lnTo>
                  <a:pt x="5631" y="3496"/>
                </a:lnTo>
                <a:cubicBezTo>
                  <a:pt x="5604" y="3652"/>
                  <a:pt x="5563" y="3805"/>
                  <a:pt x="5510" y="3950"/>
                </a:cubicBezTo>
                <a:lnTo>
                  <a:pt x="5833" y="4315"/>
                </a:lnTo>
                <a:lnTo>
                  <a:pt x="5538" y="4825"/>
                </a:lnTo>
                <a:lnTo>
                  <a:pt x="5060" y="4727"/>
                </a:lnTo>
                <a:cubicBezTo>
                  <a:pt x="5010" y="4787"/>
                  <a:pt x="4957" y="4846"/>
                  <a:pt x="4901" y="4901"/>
                </a:cubicBezTo>
                <a:cubicBezTo>
                  <a:pt x="4846" y="4957"/>
                  <a:pt x="4787" y="5010"/>
                  <a:pt x="4727" y="5060"/>
                </a:cubicBezTo>
                <a:lnTo>
                  <a:pt x="4825" y="5538"/>
                </a:lnTo>
                <a:lnTo>
                  <a:pt x="4315" y="5833"/>
                </a:lnTo>
                <a:lnTo>
                  <a:pt x="3950" y="5510"/>
                </a:lnTo>
                <a:cubicBezTo>
                  <a:pt x="3805" y="5563"/>
                  <a:pt x="3652" y="5604"/>
                  <a:pt x="3496" y="5631"/>
                </a:cubicBezTo>
                <a:lnTo>
                  <a:pt x="3342" y="6093"/>
                </a:lnTo>
                <a:lnTo>
                  <a:pt x="2752" y="6093"/>
                </a:lnTo>
                <a:lnTo>
                  <a:pt x="2598" y="5631"/>
                </a:lnTo>
                <a:cubicBezTo>
                  <a:pt x="2441" y="5604"/>
                  <a:pt x="2288" y="5563"/>
                  <a:pt x="2142" y="5510"/>
                </a:cubicBezTo>
                <a:lnTo>
                  <a:pt x="1778" y="5833"/>
                </a:lnTo>
                <a:lnTo>
                  <a:pt x="1268" y="5538"/>
                </a:lnTo>
                <a:lnTo>
                  <a:pt x="1366" y="5060"/>
                </a:lnTo>
                <a:cubicBezTo>
                  <a:pt x="1305" y="5010"/>
                  <a:pt x="1247" y="4957"/>
                  <a:pt x="1192" y="4901"/>
                </a:cubicBezTo>
                <a:cubicBezTo>
                  <a:pt x="1136" y="4846"/>
                  <a:pt x="1083" y="4787"/>
                  <a:pt x="1033" y="4727"/>
                </a:cubicBezTo>
                <a:lnTo>
                  <a:pt x="555" y="4825"/>
                </a:lnTo>
                <a:lnTo>
                  <a:pt x="261" y="4315"/>
                </a:lnTo>
                <a:lnTo>
                  <a:pt x="583" y="3950"/>
                </a:lnTo>
                <a:cubicBezTo>
                  <a:pt x="530" y="3805"/>
                  <a:pt x="489" y="3652"/>
                  <a:pt x="461" y="3496"/>
                </a:cubicBezTo>
                <a:lnTo>
                  <a:pt x="0" y="3342"/>
                </a:lnTo>
                <a:lnTo>
                  <a:pt x="0" y="2752"/>
                </a:lnTo>
                <a:lnTo>
                  <a:pt x="461" y="2598"/>
                </a:lnTo>
                <a:cubicBezTo>
                  <a:pt x="489" y="2441"/>
                  <a:pt x="530" y="2288"/>
                  <a:pt x="583" y="2142"/>
                </a:cubicBezTo>
                <a:lnTo>
                  <a:pt x="261" y="1778"/>
                </a:lnTo>
                <a:lnTo>
                  <a:pt x="555" y="1268"/>
                </a:lnTo>
                <a:lnTo>
                  <a:pt x="1033" y="1366"/>
                </a:lnTo>
                <a:cubicBezTo>
                  <a:pt x="1083" y="1305"/>
                  <a:pt x="1136" y="1247"/>
                  <a:pt x="1192" y="1192"/>
                </a:cubicBezTo>
                <a:cubicBezTo>
                  <a:pt x="1247" y="1136"/>
                  <a:pt x="1305" y="1083"/>
                  <a:pt x="1366" y="1033"/>
                </a:cubicBezTo>
                <a:lnTo>
                  <a:pt x="1268" y="555"/>
                </a:lnTo>
                <a:lnTo>
                  <a:pt x="1778" y="261"/>
                </a:lnTo>
                <a:lnTo>
                  <a:pt x="2142" y="583"/>
                </a:lnTo>
                <a:cubicBezTo>
                  <a:pt x="2288" y="530"/>
                  <a:pt x="2441" y="489"/>
                  <a:pt x="2598" y="461"/>
                </a:cubicBezTo>
                <a:lnTo>
                  <a:pt x="275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70000">
                <a:schemeClr val="accent2"/>
              </a:gs>
            </a:gsLst>
            <a:lin ang="5400000" scaled="1"/>
          </a:gradFill>
          <a:ln w="190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8701872" y="2552274"/>
            <a:ext cx="2068665" cy="2069461"/>
          </a:xfrm>
          <a:custGeom>
            <a:avLst/>
            <a:gdLst>
              <a:gd name="T0" fmla="*/ 2752 w 6093"/>
              <a:gd name="T1" fmla="*/ 0 h 6093"/>
              <a:gd name="T2" fmla="*/ 3342 w 6093"/>
              <a:gd name="T3" fmla="*/ 0 h 6093"/>
              <a:gd name="T4" fmla="*/ 3496 w 6093"/>
              <a:gd name="T5" fmla="*/ 461 h 6093"/>
              <a:gd name="T6" fmla="*/ 3950 w 6093"/>
              <a:gd name="T7" fmla="*/ 583 h 6093"/>
              <a:gd name="T8" fmla="*/ 4315 w 6093"/>
              <a:gd name="T9" fmla="*/ 261 h 6093"/>
              <a:gd name="T10" fmla="*/ 4825 w 6093"/>
              <a:gd name="T11" fmla="*/ 555 h 6093"/>
              <a:gd name="T12" fmla="*/ 4727 w 6093"/>
              <a:gd name="T13" fmla="*/ 1033 h 6093"/>
              <a:gd name="T14" fmla="*/ 4901 w 6093"/>
              <a:gd name="T15" fmla="*/ 1192 h 6093"/>
              <a:gd name="T16" fmla="*/ 5060 w 6093"/>
              <a:gd name="T17" fmla="*/ 1366 h 6093"/>
              <a:gd name="T18" fmla="*/ 5538 w 6093"/>
              <a:gd name="T19" fmla="*/ 1268 h 6093"/>
              <a:gd name="T20" fmla="*/ 5833 w 6093"/>
              <a:gd name="T21" fmla="*/ 1778 h 6093"/>
              <a:gd name="T22" fmla="*/ 5510 w 6093"/>
              <a:gd name="T23" fmla="*/ 2142 h 6093"/>
              <a:gd name="T24" fmla="*/ 5631 w 6093"/>
              <a:gd name="T25" fmla="*/ 2598 h 6093"/>
              <a:gd name="T26" fmla="*/ 6093 w 6093"/>
              <a:gd name="T27" fmla="*/ 2752 h 6093"/>
              <a:gd name="T28" fmla="*/ 6093 w 6093"/>
              <a:gd name="T29" fmla="*/ 3342 h 6093"/>
              <a:gd name="T30" fmla="*/ 5631 w 6093"/>
              <a:gd name="T31" fmla="*/ 3496 h 6093"/>
              <a:gd name="T32" fmla="*/ 5510 w 6093"/>
              <a:gd name="T33" fmla="*/ 3950 h 6093"/>
              <a:gd name="T34" fmla="*/ 5833 w 6093"/>
              <a:gd name="T35" fmla="*/ 4315 h 6093"/>
              <a:gd name="T36" fmla="*/ 5538 w 6093"/>
              <a:gd name="T37" fmla="*/ 4825 h 6093"/>
              <a:gd name="T38" fmla="*/ 5060 w 6093"/>
              <a:gd name="T39" fmla="*/ 4727 h 6093"/>
              <a:gd name="T40" fmla="*/ 4901 w 6093"/>
              <a:gd name="T41" fmla="*/ 4901 h 6093"/>
              <a:gd name="T42" fmla="*/ 4727 w 6093"/>
              <a:gd name="T43" fmla="*/ 5060 h 6093"/>
              <a:gd name="T44" fmla="*/ 4825 w 6093"/>
              <a:gd name="T45" fmla="*/ 5538 h 6093"/>
              <a:gd name="T46" fmla="*/ 4315 w 6093"/>
              <a:gd name="T47" fmla="*/ 5833 h 6093"/>
              <a:gd name="T48" fmla="*/ 3950 w 6093"/>
              <a:gd name="T49" fmla="*/ 5510 h 6093"/>
              <a:gd name="T50" fmla="*/ 3496 w 6093"/>
              <a:gd name="T51" fmla="*/ 5631 h 6093"/>
              <a:gd name="T52" fmla="*/ 3342 w 6093"/>
              <a:gd name="T53" fmla="*/ 6093 h 6093"/>
              <a:gd name="T54" fmla="*/ 2752 w 6093"/>
              <a:gd name="T55" fmla="*/ 6093 h 6093"/>
              <a:gd name="T56" fmla="*/ 2598 w 6093"/>
              <a:gd name="T57" fmla="*/ 5631 h 6093"/>
              <a:gd name="T58" fmla="*/ 2142 w 6093"/>
              <a:gd name="T59" fmla="*/ 5510 h 6093"/>
              <a:gd name="T60" fmla="*/ 1778 w 6093"/>
              <a:gd name="T61" fmla="*/ 5833 h 6093"/>
              <a:gd name="T62" fmla="*/ 1268 w 6093"/>
              <a:gd name="T63" fmla="*/ 5538 h 6093"/>
              <a:gd name="T64" fmla="*/ 1366 w 6093"/>
              <a:gd name="T65" fmla="*/ 5060 h 6093"/>
              <a:gd name="T66" fmla="*/ 1192 w 6093"/>
              <a:gd name="T67" fmla="*/ 4901 h 6093"/>
              <a:gd name="T68" fmla="*/ 1033 w 6093"/>
              <a:gd name="T69" fmla="*/ 4727 h 6093"/>
              <a:gd name="T70" fmla="*/ 555 w 6093"/>
              <a:gd name="T71" fmla="*/ 4825 h 6093"/>
              <a:gd name="T72" fmla="*/ 261 w 6093"/>
              <a:gd name="T73" fmla="*/ 4315 h 6093"/>
              <a:gd name="T74" fmla="*/ 583 w 6093"/>
              <a:gd name="T75" fmla="*/ 3950 h 6093"/>
              <a:gd name="T76" fmla="*/ 461 w 6093"/>
              <a:gd name="T77" fmla="*/ 3496 h 6093"/>
              <a:gd name="T78" fmla="*/ 0 w 6093"/>
              <a:gd name="T79" fmla="*/ 3342 h 6093"/>
              <a:gd name="T80" fmla="*/ 0 w 6093"/>
              <a:gd name="T81" fmla="*/ 2752 h 6093"/>
              <a:gd name="T82" fmla="*/ 461 w 6093"/>
              <a:gd name="T83" fmla="*/ 2598 h 6093"/>
              <a:gd name="T84" fmla="*/ 583 w 6093"/>
              <a:gd name="T85" fmla="*/ 2142 h 6093"/>
              <a:gd name="T86" fmla="*/ 261 w 6093"/>
              <a:gd name="T87" fmla="*/ 1778 h 6093"/>
              <a:gd name="T88" fmla="*/ 555 w 6093"/>
              <a:gd name="T89" fmla="*/ 1268 h 6093"/>
              <a:gd name="T90" fmla="*/ 1033 w 6093"/>
              <a:gd name="T91" fmla="*/ 1366 h 6093"/>
              <a:gd name="T92" fmla="*/ 1192 w 6093"/>
              <a:gd name="T93" fmla="*/ 1192 h 6093"/>
              <a:gd name="T94" fmla="*/ 1366 w 6093"/>
              <a:gd name="T95" fmla="*/ 1033 h 6093"/>
              <a:gd name="T96" fmla="*/ 1268 w 6093"/>
              <a:gd name="T97" fmla="*/ 555 h 6093"/>
              <a:gd name="T98" fmla="*/ 1778 w 6093"/>
              <a:gd name="T99" fmla="*/ 261 h 6093"/>
              <a:gd name="T100" fmla="*/ 2142 w 6093"/>
              <a:gd name="T101" fmla="*/ 583 h 6093"/>
              <a:gd name="T102" fmla="*/ 2598 w 6093"/>
              <a:gd name="T103" fmla="*/ 461 h 6093"/>
              <a:gd name="T104" fmla="*/ 2752 w 6093"/>
              <a:gd name="T105" fmla="*/ 0 h 6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93" h="6093">
                <a:moveTo>
                  <a:pt x="2752" y="0"/>
                </a:moveTo>
                <a:lnTo>
                  <a:pt x="3342" y="0"/>
                </a:lnTo>
                <a:lnTo>
                  <a:pt x="3496" y="461"/>
                </a:lnTo>
                <a:cubicBezTo>
                  <a:pt x="3652" y="489"/>
                  <a:pt x="3805" y="530"/>
                  <a:pt x="3950" y="583"/>
                </a:cubicBezTo>
                <a:lnTo>
                  <a:pt x="4315" y="261"/>
                </a:lnTo>
                <a:lnTo>
                  <a:pt x="4825" y="555"/>
                </a:lnTo>
                <a:lnTo>
                  <a:pt x="4727" y="1033"/>
                </a:lnTo>
                <a:cubicBezTo>
                  <a:pt x="4787" y="1083"/>
                  <a:pt x="4846" y="1136"/>
                  <a:pt x="4901" y="1192"/>
                </a:cubicBezTo>
                <a:cubicBezTo>
                  <a:pt x="4957" y="1247"/>
                  <a:pt x="5010" y="1305"/>
                  <a:pt x="5060" y="1366"/>
                </a:cubicBezTo>
                <a:lnTo>
                  <a:pt x="5538" y="1268"/>
                </a:lnTo>
                <a:lnTo>
                  <a:pt x="5833" y="1778"/>
                </a:lnTo>
                <a:lnTo>
                  <a:pt x="5510" y="2142"/>
                </a:lnTo>
                <a:cubicBezTo>
                  <a:pt x="5563" y="2288"/>
                  <a:pt x="5604" y="2441"/>
                  <a:pt x="5631" y="2598"/>
                </a:cubicBezTo>
                <a:lnTo>
                  <a:pt x="6093" y="2752"/>
                </a:lnTo>
                <a:lnTo>
                  <a:pt x="6093" y="3342"/>
                </a:lnTo>
                <a:lnTo>
                  <a:pt x="5631" y="3496"/>
                </a:lnTo>
                <a:cubicBezTo>
                  <a:pt x="5604" y="3652"/>
                  <a:pt x="5563" y="3805"/>
                  <a:pt x="5510" y="3950"/>
                </a:cubicBezTo>
                <a:lnTo>
                  <a:pt x="5833" y="4315"/>
                </a:lnTo>
                <a:lnTo>
                  <a:pt x="5538" y="4825"/>
                </a:lnTo>
                <a:lnTo>
                  <a:pt x="5060" y="4727"/>
                </a:lnTo>
                <a:cubicBezTo>
                  <a:pt x="5010" y="4787"/>
                  <a:pt x="4957" y="4846"/>
                  <a:pt x="4901" y="4901"/>
                </a:cubicBezTo>
                <a:cubicBezTo>
                  <a:pt x="4846" y="4957"/>
                  <a:pt x="4787" y="5010"/>
                  <a:pt x="4727" y="5060"/>
                </a:cubicBezTo>
                <a:lnTo>
                  <a:pt x="4825" y="5538"/>
                </a:lnTo>
                <a:lnTo>
                  <a:pt x="4315" y="5833"/>
                </a:lnTo>
                <a:lnTo>
                  <a:pt x="3950" y="5510"/>
                </a:lnTo>
                <a:cubicBezTo>
                  <a:pt x="3805" y="5563"/>
                  <a:pt x="3652" y="5604"/>
                  <a:pt x="3496" y="5631"/>
                </a:cubicBezTo>
                <a:lnTo>
                  <a:pt x="3342" y="6093"/>
                </a:lnTo>
                <a:lnTo>
                  <a:pt x="2752" y="6093"/>
                </a:lnTo>
                <a:lnTo>
                  <a:pt x="2598" y="5631"/>
                </a:lnTo>
                <a:cubicBezTo>
                  <a:pt x="2441" y="5604"/>
                  <a:pt x="2288" y="5563"/>
                  <a:pt x="2142" y="5510"/>
                </a:cubicBezTo>
                <a:lnTo>
                  <a:pt x="1778" y="5833"/>
                </a:lnTo>
                <a:lnTo>
                  <a:pt x="1268" y="5538"/>
                </a:lnTo>
                <a:lnTo>
                  <a:pt x="1366" y="5060"/>
                </a:lnTo>
                <a:cubicBezTo>
                  <a:pt x="1305" y="5010"/>
                  <a:pt x="1247" y="4957"/>
                  <a:pt x="1192" y="4901"/>
                </a:cubicBezTo>
                <a:cubicBezTo>
                  <a:pt x="1136" y="4846"/>
                  <a:pt x="1083" y="4787"/>
                  <a:pt x="1033" y="4727"/>
                </a:cubicBezTo>
                <a:lnTo>
                  <a:pt x="555" y="4825"/>
                </a:lnTo>
                <a:lnTo>
                  <a:pt x="261" y="4315"/>
                </a:lnTo>
                <a:lnTo>
                  <a:pt x="583" y="3950"/>
                </a:lnTo>
                <a:cubicBezTo>
                  <a:pt x="530" y="3805"/>
                  <a:pt x="489" y="3652"/>
                  <a:pt x="461" y="3496"/>
                </a:cubicBezTo>
                <a:lnTo>
                  <a:pt x="0" y="3342"/>
                </a:lnTo>
                <a:lnTo>
                  <a:pt x="0" y="2752"/>
                </a:lnTo>
                <a:lnTo>
                  <a:pt x="461" y="2598"/>
                </a:lnTo>
                <a:cubicBezTo>
                  <a:pt x="489" y="2441"/>
                  <a:pt x="530" y="2288"/>
                  <a:pt x="583" y="2142"/>
                </a:cubicBezTo>
                <a:lnTo>
                  <a:pt x="261" y="1778"/>
                </a:lnTo>
                <a:lnTo>
                  <a:pt x="555" y="1268"/>
                </a:lnTo>
                <a:lnTo>
                  <a:pt x="1033" y="1366"/>
                </a:lnTo>
                <a:cubicBezTo>
                  <a:pt x="1083" y="1305"/>
                  <a:pt x="1136" y="1247"/>
                  <a:pt x="1192" y="1192"/>
                </a:cubicBezTo>
                <a:cubicBezTo>
                  <a:pt x="1247" y="1136"/>
                  <a:pt x="1305" y="1083"/>
                  <a:pt x="1366" y="1033"/>
                </a:cubicBezTo>
                <a:lnTo>
                  <a:pt x="1268" y="555"/>
                </a:lnTo>
                <a:lnTo>
                  <a:pt x="1778" y="261"/>
                </a:lnTo>
                <a:lnTo>
                  <a:pt x="2142" y="583"/>
                </a:lnTo>
                <a:cubicBezTo>
                  <a:pt x="2288" y="530"/>
                  <a:pt x="2441" y="489"/>
                  <a:pt x="2598" y="461"/>
                </a:cubicBezTo>
                <a:lnTo>
                  <a:pt x="275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70000">
                <a:schemeClr val="accent2"/>
              </a:gs>
            </a:gsLst>
            <a:lin ang="5400000" scaled="1"/>
          </a:gradFill>
          <a:ln w="190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-436981" y="5201956"/>
            <a:ext cx="2338748" cy="2339648"/>
          </a:xfrm>
          <a:custGeom>
            <a:avLst/>
            <a:gdLst>
              <a:gd name="T0" fmla="*/ 2752 w 6093"/>
              <a:gd name="T1" fmla="*/ 0 h 6093"/>
              <a:gd name="T2" fmla="*/ 3342 w 6093"/>
              <a:gd name="T3" fmla="*/ 0 h 6093"/>
              <a:gd name="T4" fmla="*/ 3496 w 6093"/>
              <a:gd name="T5" fmla="*/ 461 h 6093"/>
              <a:gd name="T6" fmla="*/ 3950 w 6093"/>
              <a:gd name="T7" fmla="*/ 583 h 6093"/>
              <a:gd name="T8" fmla="*/ 4315 w 6093"/>
              <a:gd name="T9" fmla="*/ 261 h 6093"/>
              <a:gd name="T10" fmla="*/ 4825 w 6093"/>
              <a:gd name="T11" fmla="*/ 555 h 6093"/>
              <a:gd name="T12" fmla="*/ 4727 w 6093"/>
              <a:gd name="T13" fmla="*/ 1033 h 6093"/>
              <a:gd name="T14" fmla="*/ 4901 w 6093"/>
              <a:gd name="T15" fmla="*/ 1192 h 6093"/>
              <a:gd name="T16" fmla="*/ 5060 w 6093"/>
              <a:gd name="T17" fmla="*/ 1366 h 6093"/>
              <a:gd name="T18" fmla="*/ 5538 w 6093"/>
              <a:gd name="T19" fmla="*/ 1268 h 6093"/>
              <a:gd name="T20" fmla="*/ 5833 w 6093"/>
              <a:gd name="T21" fmla="*/ 1778 h 6093"/>
              <a:gd name="T22" fmla="*/ 5510 w 6093"/>
              <a:gd name="T23" fmla="*/ 2142 h 6093"/>
              <a:gd name="T24" fmla="*/ 5631 w 6093"/>
              <a:gd name="T25" fmla="*/ 2598 h 6093"/>
              <a:gd name="T26" fmla="*/ 6093 w 6093"/>
              <a:gd name="T27" fmla="*/ 2752 h 6093"/>
              <a:gd name="T28" fmla="*/ 6093 w 6093"/>
              <a:gd name="T29" fmla="*/ 3342 h 6093"/>
              <a:gd name="T30" fmla="*/ 5631 w 6093"/>
              <a:gd name="T31" fmla="*/ 3496 h 6093"/>
              <a:gd name="T32" fmla="*/ 5510 w 6093"/>
              <a:gd name="T33" fmla="*/ 3950 h 6093"/>
              <a:gd name="T34" fmla="*/ 5833 w 6093"/>
              <a:gd name="T35" fmla="*/ 4315 h 6093"/>
              <a:gd name="T36" fmla="*/ 5538 w 6093"/>
              <a:gd name="T37" fmla="*/ 4825 h 6093"/>
              <a:gd name="T38" fmla="*/ 5060 w 6093"/>
              <a:gd name="T39" fmla="*/ 4727 h 6093"/>
              <a:gd name="T40" fmla="*/ 4901 w 6093"/>
              <a:gd name="T41" fmla="*/ 4901 h 6093"/>
              <a:gd name="T42" fmla="*/ 4727 w 6093"/>
              <a:gd name="T43" fmla="*/ 5060 h 6093"/>
              <a:gd name="T44" fmla="*/ 4825 w 6093"/>
              <a:gd name="T45" fmla="*/ 5538 h 6093"/>
              <a:gd name="T46" fmla="*/ 4315 w 6093"/>
              <a:gd name="T47" fmla="*/ 5833 h 6093"/>
              <a:gd name="T48" fmla="*/ 3950 w 6093"/>
              <a:gd name="T49" fmla="*/ 5510 h 6093"/>
              <a:gd name="T50" fmla="*/ 3496 w 6093"/>
              <a:gd name="T51" fmla="*/ 5631 h 6093"/>
              <a:gd name="T52" fmla="*/ 3342 w 6093"/>
              <a:gd name="T53" fmla="*/ 6093 h 6093"/>
              <a:gd name="T54" fmla="*/ 2752 w 6093"/>
              <a:gd name="T55" fmla="*/ 6093 h 6093"/>
              <a:gd name="T56" fmla="*/ 2598 w 6093"/>
              <a:gd name="T57" fmla="*/ 5631 h 6093"/>
              <a:gd name="T58" fmla="*/ 2142 w 6093"/>
              <a:gd name="T59" fmla="*/ 5510 h 6093"/>
              <a:gd name="T60" fmla="*/ 1778 w 6093"/>
              <a:gd name="T61" fmla="*/ 5833 h 6093"/>
              <a:gd name="T62" fmla="*/ 1268 w 6093"/>
              <a:gd name="T63" fmla="*/ 5538 h 6093"/>
              <a:gd name="T64" fmla="*/ 1366 w 6093"/>
              <a:gd name="T65" fmla="*/ 5060 h 6093"/>
              <a:gd name="T66" fmla="*/ 1192 w 6093"/>
              <a:gd name="T67" fmla="*/ 4901 h 6093"/>
              <a:gd name="T68" fmla="*/ 1033 w 6093"/>
              <a:gd name="T69" fmla="*/ 4727 h 6093"/>
              <a:gd name="T70" fmla="*/ 555 w 6093"/>
              <a:gd name="T71" fmla="*/ 4825 h 6093"/>
              <a:gd name="T72" fmla="*/ 261 w 6093"/>
              <a:gd name="T73" fmla="*/ 4315 h 6093"/>
              <a:gd name="T74" fmla="*/ 583 w 6093"/>
              <a:gd name="T75" fmla="*/ 3950 h 6093"/>
              <a:gd name="T76" fmla="*/ 461 w 6093"/>
              <a:gd name="T77" fmla="*/ 3496 h 6093"/>
              <a:gd name="T78" fmla="*/ 0 w 6093"/>
              <a:gd name="T79" fmla="*/ 3342 h 6093"/>
              <a:gd name="T80" fmla="*/ 0 w 6093"/>
              <a:gd name="T81" fmla="*/ 2752 h 6093"/>
              <a:gd name="T82" fmla="*/ 461 w 6093"/>
              <a:gd name="T83" fmla="*/ 2598 h 6093"/>
              <a:gd name="T84" fmla="*/ 583 w 6093"/>
              <a:gd name="T85" fmla="*/ 2142 h 6093"/>
              <a:gd name="T86" fmla="*/ 261 w 6093"/>
              <a:gd name="T87" fmla="*/ 1778 h 6093"/>
              <a:gd name="T88" fmla="*/ 555 w 6093"/>
              <a:gd name="T89" fmla="*/ 1268 h 6093"/>
              <a:gd name="T90" fmla="*/ 1033 w 6093"/>
              <a:gd name="T91" fmla="*/ 1366 h 6093"/>
              <a:gd name="T92" fmla="*/ 1192 w 6093"/>
              <a:gd name="T93" fmla="*/ 1192 h 6093"/>
              <a:gd name="T94" fmla="*/ 1366 w 6093"/>
              <a:gd name="T95" fmla="*/ 1033 h 6093"/>
              <a:gd name="T96" fmla="*/ 1268 w 6093"/>
              <a:gd name="T97" fmla="*/ 555 h 6093"/>
              <a:gd name="T98" fmla="*/ 1778 w 6093"/>
              <a:gd name="T99" fmla="*/ 261 h 6093"/>
              <a:gd name="T100" fmla="*/ 2142 w 6093"/>
              <a:gd name="T101" fmla="*/ 583 h 6093"/>
              <a:gd name="T102" fmla="*/ 2598 w 6093"/>
              <a:gd name="T103" fmla="*/ 461 h 6093"/>
              <a:gd name="T104" fmla="*/ 2752 w 6093"/>
              <a:gd name="T105" fmla="*/ 0 h 6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93" h="6093">
                <a:moveTo>
                  <a:pt x="2752" y="0"/>
                </a:moveTo>
                <a:lnTo>
                  <a:pt x="3342" y="0"/>
                </a:lnTo>
                <a:lnTo>
                  <a:pt x="3496" y="461"/>
                </a:lnTo>
                <a:cubicBezTo>
                  <a:pt x="3652" y="489"/>
                  <a:pt x="3805" y="530"/>
                  <a:pt x="3950" y="583"/>
                </a:cubicBezTo>
                <a:lnTo>
                  <a:pt x="4315" y="261"/>
                </a:lnTo>
                <a:lnTo>
                  <a:pt x="4825" y="555"/>
                </a:lnTo>
                <a:lnTo>
                  <a:pt x="4727" y="1033"/>
                </a:lnTo>
                <a:cubicBezTo>
                  <a:pt x="4787" y="1083"/>
                  <a:pt x="4846" y="1136"/>
                  <a:pt x="4901" y="1192"/>
                </a:cubicBezTo>
                <a:cubicBezTo>
                  <a:pt x="4957" y="1247"/>
                  <a:pt x="5010" y="1305"/>
                  <a:pt x="5060" y="1366"/>
                </a:cubicBezTo>
                <a:lnTo>
                  <a:pt x="5538" y="1268"/>
                </a:lnTo>
                <a:lnTo>
                  <a:pt x="5833" y="1778"/>
                </a:lnTo>
                <a:lnTo>
                  <a:pt x="5510" y="2142"/>
                </a:lnTo>
                <a:cubicBezTo>
                  <a:pt x="5563" y="2288"/>
                  <a:pt x="5604" y="2441"/>
                  <a:pt x="5631" y="2598"/>
                </a:cubicBezTo>
                <a:lnTo>
                  <a:pt x="6093" y="2752"/>
                </a:lnTo>
                <a:lnTo>
                  <a:pt x="6093" y="3342"/>
                </a:lnTo>
                <a:lnTo>
                  <a:pt x="5631" y="3496"/>
                </a:lnTo>
                <a:cubicBezTo>
                  <a:pt x="5604" y="3652"/>
                  <a:pt x="5563" y="3805"/>
                  <a:pt x="5510" y="3950"/>
                </a:cubicBezTo>
                <a:lnTo>
                  <a:pt x="5833" y="4315"/>
                </a:lnTo>
                <a:lnTo>
                  <a:pt x="5538" y="4825"/>
                </a:lnTo>
                <a:lnTo>
                  <a:pt x="5060" y="4727"/>
                </a:lnTo>
                <a:cubicBezTo>
                  <a:pt x="5010" y="4787"/>
                  <a:pt x="4957" y="4846"/>
                  <a:pt x="4901" y="4901"/>
                </a:cubicBezTo>
                <a:cubicBezTo>
                  <a:pt x="4846" y="4957"/>
                  <a:pt x="4787" y="5010"/>
                  <a:pt x="4727" y="5060"/>
                </a:cubicBezTo>
                <a:lnTo>
                  <a:pt x="4825" y="5538"/>
                </a:lnTo>
                <a:lnTo>
                  <a:pt x="4315" y="5833"/>
                </a:lnTo>
                <a:lnTo>
                  <a:pt x="3950" y="5510"/>
                </a:lnTo>
                <a:cubicBezTo>
                  <a:pt x="3805" y="5563"/>
                  <a:pt x="3652" y="5604"/>
                  <a:pt x="3496" y="5631"/>
                </a:cubicBezTo>
                <a:lnTo>
                  <a:pt x="3342" y="6093"/>
                </a:lnTo>
                <a:lnTo>
                  <a:pt x="2752" y="6093"/>
                </a:lnTo>
                <a:lnTo>
                  <a:pt x="2598" y="5631"/>
                </a:lnTo>
                <a:cubicBezTo>
                  <a:pt x="2441" y="5604"/>
                  <a:pt x="2288" y="5563"/>
                  <a:pt x="2142" y="5510"/>
                </a:cubicBezTo>
                <a:lnTo>
                  <a:pt x="1778" y="5833"/>
                </a:lnTo>
                <a:lnTo>
                  <a:pt x="1268" y="5538"/>
                </a:lnTo>
                <a:lnTo>
                  <a:pt x="1366" y="5060"/>
                </a:lnTo>
                <a:cubicBezTo>
                  <a:pt x="1305" y="5010"/>
                  <a:pt x="1247" y="4957"/>
                  <a:pt x="1192" y="4901"/>
                </a:cubicBezTo>
                <a:cubicBezTo>
                  <a:pt x="1136" y="4846"/>
                  <a:pt x="1083" y="4787"/>
                  <a:pt x="1033" y="4727"/>
                </a:cubicBezTo>
                <a:lnTo>
                  <a:pt x="555" y="4825"/>
                </a:lnTo>
                <a:lnTo>
                  <a:pt x="261" y="4315"/>
                </a:lnTo>
                <a:lnTo>
                  <a:pt x="583" y="3950"/>
                </a:lnTo>
                <a:cubicBezTo>
                  <a:pt x="530" y="3805"/>
                  <a:pt x="489" y="3652"/>
                  <a:pt x="461" y="3496"/>
                </a:cubicBezTo>
                <a:lnTo>
                  <a:pt x="0" y="3342"/>
                </a:lnTo>
                <a:lnTo>
                  <a:pt x="0" y="2752"/>
                </a:lnTo>
                <a:lnTo>
                  <a:pt x="461" y="2598"/>
                </a:lnTo>
                <a:cubicBezTo>
                  <a:pt x="489" y="2441"/>
                  <a:pt x="530" y="2288"/>
                  <a:pt x="583" y="2142"/>
                </a:cubicBezTo>
                <a:lnTo>
                  <a:pt x="261" y="1778"/>
                </a:lnTo>
                <a:lnTo>
                  <a:pt x="555" y="1268"/>
                </a:lnTo>
                <a:lnTo>
                  <a:pt x="1033" y="1366"/>
                </a:lnTo>
                <a:cubicBezTo>
                  <a:pt x="1083" y="1305"/>
                  <a:pt x="1136" y="1247"/>
                  <a:pt x="1192" y="1192"/>
                </a:cubicBezTo>
                <a:cubicBezTo>
                  <a:pt x="1247" y="1136"/>
                  <a:pt x="1305" y="1083"/>
                  <a:pt x="1366" y="1033"/>
                </a:cubicBezTo>
                <a:lnTo>
                  <a:pt x="1268" y="555"/>
                </a:lnTo>
                <a:lnTo>
                  <a:pt x="1778" y="261"/>
                </a:lnTo>
                <a:lnTo>
                  <a:pt x="2142" y="583"/>
                </a:lnTo>
                <a:cubicBezTo>
                  <a:pt x="2288" y="530"/>
                  <a:pt x="2441" y="489"/>
                  <a:pt x="2598" y="461"/>
                </a:cubicBezTo>
                <a:lnTo>
                  <a:pt x="275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70000">
                <a:schemeClr val="accent2"/>
              </a:gs>
            </a:gsLst>
            <a:lin ang="5400000" scaled="1"/>
          </a:gradFill>
          <a:ln w="190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2323761" y="1024774"/>
            <a:ext cx="13640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Capital Structure</a:t>
            </a:r>
            <a:endParaRPr lang="en-US" sz="6600" b="1" u="sng" spc="-15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5538609" y="7523157"/>
            <a:ext cx="2869043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Labor And Toil 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5538609" y="8069620"/>
            <a:ext cx="3447933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638085" y="7523157"/>
            <a:ext cx="2869043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 The Heartbeat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638085" y="8069620"/>
            <a:ext cx="3447933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322145" y="7523157"/>
            <a:ext cx="2869043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Composure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3322145" y="8069620"/>
            <a:ext cx="3447933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9439275" y="7523157"/>
            <a:ext cx="2869043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Management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9439275" y="8069620"/>
            <a:ext cx="3447933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9399" y="3106390"/>
            <a:ext cx="18297399" cy="3803898"/>
            <a:chOff x="-9399" y="3106390"/>
            <a:chExt cx="18297399" cy="3803898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-9399" y="3106390"/>
              <a:ext cx="18288000" cy="3784847"/>
            </a:xfrm>
            <a:prstGeom prst="rect">
              <a:avLst/>
            </a:prstGeom>
            <a:solidFill>
              <a:srgbClr val="BEC3E4"/>
            </a:solidFill>
            <a:ln>
              <a:noFill/>
            </a:ln>
            <a:effectLst>
              <a:outerShdw blurRad="800100" dist="1130300" dir="8100000" sx="90000" sy="90000" algn="tr" rotWithShape="0">
                <a:srgbClr val="28325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9050" y="5221007"/>
              <a:ext cx="1901768" cy="1689281"/>
            </a:xfrm>
            <a:custGeom>
              <a:avLst/>
              <a:gdLst>
                <a:gd name="connsiteX0" fmla="*/ 619352 w 1901768"/>
                <a:gd name="connsiteY0" fmla="*/ 0 h 1689281"/>
                <a:gd name="connsiteX1" fmla="*/ 845819 w 1901768"/>
                <a:gd name="connsiteY1" fmla="*/ 0 h 1689281"/>
                <a:gd name="connsiteX2" fmla="*/ 904930 w 1901768"/>
                <a:gd name="connsiteY2" fmla="*/ 177019 h 1689281"/>
                <a:gd name="connsiteX3" fmla="*/ 1079194 w 1901768"/>
                <a:gd name="connsiteY3" fmla="*/ 223866 h 1689281"/>
                <a:gd name="connsiteX4" fmla="*/ 1219297 w 1901768"/>
                <a:gd name="connsiteY4" fmla="*/ 100222 h 1689281"/>
                <a:gd name="connsiteX5" fmla="*/ 1415056 w 1901768"/>
                <a:gd name="connsiteY5" fmla="*/ 213114 h 1689281"/>
                <a:gd name="connsiteX6" fmla="*/ 1377440 w 1901768"/>
                <a:gd name="connsiteY6" fmla="*/ 396661 h 1689281"/>
                <a:gd name="connsiteX7" fmla="*/ 1444228 w 1901768"/>
                <a:gd name="connsiteY7" fmla="*/ 457716 h 1689281"/>
                <a:gd name="connsiteX8" fmla="*/ 1505259 w 1901768"/>
                <a:gd name="connsiteY8" fmla="*/ 524530 h 1689281"/>
                <a:gd name="connsiteX9" fmla="*/ 1688735 w 1901768"/>
                <a:gd name="connsiteY9" fmla="*/ 486899 h 1689281"/>
                <a:gd name="connsiteX10" fmla="*/ 1801969 w 1901768"/>
                <a:gd name="connsiteY10" fmla="*/ 682734 h 1689281"/>
                <a:gd name="connsiteX11" fmla="*/ 1677988 w 1901768"/>
                <a:gd name="connsiteY11" fmla="*/ 822506 h 1689281"/>
                <a:gd name="connsiteX12" fmla="*/ 1724432 w 1901768"/>
                <a:gd name="connsiteY12" fmla="*/ 997605 h 1689281"/>
                <a:gd name="connsiteX13" fmla="*/ 1901768 w 1901768"/>
                <a:gd name="connsiteY13" fmla="*/ 1056739 h 1689281"/>
                <a:gd name="connsiteX14" fmla="*/ 1901768 w 1901768"/>
                <a:gd name="connsiteY14" fmla="*/ 1283293 h 1689281"/>
                <a:gd name="connsiteX15" fmla="*/ 1724432 w 1901768"/>
                <a:gd name="connsiteY15" fmla="*/ 1342427 h 1689281"/>
                <a:gd name="connsiteX16" fmla="*/ 1677988 w 1901768"/>
                <a:gd name="connsiteY16" fmla="*/ 1516759 h 1689281"/>
                <a:gd name="connsiteX17" fmla="*/ 1801969 w 1901768"/>
                <a:gd name="connsiteY17" fmla="*/ 1656915 h 1689281"/>
                <a:gd name="connsiteX18" fmla="*/ 1783254 w 1901768"/>
                <a:gd name="connsiteY18" fmla="*/ 1689281 h 1689281"/>
                <a:gd name="connsiteX19" fmla="*/ 0 w 1901768"/>
                <a:gd name="connsiteY19" fmla="*/ 1689281 h 1689281"/>
                <a:gd name="connsiteX20" fmla="*/ 0 w 1901768"/>
                <a:gd name="connsiteY20" fmla="*/ 480222 h 1689281"/>
                <a:gd name="connsiteX21" fmla="*/ 20559 w 1901768"/>
                <a:gd name="connsiteY21" fmla="*/ 457716 h 1689281"/>
                <a:gd name="connsiteX22" fmla="*/ 87347 w 1901768"/>
                <a:gd name="connsiteY22" fmla="*/ 396661 h 1689281"/>
                <a:gd name="connsiteX23" fmla="*/ 49731 w 1901768"/>
                <a:gd name="connsiteY23" fmla="*/ 213114 h 1689281"/>
                <a:gd name="connsiteX24" fmla="*/ 245490 w 1901768"/>
                <a:gd name="connsiteY24" fmla="*/ 100222 h 1689281"/>
                <a:gd name="connsiteX25" fmla="*/ 385209 w 1901768"/>
                <a:gd name="connsiteY25" fmla="*/ 223866 h 1689281"/>
                <a:gd name="connsiteX26" fmla="*/ 560240 w 1901768"/>
                <a:gd name="connsiteY26" fmla="*/ 177019 h 1689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901768" h="1689281">
                  <a:moveTo>
                    <a:pt x="619352" y="0"/>
                  </a:moveTo>
                  <a:lnTo>
                    <a:pt x="845819" y="0"/>
                  </a:lnTo>
                  <a:lnTo>
                    <a:pt x="904930" y="177019"/>
                  </a:lnTo>
                  <a:cubicBezTo>
                    <a:pt x="964810" y="187771"/>
                    <a:pt x="1023537" y="203515"/>
                    <a:pt x="1079194" y="223866"/>
                  </a:cubicBezTo>
                  <a:lnTo>
                    <a:pt x="1219297" y="100222"/>
                  </a:lnTo>
                  <a:lnTo>
                    <a:pt x="1415056" y="213114"/>
                  </a:lnTo>
                  <a:lnTo>
                    <a:pt x="1377440" y="396661"/>
                  </a:lnTo>
                  <a:cubicBezTo>
                    <a:pt x="1400470" y="415861"/>
                    <a:pt x="1423117" y="436212"/>
                    <a:pt x="1444228" y="457716"/>
                  </a:cubicBezTo>
                  <a:cubicBezTo>
                    <a:pt x="1465723" y="478835"/>
                    <a:pt x="1486067" y="501107"/>
                    <a:pt x="1505259" y="524530"/>
                  </a:cubicBezTo>
                  <a:lnTo>
                    <a:pt x="1688735" y="486899"/>
                  </a:lnTo>
                  <a:lnTo>
                    <a:pt x="1801969" y="682734"/>
                  </a:lnTo>
                  <a:lnTo>
                    <a:pt x="1677988" y="822506"/>
                  </a:lnTo>
                  <a:cubicBezTo>
                    <a:pt x="1698331" y="878568"/>
                    <a:pt x="1714069" y="937319"/>
                    <a:pt x="1724432" y="997605"/>
                  </a:cubicBezTo>
                  <a:lnTo>
                    <a:pt x="1901768" y="1056739"/>
                  </a:lnTo>
                  <a:lnTo>
                    <a:pt x="1901768" y="1283293"/>
                  </a:lnTo>
                  <a:lnTo>
                    <a:pt x="1724432" y="1342427"/>
                  </a:lnTo>
                  <a:cubicBezTo>
                    <a:pt x="1714069" y="1402330"/>
                    <a:pt x="1698331" y="1461080"/>
                    <a:pt x="1677988" y="1516759"/>
                  </a:cubicBezTo>
                  <a:lnTo>
                    <a:pt x="1801969" y="1656915"/>
                  </a:lnTo>
                  <a:lnTo>
                    <a:pt x="1783254" y="1689281"/>
                  </a:lnTo>
                  <a:lnTo>
                    <a:pt x="0" y="1689281"/>
                  </a:lnTo>
                  <a:lnTo>
                    <a:pt x="0" y="480222"/>
                  </a:lnTo>
                  <a:lnTo>
                    <a:pt x="20559" y="457716"/>
                  </a:lnTo>
                  <a:cubicBezTo>
                    <a:pt x="41670" y="436212"/>
                    <a:pt x="63933" y="415861"/>
                    <a:pt x="87347" y="396661"/>
                  </a:cubicBezTo>
                  <a:lnTo>
                    <a:pt x="49731" y="213114"/>
                  </a:lnTo>
                  <a:lnTo>
                    <a:pt x="245490" y="100222"/>
                  </a:lnTo>
                  <a:lnTo>
                    <a:pt x="385209" y="223866"/>
                  </a:lnTo>
                  <a:cubicBezTo>
                    <a:pt x="441249" y="203515"/>
                    <a:pt x="499977" y="187771"/>
                    <a:pt x="560240" y="1770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0000">
                  <a:schemeClr val="accent2"/>
                </a:gs>
              </a:gsLst>
              <a:lin ang="5400000" scaled="1"/>
            </a:gradFill>
            <a:ln w="19050">
              <a:noFill/>
            </a:ln>
            <a:effectLst>
              <a:softEdge rad="762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8682822" y="3125440"/>
              <a:ext cx="2132473" cy="1462865"/>
            </a:xfrm>
            <a:custGeom>
              <a:avLst/>
              <a:gdLst>
                <a:gd name="connsiteX0" fmla="*/ 129713 w 2068665"/>
                <a:gd name="connsiteY0" fmla="*/ 0 h 1419093"/>
                <a:gd name="connsiteX1" fmla="*/ 1939164 w 2068665"/>
                <a:gd name="connsiteY1" fmla="*/ 0 h 1419093"/>
                <a:gd name="connsiteX2" fmla="*/ 1870728 w 2068665"/>
                <a:gd name="connsiteY2" fmla="*/ 77153 h 1419093"/>
                <a:gd name="connsiteX3" fmla="*/ 1911809 w 2068665"/>
                <a:gd name="connsiteY3" fmla="*/ 232032 h 1419093"/>
                <a:gd name="connsiteX4" fmla="*/ 2068665 w 2068665"/>
                <a:gd name="connsiteY4" fmla="*/ 284337 h 1419093"/>
                <a:gd name="connsiteX5" fmla="*/ 2068665 w 2068665"/>
                <a:gd name="connsiteY5" fmla="*/ 484728 h 1419093"/>
                <a:gd name="connsiteX6" fmla="*/ 1911809 w 2068665"/>
                <a:gd name="connsiteY6" fmla="*/ 537033 h 1419093"/>
                <a:gd name="connsiteX7" fmla="*/ 1870728 w 2068665"/>
                <a:gd name="connsiteY7" fmla="*/ 691233 h 1419093"/>
                <a:gd name="connsiteX8" fmla="*/ 1980391 w 2068665"/>
                <a:gd name="connsiteY8" fmla="*/ 815203 h 1419093"/>
                <a:gd name="connsiteX9" fmla="*/ 1880234 w 2068665"/>
                <a:gd name="connsiteY9" fmla="*/ 988422 h 1419093"/>
                <a:gd name="connsiteX10" fmla="*/ 1717946 w 2068665"/>
                <a:gd name="connsiteY10" fmla="*/ 955137 h 1419093"/>
                <a:gd name="connsiteX11" fmla="*/ 1663963 w 2068665"/>
                <a:gd name="connsiteY11" fmla="*/ 1014236 h 1419093"/>
                <a:gd name="connsiteX12" fmla="*/ 1604888 w 2068665"/>
                <a:gd name="connsiteY12" fmla="*/ 1068239 h 1419093"/>
                <a:gd name="connsiteX13" fmla="*/ 1638160 w 2068665"/>
                <a:gd name="connsiteY13" fmla="*/ 1230590 h 1419093"/>
                <a:gd name="connsiteX14" fmla="*/ 1465007 w 2068665"/>
                <a:gd name="connsiteY14" fmla="*/ 1330785 h 1419093"/>
                <a:gd name="connsiteX15" fmla="*/ 1341084 w 2068665"/>
                <a:gd name="connsiteY15" fmla="*/ 1221080 h 1419093"/>
                <a:gd name="connsiteX16" fmla="*/ 1186944 w 2068665"/>
                <a:gd name="connsiteY16" fmla="*/ 1262177 h 1419093"/>
                <a:gd name="connsiteX17" fmla="*/ 1134659 w 2068665"/>
                <a:gd name="connsiteY17" fmla="*/ 1419093 h 1419093"/>
                <a:gd name="connsiteX18" fmla="*/ 934345 w 2068665"/>
                <a:gd name="connsiteY18" fmla="*/ 1419093 h 1419093"/>
                <a:gd name="connsiteX19" fmla="*/ 882060 w 2068665"/>
                <a:gd name="connsiteY19" fmla="*/ 1262177 h 1419093"/>
                <a:gd name="connsiteX20" fmla="*/ 727241 w 2068665"/>
                <a:gd name="connsiteY20" fmla="*/ 1221080 h 1419093"/>
                <a:gd name="connsiteX21" fmla="*/ 603658 w 2068665"/>
                <a:gd name="connsiteY21" fmla="*/ 1330785 h 1419093"/>
                <a:gd name="connsiteX22" fmla="*/ 430505 w 2068665"/>
                <a:gd name="connsiteY22" fmla="*/ 1230590 h 1419093"/>
                <a:gd name="connsiteX23" fmla="*/ 463778 w 2068665"/>
                <a:gd name="connsiteY23" fmla="*/ 1068239 h 1419093"/>
                <a:gd name="connsiteX24" fmla="*/ 404702 w 2068665"/>
                <a:gd name="connsiteY24" fmla="*/ 1014236 h 1419093"/>
                <a:gd name="connsiteX25" fmla="*/ 350719 w 2068665"/>
                <a:gd name="connsiteY25" fmla="*/ 955137 h 1419093"/>
                <a:gd name="connsiteX26" fmla="*/ 188431 w 2068665"/>
                <a:gd name="connsiteY26" fmla="*/ 988422 h 1419093"/>
                <a:gd name="connsiteX27" fmla="*/ 88613 w 2068665"/>
                <a:gd name="connsiteY27" fmla="*/ 815203 h 1419093"/>
                <a:gd name="connsiteX28" fmla="*/ 197937 w 2068665"/>
                <a:gd name="connsiteY28" fmla="*/ 691233 h 1419093"/>
                <a:gd name="connsiteX29" fmla="*/ 156516 w 2068665"/>
                <a:gd name="connsiteY29" fmla="*/ 537033 h 1419093"/>
                <a:gd name="connsiteX30" fmla="*/ 0 w 2068665"/>
                <a:gd name="connsiteY30" fmla="*/ 484728 h 1419093"/>
                <a:gd name="connsiteX31" fmla="*/ 0 w 2068665"/>
                <a:gd name="connsiteY31" fmla="*/ 284337 h 1419093"/>
                <a:gd name="connsiteX32" fmla="*/ 156516 w 2068665"/>
                <a:gd name="connsiteY32" fmla="*/ 232032 h 1419093"/>
                <a:gd name="connsiteX33" fmla="*/ 197937 w 2068665"/>
                <a:gd name="connsiteY33" fmla="*/ 77153 h 141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68665" h="1419093">
                  <a:moveTo>
                    <a:pt x="129713" y="0"/>
                  </a:moveTo>
                  <a:lnTo>
                    <a:pt x="1939164" y="0"/>
                  </a:lnTo>
                  <a:lnTo>
                    <a:pt x="1870728" y="77153"/>
                  </a:lnTo>
                  <a:cubicBezTo>
                    <a:pt x="1888722" y="126741"/>
                    <a:pt x="1902642" y="178707"/>
                    <a:pt x="1911809" y="232032"/>
                  </a:cubicBezTo>
                  <a:lnTo>
                    <a:pt x="2068665" y="284337"/>
                  </a:lnTo>
                  <a:lnTo>
                    <a:pt x="2068665" y="484728"/>
                  </a:lnTo>
                  <a:lnTo>
                    <a:pt x="1911809" y="537033"/>
                  </a:lnTo>
                  <a:cubicBezTo>
                    <a:pt x="1902642" y="590018"/>
                    <a:pt x="1888722" y="641984"/>
                    <a:pt x="1870728" y="691233"/>
                  </a:cubicBezTo>
                  <a:lnTo>
                    <a:pt x="1980391" y="815203"/>
                  </a:lnTo>
                  <a:lnTo>
                    <a:pt x="1880234" y="988422"/>
                  </a:lnTo>
                  <a:lnTo>
                    <a:pt x="1717946" y="955137"/>
                  </a:lnTo>
                  <a:cubicBezTo>
                    <a:pt x="1700970" y="975516"/>
                    <a:pt x="1682976" y="995555"/>
                    <a:pt x="1663963" y="1014236"/>
                  </a:cubicBezTo>
                  <a:cubicBezTo>
                    <a:pt x="1645290" y="1033256"/>
                    <a:pt x="1625258" y="1051257"/>
                    <a:pt x="1604888" y="1068239"/>
                  </a:cubicBezTo>
                  <a:lnTo>
                    <a:pt x="1638160" y="1230590"/>
                  </a:lnTo>
                  <a:lnTo>
                    <a:pt x="1465007" y="1330785"/>
                  </a:lnTo>
                  <a:lnTo>
                    <a:pt x="1341084" y="1221080"/>
                  </a:lnTo>
                  <a:cubicBezTo>
                    <a:pt x="1291855" y="1239081"/>
                    <a:pt x="1239909" y="1253006"/>
                    <a:pt x="1186944" y="1262177"/>
                  </a:cubicBezTo>
                  <a:lnTo>
                    <a:pt x="1134659" y="1419093"/>
                  </a:lnTo>
                  <a:lnTo>
                    <a:pt x="934345" y="1419093"/>
                  </a:lnTo>
                  <a:lnTo>
                    <a:pt x="882060" y="1262177"/>
                  </a:lnTo>
                  <a:cubicBezTo>
                    <a:pt x="828756" y="1253006"/>
                    <a:pt x="776810" y="1239081"/>
                    <a:pt x="727241" y="1221080"/>
                  </a:cubicBezTo>
                  <a:lnTo>
                    <a:pt x="603658" y="1330785"/>
                  </a:lnTo>
                  <a:lnTo>
                    <a:pt x="430505" y="1230590"/>
                  </a:lnTo>
                  <a:lnTo>
                    <a:pt x="463778" y="1068239"/>
                  </a:lnTo>
                  <a:cubicBezTo>
                    <a:pt x="443067" y="1051257"/>
                    <a:pt x="423375" y="1033256"/>
                    <a:pt x="404702" y="1014236"/>
                  </a:cubicBezTo>
                  <a:cubicBezTo>
                    <a:pt x="385689" y="995555"/>
                    <a:pt x="367695" y="975516"/>
                    <a:pt x="350719" y="955137"/>
                  </a:cubicBezTo>
                  <a:lnTo>
                    <a:pt x="188431" y="988422"/>
                  </a:lnTo>
                  <a:lnTo>
                    <a:pt x="88613" y="815203"/>
                  </a:lnTo>
                  <a:lnTo>
                    <a:pt x="197937" y="691233"/>
                  </a:lnTo>
                  <a:cubicBezTo>
                    <a:pt x="179943" y="641984"/>
                    <a:pt x="166023" y="590018"/>
                    <a:pt x="156516" y="537033"/>
                  </a:cubicBezTo>
                  <a:lnTo>
                    <a:pt x="0" y="484728"/>
                  </a:lnTo>
                  <a:lnTo>
                    <a:pt x="0" y="284337"/>
                  </a:lnTo>
                  <a:lnTo>
                    <a:pt x="156516" y="232032"/>
                  </a:lnTo>
                  <a:cubicBezTo>
                    <a:pt x="166023" y="178707"/>
                    <a:pt x="179943" y="126741"/>
                    <a:pt x="197937" y="7715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0000">
                  <a:schemeClr val="accent2"/>
                </a:gs>
              </a:gsLst>
              <a:lin ang="5400000" scaled="1"/>
            </a:gradFill>
            <a:ln w="19050">
              <a:noFill/>
            </a:ln>
            <a:effectLst>
              <a:softEdge rad="63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6248339" y="6000798"/>
              <a:ext cx="1780192" cy="890439"/>
            </a:xfrm>
            <a:custGeom>
              <a:avLst/>
              <a:gdLst>
                <a:gd name="connsiteX0" fmla="*/ 735433 w 1628269"/>
                <a:gd name="connsiteY0" fmla="*/ 0 h 814448"/>
                <a:gd name="connsiteX1" fmla="*/ 893103 w 1628269"/>
                <a:gd name="connsiteY1" fmla="*/ 0 h 814448"/>
                <a:gd name="connsiteX2" fmla="*/ 934257 w 1628269"/>
                <a:gd name="connsiteY2" fmla="*/ 123243 h 814448"/>
                <a:gd name="connsiteX3" fmla="*/ 1055583 w 1628269"/>
                <a:gd name="connsiteY3" fmla="*/ 155859 h 814448"/>
                <a:gd name="connsiteX4" fmla="*/ 1153123 w 1628269"/>
                <a:gd name="connsiteY4" fmla="*/ 69776 h 814448"/>
                <a:gd name="connsiteX5" fmla="*/ 1289413 w 1628269"/>
                <a:gd name="connsiteY5" fmla="*/ 148373 h 814448"/>
                <a:gd name="connsiteX6" fmla="*/ 1263225 w 1628269"/>
                <a:gd name="connsiteY6" fmla="*/ 276161 h 814448"/>
                <a:gd name="connsiteX7" fmla="*/ 1309723 w 1628269"/>
                <a:gd name="connsiteY7" fmla="*/ 318668 h 814448"/>
                <a:gd name="connsiteX8" fmla="*/ 1352215 w 1628269"/>
                <a:gd name="connsiteY8" fmla="*/ 365185 h 814448"/>
                <a:gd name="connsiteX9" fmla="*/ 1479953 w 1628269"/>
                <a:gd name="connsiteY9" fmla="*/ 338986 h 814448"/>
                <a:gd name="connsiteX10" fmla="*/ 1558787 w 1628269"/>
                <a:gd name="connsiteY10" fmla="*/ 475329 h 814448"/>
                <a:gd name="connsiteX11" fmla="*/ 1472471 w 1628269"/>
                <a:gd name="connsiteY11" fmla="*/ 572640 h 814448"/>
                <a:gd name="connsiteX12" fmla="*/ 1504805 w 1628269"/>
                <a:gd name="connsiteY12" fmla="*/ 694547 h 814448"/>
                <a:gd name="connsiteX13" fmla="*/ 1628269 w 1628269"/>
                <a:gd name="connsiteY13" fmla="*/ 735717 h 814448"/>
                <a:gd name="connsiteX14" fmla="*/ 1628269 w 1628269"/>
                <a:gd name="connsiteY14" fmla="*/ 814448 h 814448"/>
                <a:gd name="connsiteX15" fmla="*/ 0 w 1628269"/>
                <a:gd name="connsiteY15" fmla="*/ 814448 h 814448"/>
                <a:gd name="connsiteX16" fmla="*/ 0 w 1628269"/>
                <a:gd name="connsiteY16" fmla="*/ 735717 h 814448"/>
                <a:gd name="connsiteX17" fmla="*/ 123196 w 1628269"/>
                <a:gd name="connsiteY17" fmla="*/ 694547 h 814448"/>
                <a:gd name="connsiteX18" fmla="*/ 155799 w 1628269"/>
                <a:gd name="connsiteY18" fmla="*/ 572640 h 814448"/>
                <a:gd name="connsiteX19" fmla="*/ 69749 w 1628269"/>
                <a:gd name="connsiteY19" fmla="*/ 475329 h 814448"/>
                <a:gd name="connsiteX20" fmla="*/ 148316 w 1628269"/>
                <a:gd name="connsiteY20" fmla="*/ 338986 h 814448"/>
                <a:gd name="connsiteX21" fmla="*/ 276055 w 1628269"/>
                <a:gd name="connsiteY21" fmla="*/ 365185 h 814448"/>
                <a:gd name="connsiteX22" fmla="*/ 318545 w 1628269"/>
                <a:gd name="connsiteY22" fmla="*/ 318668 h 814448"/>
                <a:gd name="connsiteX23" fmla="*/ 365044 w 1628269"/>
                <a:gd name="connsiteY23" fmla="*/ 276161 h 814448"/>
                <a:gd name="connsiteX24" fmla="*/ 338855 w 1628269"/>
                <a:gd name="connsiteY24" fmla="*/ 148373 h 814448"/>
                <a:gd name="connsiteX25" fmla="*/ 475145 w 1628269"/>
                <a:gd name="connsiteY25" fmla="*/ 69776 h 814448"/>
                <a:gd name="connsiteX26" fmla="*/ 572419 w 1628269"/>
                <a:gd name="connsiteY26" fmla="*/ 155859 h 814448"/>
                <a:gd name="connsiteX27" fmla="*/ 694279 w 1628269"/>
                <a:gd name="connsiteY27" fmla="*/ 123243 h 81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28269" h="814448">
                  <a:moveTo>
                    <a:pt x="735433" y="0"/>
                  </a:moveTo>
                  <a:lnTo>
                    <a:pt x="893103" y="0"/>
                  </a:lnTo>
                  <a:lnTo>
                    <a:pt x="934257" y="123243"/>
                  </a:lnTo>
                  <a:cubicBezTo>
                    <a:pt x="975945" y="130729"/>
                    <a:pt x="1016833" y="141690"/>
                    <a:pt x="1055583" y="155859"/>
                  </a:cubicBezTo>
                  <a:lnTo>
                    <a:pt x="1153123" y="69776"/>
                  </a:lnTo>
                  <a:lnTo>
                    <a:pt x="1289413" y="148373"/>
                  </a:lnTo>
                  <a:lnTo>
                    <a:pt x="1263225" y="276161"/>
                  </a:lnTo>
                  <a:cubicBezTo>
                    <a:pt x="1279259" y="289528"/>
                    <a:pt x="1295025" y="303697"/>
                    <a:pt x="1309723" y="318668"/>
                  </a:cubicBezTo>
                  <a:cubicBezTo>
                    <a:pt x="1324689" y="333372"/>
                    <a:pt x="1338853" y="348878"/>
                    <a:pt x="1352215" y="365185"/>
                  </a:cubicBezTo>
                  <a:lnTo>
                    <a:pt x="1479953" y="338986"/>
                  </a:lnTo>
                  <a:lnTo>
                    <a:pt x="1558787" y="475329"/>
                  </a:lnTo>
                  <a:lnTo>
                    <a:pt x="1472471" y="572640"/>
                  </a:lnTo>
                  <a:cubicBezTo>
                    <a:pt x="1486633" y="611672"/>
                    <a:pt x="1497591" y="652575"/>
                    <a:pt x="1504805" y="694547"/>
                  </a:cubicBezTo>
                  <a:lnTo>
                    <a:pt x="1628269" y="735717"/>
                  </a:lnTo>
                  <a:lnTo>
                    <a:pt x="1628269" y="814448"/>
                  </a:lnTo>
                  <a:lnTo>
                    <a:pt x="0" y="814448"/>
                  </a:lnTo>
                  <a:lnTo>
                    <a:pt x="0" y="735717"/>
                  </a:lnTo>
                  <a:lnTo>
                    <a:pt x="123196" y="694547"/>
                  </a:lnTo>
                  <a:cubicBezTo>
                    <a:pt x="130678" y="652575"/>
                    <a:pt x="141635" y="611672"/>
                    <a:pt x="155799" y="572640"/>
                  </a:cubicBezTo>
                  <a:lnTo>
                    <a:pt x="69749" y="475329"/>
                  </a:lnTo>
                  <a:lnTo>
                    <a:pt x="148316" y="338986"/>
                  </a:lnTo>
                  <a:lnTo>
                    <a:pt x="276055" y="365185"/>
                  </a:lnTo>
                  <a:cubicBezTo>
                    <a:pt x="289417" y="348878"/>
                    <a:pt x="303580" y="333372"/>
                    <a:pt x="318545" y="318668"/>
                  </a:cubicBezTo>
                  <a:cubicBezTo>
                    <a:pt x="333243" y="303697"/>
                    <a:pt x="348743" y="289528"/>
                    <a:pt x="365044" y="276161"/>
                  </a:cubicBezTo>
                  <a:lnTo>
                    <a:pt x="338855" y="148373"/>
                  </a:lnTo>
                  <a:lnTo>
                    <a:pt x="475145" y="69776"/>
                  </a:lnTo>
                  <a:lnTo>
                    <a:pt x="572419" y="155859"/>
                  </a:lnTo>
                  <a:cubicBezTo>
                    <a:pt x="611437" y="141690"/>
                    <a:pt x="652323" y="130729"/>
                    <a:pt x="694279" y="12324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0000">
                  <a:schemeClr val="accent2"/>
                </a:gs>
              </a:gsLst>
              <a:lin ang="5400000" scaled="1"/>
            </a:gradFill>
            <a:ln w="19050">
              <a:noFill/>
            </a:ln>
            <a:effectLst>
              <a:softEdge rad="63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Freeform 5"/>
            <p:cNvSpPr>
              <a:spLocks/>
            </p:cNvSpPr>
            <p:nvPr/>
          </p:nvSpPr>
          <p:spPr bwMode="auto">
            <a:xfrm>
              <a:off x="0" y="3106390"/>
              <a:ext cx="18288000" cy="378484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12700">
              <a:gradFill>
                <a:gsLst>
                  <a:gs pos="0">
                    <a:schemeClr val="bg1">
                      <a:lumMod val="100000"/>
                      <a:alpha val="60000"/>
                    </a:schemeClr>
                  </a:gs>
                  <a:gs pos="52000">
                    <a:schemeClr val="bg1">
                      <a:alpha val="1500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5400000" scaled="1"/>
              </a:gra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562479382"/>
              </p:ext>
            </p:extLst>
          </p:nvPr>
        </p:nvGraphicFramePr>
        <p:xfrm>
          <a:off x="1638085" y="3416879"/>
          <a:ext cx="3327770" cy="3163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08680" y="4537146"/>
            <a:ext cx="178658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283250"/>
                </a:solidFill>
                <a:latin typeface="Sora" pitchFamily="2" charset="0"/>
                <a:ea typeface="Montserrat" charset="0"/>
                <a:cs typeface="Sora" pitchFamily="2" charset="0"/>
              </a:rPr>
              <a:t>85</a:t>
            </a:r>
            <a:r>
              <a:rPr lang="en-US" sz="4000" dirty="0" smtClean="0">
                <a:solidFill>
                  <a:srgbClr val="283250"/>
                </a:solidFill>
                <a:latin typeface="Sora" pitchFamily="2" charset="0"/>
                <a:ea typeface="Montserrat" charset="0"/>
                <a:cs typeface="Sora" pitchFamily="2" charset="0"/>
              </a:rPr>
              <a:t>%</a:t>
            </a:r>
            <a:endParaRPr lang="en-US" sz="4000" dirty="0">
              <a:solidFill>
                <a:srgbClr val="283250"/>
              </a:solidFill>
              <a:latin typeface="Sora" pitchFamily="2" charset="0"/>
              <a:ea typeface="Montserrat" charset="0"/>
              <a:cs typeface="Sora" pitchFamily="2" charset="0"/>
            </a:endParaRPr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278116144"/>
              </p:ext>
            </p:extLst>
          </p:nvPr>
        </p:nvGraphicFramePr>
        <p:xfrm>
          <a:off x="5538609" y="3416878"/>
          <a:ext cx="3327770" cy="3163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46664" y="4537146"/>
            <a:ext cx="178658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283250"/>
                </a:solidFill>
                <a:latin typeface="Sora" pitchFamily="2" charset="0"/>
                <a:ea typeface="Montserrat" charset="0"/>
                <a:cs typeface="Sora" pitchFamily="2" charset="0"/>
              </a:rPr>
              <a:t>75</a:t>
            </a:r>
            <a:r>
              <a:rPr lang="en-US" sz="4000" dirty="0" smtClean="0">
                <a:solidFill>
                  <a:srgbClr val="283250"/>
                </a:solidFill>
                <a:latin typeface="Sora" pitchFamily="2" charset="0"/>
                <a:ea typeface="Montserrat" charset="0"/>
                <a:cs typeface="Sora" pitchFamily="2" charset="0"/>
              </a:rPr>
              <a:t>%</a:t>
            </a:r>
            <a:endParaRPr lang="en-US" sz="4000" dirty="0">
              <a:solidFill>
                <a:srgbClr val="283250"/>
              </a:solidFill>
              <a:latin typeface="Sora" pitchFamily="2" charset="0"/>
              <a:ea typeface="Montserrat" charset="0"/>
              <a:cs typeface="Sora" pitchFamily="2" charset="0"/>
            </a:endParaRP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720431170"/>
              </p:ext>
            </p:extLst>
          </p:nvPr>
        </p:nvGraphicFramePr>
        <p:xfrm>
          <a:off x="9439275" y="3416879"/>
          <a:ext cx="3327770" cy="3163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147330" y="4537146"/>
            <a:ext cx="178658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283250"/>
                </a:solidFill>
                <a:latin typeface="Sora" pitchFamily="2" charset="0"/>
                <a:ea typeface="Montserrat" charset="0"/>
                <a:cs typeface="Sora" pitchFamily="2" charset="0"/>
              </a:rPr>
              <a:t>90</a:t>
            </a:r>
            <a:r>
              <a:rPr lang="en-US" sz="4000" dirty="0">
                <a:solidFill>
                  <a:srgbClr val="283250"/>
                </a:solidFill>
                <a:latin typeface="Sora" pitchFamily="2" charset="0"/>
                <a:ea typeface="Montserrat" charset="0"/>
                <a:cs typeface="Sora" pitchFamily="2" charset="0"/>
              </a:rPr>
              <a:t>%</a:t>
            </a:r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131404247"/>
              </p:ext>
            </p:extLst>
          </p:nvPr>
        </p:nvGraphicFramePr>
        <p:xfrm>
          <a:off x="13322145" y="3416878"/>
          <a:ext cx="3327770" cy="3163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4030200" y="4537146"/>
            <a:ext cx="178658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283250"/>
                </a:solidFill>
                <a:latin typeface="Sora" pitchFamily="2" charset="0"/>
                <a:ea typeface="Montserrat" charset="0"/>
                <a:cs typeface="Sora" pitchFamily="2" charset="0"/>
              </a:rPr>
              <a:t>60</a:t>
            </a:r>
            <a:r>
              <a:rPr lang="en-US" sz="4000" dirty="0" smtClean="0">
                <a:solidFill>
                  <a:srgbClr val="283250"/>
                </a:solidFill>
                <a:latin typeface="Sora" pitchFamily="2" charset="0"/>
                <a:ea typeface="Montserrat" charset="0"/>
                <a:cs typeface="Sora" pitchFamily="2" charset="0"/>
              </a:rPr>
              <a:t>%</a:t>
            </a:r>
            <a:endParaRPr lang="en-US" sz="4000" dirty="0">
              <a:solidFill>
                <a:srgbClr val="283250"/>
              </a:solidFill>
              <a:latin typeface="Sora" pitchFamily="2" charset="0"/>
              <a:ea typeface="Montserrat" charset="0"/>
              <a:cs typeface="S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42158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7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8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1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2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5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6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9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0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83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4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8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 animBg="1"/>
          <p:bldP spid="42" grpId="0" animBg="1"/>
          <p:bldP spid="40" grpId="0" animBg="1"/>
          <p:bldP spid="11" grpId="0"/>
          <p:bldP spid="27" grpId="0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  <p:bldGraphic spid="3" grpId="0">
            <p:bldAsOne/>
          </p:bldGraphic>
          <p:bldP spid="4" grpId="0"/>
          <p:bldGraphic spid="18" grpId="0">
            <p:bldAsOne/>
          </p:bldGraphic>
          <p:bldP spid="19" grpId="0"/>
          <p:bldGraphic spid="21" grpId="0">
            <p:bldAsOne/>
          </p:bldGraphic>
          <p:bldP spid="22" grpId="0"/>
          <p:bldGraphic spid="24" grpId="0">
            <p:bldAsOne/>
          </p:bldGraphic>
          <p:bldP spid="2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 animBg="1"/>
          <p:bldP spid="42" grpId="0" animBg="1"/>
          <p:bldP spid="40" grpId="0" animBg="1"/>
          <p:bldP spid="11" grpId="0"/>
          <p:bldP spid="27" grpId="0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  <p:bldGraphic spid="3" grpId="0">
            <p:bldAsOne/>
          </p:bldGraphic>
          <p:bldP spid="4" grpId="0"/>
          <p:bldGraphic spid="18" grpId="0">
            <p:bldAsOne/>
          </p:bldGraphic>
          <p:bldP spid="19" grpId="0"/>
          <p:bldGraphic spid="21" grpId="0">
            <p:bldAsOne/>
          </p:bldGraphic>
          <p:bldP spid="22" grpId="0"/>
          <p:bldGraphic spid="24" grpId="0">
            <p:bldAsOne/>
          </p:bldGraphic>
          <p:bldP spid="2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1">
            <a:extLst>
              <a:ext uri="{FF2B5EF4-FFF2-40B4-BE49-F238E27FC236}">
                <a16:creationId xmlns="" xmlns:a16="http://schemas.microsoft.com/office/drawing/2014/main" id="{6384F9B6-59B7-DEEA-72C9-36B64949BD28}"/>
              </a:ext>
            </a:extLst>
          </p:cNvPr>
          <p:cNvSpPr/>
          <p:nvPr/>
        </p:nvSpPr>
        <p:spPr>
          <a:xfrm rot="2700000">
            <a:off x="13959187" y="5747267"/>
            <a:ext cx="5703109" cy="5703107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17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">
            <a:extLst>
              <a:ext uri="{FF2B5EF4-FFF2-40B4-BE49-F238E27FC236}">
                <a16:creationId xmlns="" xmlns:a16="http://schemas.microsoft.com/office/drawing/2014/main" id="{6384F9B6-59B7-DEEA-72C9-36B64949BD28}"/>
              </a:ext>
            </a:extLst>
          </p:cNvPr>
          <p:cNvSpPr/>
          <p:nvPr/>
        </p:nvSpPr>
        <p:spPr>
          <a:xfrm rot="2700000">
            <a:off x="-1997436" y="292498"/>
            <a:ext cx="5703109" cy="5703107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17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2323761" y="1024774"/>
            <a:ext cx="13640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About Work</a:t>
            </a:r>
            <a:endParaRPr lang="en-US" sz="6600" b="1" u="sng" spc="-15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2359" y="3279493"/>
            <a:ext cx="8477188" cy="5697401"/>
            <a:chOff x="132359" y="3279493"/>
            <a:chExt cx="8477188" cy="5697401"/>
          </a:xfrm>
        </p:grpSpPr>
        <p:sp useBgFill="1">
          <p:nvSpPr>
            <p:cNvPr id="16" name="Rectangle: Rounded Corners 89">
              <a:extLst>
                <a:ext uri="{FF2B5EF4-FFF2-40B4-BE49-F238E27FC236}">
                  <a16:creationId xmlns="" xmlns:a16="http://schemas.microsoft.com/office/drawing/2014/main" id="{99FB95BE-F318-3CBC-4976-366A6C11281B}"/>
                </a:ext>
              </a:extLst>
            </p:cNvPr>
            <p:cNvSpPr/>
            <p:nvPr/>
          </p:nvSpPr>
          <p:spPr>
            <a:xfrm>
              <a:off x="1477258" y="3468416"/>
              <a:ext cx="7132289" cy="5508478"/>
            </a:xfrm>
            <a:prstGeom prst="roundRect">
              <a:avLst>
                <a:gd name="adj" fmla="val 4883"/>
              </a:avLst>
            </a:prstGeom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6384F9B6-59B7-DEEA-72C9-36B64949BD28}"/>
                </a:ext>
              </a:extLst>
            </p:cNvPr>
            <p:cNvSpPr/>
            <p:nvPr/>
          </p:nvSpPr>
          <p:spPr>
            <a:xfrm rot="2700000">
              <a:off x="1217408" y="2194444"/>
              <a:ext cx="2070155" cy="4240254"/>
            </a:xfrm>
            <a:custGeom>
              <a:avLst/>
              <a:gdLst>
                <a:gd name="connsiteX0" fmla="*/ 78783 w 2070155"/>
                <a:gd name="connsiteY0" fmla="*/ 1879775 h 4240254"/>
                <a:gd name="connsiteX1" fmla="*/ 1958558 w 2070155"/>
                <a:gd name="connsiteY1" fmla="*/ 0 h 4240254"/>
                <a:gd name="connsiteX2" fmla="*/ 1994180 w 2070155"/>
                <a:gd name="connsiteY2" fmla="*/ 76710 h 4240254"/>
                <a:gd name="connsiteX3" fmla="*/ 1766251 w 2070155"/>
                <a:gd name="connsiteY3" fmla="*/ 1200189 h 4240254"/>
                <a:gd name="connsiteX4" fmla="*/ 1418500 w 2070155"/>
                <a:gd name="connsiteY4" fmla="*/ 1547940 h 4240254"/>
                <a:gd name="connsiteX5" fmla="*/ 1418501 w 2070155"/>
                <a:gd name="connsiteY5" fmla="*/ 3014539 h 4240254"/>
                <a:gd name="connsiteX6" fmla="*/ 1766252 w 2070155"/>
                <a:gd name="connsiteY6" fmla="*/ 3362290 h 4240254"/>
                <a:gd name="connsiteX7" fmla="*/ 2065407 w 2070155"/>
                <a:gd name="connsiteY7" fmla="*/ 4194974 h 4240254"/>
                <a:gd name="connsiteX8" fmla="*/ 2058868 w 2070155"/>
                <a:gd name="connsiteY8" fmla="*/ 4240254 h 4240254"/>
                <a:gd name="connsiteX9" fmla="*/ 78783 w 2070155"/>
                <a:gd name="connsiteY9" fmla="*/ 2260169 h 4240254"/>
                <a:gd name="connsiteX10" fmla="*/ 78783 w 2070155"/>
                <a:gd name="connsiteY10" fmla="*/ 1879775 h 4240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0155" h="4240254">
                  <a:moveTo>
                    <a:pt x="78783" y="1879775"/>
                  </a:moveTo>
                  <a:lnTo>
                    <a:pt x="1958558" y="0"/>
                  </a:lnTo>
                  <a:lnTo>
                    <a:pt x="1994180" y="76710"/>
                  </a:lnTo>
                  <a:cubicBezTo>
                    <a:pt x="2146132" y="451203"/>
                    <a:pt x="2070155" y="896286"/>
                    <a:pt x="1766251" y="1200189"/>
                  </a:cubicBezTo>
                  <a:lnTo>
                    <a:pt x="1418500" y="1547940"/>
                  </a:lnTo>
                  <a:cubicBezTo>
                    <a:pt x="1013295" y="1953145"/>
                    <a:pt x="1013297" y="2609335"/>
                    <a:pt x="1418501" y="3014539"/>
                  </a:cubicBezTo>
                  <a:lnTo>
                    <a:pt x="1766252" y="3362290"/>
                  </a:lnTo>
                  <a:cubicBezTo>
                    <a:pt x="1994180" y="3590219"/>
                    <a:pt x="2093898" y="3897560"/>
                    <a:pt x="2065407" y="4194974"/>
                  </a:cubicBezTo>
                  <a:lnTo>
                    <a:pt x="2058868" y="4240254"/>
                  </a:lnTo>
                  <a:lnTo>
                    <a:pt x="78783" y="2260169"/>
                  </a:lnTo>
                  <a:cubicBezTo>
                    <a:pt x="-26260" y="2155127"/>
                    <a:pt x="-26260" y="1984818"/>
                    <a:pt x="78783" y="187977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3">
                    <a:alpha val="78000"/>
                  </a:schemeClr>
                </a:gs>
                <a:gs pos="17000">
                  <a:schemeClr val="accent5">
                    <a:alpha val="7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1477258" y="3468414"/>
              <a:ext cx="7132289" cy="5508480"/>
            </a:xfrm>
            <a:prstGeom prst="roundRect">
              <a:avLst>
                <a:gd name="adj" fmla="val 4883"/>
              </a:avLst>
            </a:prstGeom>
            <a:solidFill>
              <a:schemeClr val="bg1">
                <a:alpha val="28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678454" y="3468414"/>
            <a:ext cx="8775833" cy="5774856"/>
            <a:chOff x="9678454" y="3468414"/>
            <a:chExt cx="8775833" cy="5774856"/>
          </a:xfrm>
        </p:grpSpPr>
        <p:sp useBgFill="1">
          <p:nvSpPr>
            <p:cNvPr id="9" name="Rectangle: Rounded Corners 89">
              <a:extLst>
                <a:ext uri="{FF2B5EF4-FFF2-40B4-BE49-F238E27FC236}">
                  <a16:creationId xmlns="" xmlns:a16="http://schemas.microsoft.com/office/drawing/2014/main" id="{99FB95BE-F318-3CBC-4976-366A6C11281B}"/>
                </a:ext>
              </a:extLst>
            </p:cNvPr>
            <p:cNvSpPr/>
            <p:nvPr/>
          </p:nvSpPr>
          <p:spPr>
            <a:xfrm>
              <a:off x="9678454" y="3468416"/>
              <a:ext cx="7132289" cy="5508478"/>
            </a:xfrm>
            <a:prstGeom prst="roundRect">
              <a:avLst>
                <a:gd name="adj" fmla="val 4883"/>
              </a:avLst>
            </a:prstGeom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="" xmlns:a16="http://schemas.microsoft.com/office/drawing/2014/main" id="{6384F9B6-59B7-DEEA-72C9-36B64949BD28}"/>
                </a:ext>
              </a:extLst>
            </p:cNvPr>
            <p:cNvSpPr/>
            <p:nvPr/>
          </p:nvSpPr>
          <p:spPr>
            <a:xfrm rot="2700000">
              <a:off x="14294700" y="5083683"/>
              <a:ext cx="3007478" cy="5311696"/>
            </a:xfrm>
            <a:custGeom>
              <a:avLst/>
              <a:gdLst>
                <a:gd name="connsiteX0" fmla="*/ 303903 w 3007478"/>
                <a:gd name="connsiteY0" fmla="*/ 2 h 5311696"/>
                <a:gd name="connsiteX1" fmla="*/ 303905 w 3007478"/>
                <a:gd name="connsiteY1" fmla="*/ 0 h 5311696"/>
                <a:gd name="connsiteX2" fmla="*/ 2928697 w 3007478"/>
                <a:gd name="connsiteY2" fmla="*/ 2624792 h 5311696"/>
                <a:gd name="connsiteX3" fmla="*/ 2928696 w 3007478"/>
                <a:gd name="connsiteY3" fmla="*/ 3005187 h 5311696"/>
                <a:gd name="connsiteX4" fmla="*/ 622187 w 3007478"/>
                <a:gd name="connsiteY4" fmla="*/ 5311696 h 5311696"/>
                <a:gd name="connsiteX5" fmla="*/ 554995 w 3007478"/>
                <a:gd name="connsiteY5" fmla="*/ 5280494 h 5311696"/>
                <a:gd name="connsiteX6" fmla="*/ 303905 w 3007478"/>
                <a:gd name="connsiteY6" fmla="*/ 5095303 h 5311696"/>
                <a:gd name="connsiteX7" fmla="*/ 303904 w 3007478"/>
                <a:gd name="connsiteY7" fmla="*/ 3628703 h 5311696"/>
                <a:gd name="connsiteX8" fmla="*/ 651655 w 3007478"/>
                <a:gd name="connsiteY8" fmla="*/ 3280952 h 5311696"/>
                <a:gd name="connsiteX9" fmla="*/ 651656 w 3007478"/>
                <a:gd name="connsiteY9" fmla="*/ 1814353 h 5311696"/>
                <a:gd name="connsiteX10" fmla="*/ 303905 w 3007478"/>
                <a:gd name="connsiteY10" fmla="*/ 1466602 h 5311696"/>
                <a:gd name="connsiteX11" fmla="*/ 303903 w 3007478"/>
                <a:gd name="connsiteY11" fmla="*/ 2 h 5311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07478" h="5311696">
                  <a:moveTo>
                    <a:pt x="303903" y="2"/>
                  </a:moveTo>
                  <a:lnTo>
                    <a:pt x="303905" y="0"/>
                  </a:lnTo>
                  <a:lnTo>
                    <a:pt x="2928697" y="2624792"/>
                  </a:lnTo>
                  <a:cubicBezTo>
                    <a:pt x="3033740" y="2729835"/>
                    <a:pt x="3033739" y="2900144"/>
                    <a:pt x="2928696" y="3005187"/>
                  </a:cubicBezTo>
                  <a:lnTo>
                    <a:pt x="622187" y="5311696"/>
                  </a:lnTo>
                  <a:lnTo>
                    <a:pt x="554995" y="5280494"/>
                  </a:lnTo>
                  <a:cubicBezTo>
                    <a:pt x="464681" y="5233009"/>
                    <a:pt x="379881" y="5171279"/>
                    <a:pt x="303905" y="5095303"/>
                  </a:cubicBezTo>
                  <a:cubicBezTo>
                    <a:pt x="-101300" y="4690099"/>
                    <a:pt x="-101301" y="4033909"/>
                    <a:pt x="303904" y="3628703"/>
                  </a:cubicBezTo>
                  <a:lnTo>
                    <a:pt x="651655" y="3280952"/>
                  </a:lnTo>
                  <a:cubicBezTo>
                    <a:pt x="1056859" y="2875749"/>
                    <a:pt x="1056861" y="2219558"/>
                    <a:pt x="651656" y="1814353"/>
                  </a:cubicBezTo>
                  <a:lnTo>
                    <a:pt x="303905" y="1466602"/>
                  </a:lnTo>
                  <a:cubicBezTo>
                    <a:pt x="-101300" y="1061397"/>
                    <a:pt x="-101301" y="405208"/>
                    <a:pt x="303903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3">
                    <a:alpha val="78000"/>
                  </a:schemeClr>
                </a:gs>
                <a:gs pos="17000">
                  <a:schemeClr val="accent5">
                    <a:alpha val="7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9678454" y="3468414"/>
              <a:ext cx="7132289" cy="5508480"/>
            </a:xfrm>
            <a:prstGeom prst="roundRect">
              <a:avLst>
                <a:gd name="adj" fmla="val 4883"/>
              </a:avLst>
            </a:prstGeom>
            <a:solidFill>
              <a:schemeClr val="bg1">
                <a:alpha val="28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0841500" y="4221672"/>
            <a:ext cx="4806196" cy="186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115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725</a:t>
            </a:r>
            <a:r>
              <a:rPr lang="en-US" sz="88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K</a:t>
            </a:r>
            <a:endParaRPr lang="en-US" sz="11500" b="1" dirty="0">
              <a:gradFill>
                <a:gsLst>
                  <a:gs pos="11000">
                    <a:schemeClr val="accent3"/>
                  </a:gs>
                  <a:gs pos="80000">
                    <a:schemeClr val="accent5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1910406" y="6303575"/>
            <a:ext cx="2668384" cy="5232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800" b="1" dirty="0">
                <a:latin typeface="Sora" pitchFamily="2" charset="0"/>
                <a:cs typeface="Sora" pitchFamily="2" charset="0"/>
                <a:sym typeface="Source Sans Pro Bold" charset="0"/>
              </a:rPr>
              <a:t>Key Points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0531621" y="6949340"/>
            <a:ext cx="542595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8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limits, embracing failures, and persistently </a:t>
            </a:r>
            <a:r>
              <a:rPr lang="en-US" sz="1800" dirty="0" smtClean="0">
                <a:latin typeface="Sora" pitchFamily="2" charset="0"/>
                <a:cs typeface="Sora" pitchFamily="2" charset="0"/>
              </a:rPr>
              <a:t>aiming.</a:t>
            </a:r>
            <a:endParaRPr lang="en-US" sz="18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640304" y="4221672"/>
            <a:ext cx="4806196" cy="186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115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85</a:t>
            </a:r>
            <a:r>
              <a:rPr lang="en-US" sz="88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%</a:t>
            </a:r>
            <a:endParaRPr lang="en-US" sz="11500" b="1" dirty="0">
              <a:gradFill>
                <a:gsLst>
                  <a:gs pos="11000">
                    <a:schemeClr val="accent3"/>
                  </a:gs>
                  <a:gs pos="80000">
                    <a:schemeClr val="accent5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3013154" y="6303575"/>
            <a:ext cx="4053833" cy="5232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800" b="1" dirty="0" smtClean="0">
                <a:latin typeface="Sora" pitchFamily="2" charset="0"/>
                <a:cs typeface="Sora" pitchFamily="2" charset="0"/>
                <a:sym typeface="Source Sans Pro Bold" charset="0"/>
              </a:rPr>
              <a:t>Effort And Endeavor</a:t>
            </a:r>
            <a:endParaRPr lang="en-US" sz="28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2327093" y="6949340"/>
            <a:ext cx="542595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8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limits, embracing failures, and persistently </a:t>
            </a:r>
            <a:r>
              <a:rPr lang="en-US" sz="1800" dirty="0" smtClean="0">
                <a:latin typeface="Sora" pitchFamily="2" charset="0"/>
                <a:cs typeface="Sora" pitchFamily="2" charset="0"/>
              </a:rPr>
              <a:t>aiming.</a:t>
            </a:r>
            <a:endParaRPr lang="en-US" sz="1800" dirty="0">
              <a:latin typeface="Sora" pitchFamily="2" charset="0"/>
              <a:cs typeface="S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861476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25" grpId="0" animBg="1"/>
          <p:bldP spid="11" grpId="0"/>
          <p:bldP spid="12" grpId="0"/>
          <p:bldP spid="13" grpId="0"/>
          <p:bldP spid="14" grpId="0"/>
          <p:bldP spid="18" grpId="0"/>
          <p:bldP spid="19" grpId="0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25" grpId="0" animBg="1"/>
          <p:bldP spid="11" grpId="0"/>
          <p:bldP spid="12" grpId="0"/>
          <p:bldP spid="13" grpId="0"/>
          <p:bldP spid="14" grpId="0"/>
          <p:bldP spid="18" grpId="0"/>
          <p:bldP spid="19" grpId="0"/>
          <p:bldP spid="20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ad Arrow 1"/>
          <p:cNvSpPr/>
          <p:nvPr/>
        </p:nvSpPr>
        <p:spPr>
          <a:xfrm>
            <a:off x="5341189" y="1340689"/>
            <a:ext cx="7605622" cy="7605622"/>
          </a:xfrm>
          <a:prstGeom prst="quadArrow">
            <a:avLst>
              <a:gd name="adj1" fmla="val 2081"/>
              <a:gd name="adj2" fmla="val 2604"/>
              <a:gd name="adj3" fmla="val 4961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215900" dist="647700" dir="8100000" sx="90000" sy="90000" algn="tr" rotWithShape="0">
              <a:srgbClr val="28325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537054" y="1773047"/>
            <a:ext cx="3006876" cy="3006876"/>
          </a:xfrm>
          <a:prstGeom prst="roundRect">
            <a:avLst/>
          </a:prstGeom>
          <a:gradFill flip="none" rotWithShape="1">
            <a:gsLst>
              <a:gs pos="11000">
                <a:schemeClr val="accent4"/>
              </a:gs>
              <a:gs pos="8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55600" dist="393700" dir="8100000" sx="95000" sy="95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721140" y="5542111"/>
            <a:ext cx="3006876" cy="3006876"/>
          </a:xfrm>
          <a:prstGeom prst="roundRect">
            <a:avLst/>
          </a:prstGeom>
          <a:gradFill flip="none" rotWithShape="1">
            <a:gsLst>
              <a:gs pos="11000">
                <a:schemeClr val="accent4"/>
              </a:gs>
              <a:gs pos="8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55600" dist="393700" dir="8100000" sx="95000" sy="95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61"/>
          <p:cNvSpPr>
            <a:spLocks noEditPoints="1"/>
          </p:cNvSpPr>
          <p:nvPr/>
        </p:nvSpPr>
        <p:spPr bwMode="auto">
          <a:xfrm>
            <a:off x="10539385" y="2803208"/>
            <a:ext cx="1002214" cy="946556"/>
          </a:xfrm>
          <a:custGeom>
            <a:avLst/>
            <a:gdLst>
              <a:gd name="T0" fmla="*/ 234 w 395"/>
              <a:gd name="T1" fmla="*/ 250 h 381"/>
              <a:gd name="T2" fmla="*/ 246 w 395"/>
              <a:gd name="T3" fmla="*/ 209 h 381"/>
              <a:gd name="T4" fmla="*/ 335 w 395"/>
              <a:gd name="T5" fmla="*/ 183 h 381"/>
              <a:gd name="T6" fmla="*/ 366 w 395"/>
              <a:gd name="T7" fmla="*/ 209 h 381"/>
              <a:gd name="T8" fmla="*/ 378 w 395"/>
              <a:gd name="T9" fmla="*/ 250 h 381"/>
              <a:gd name="T10" fmla="*/ 234 w 395"/>
              <a:gd name="T11" fmla="*/ 67 h 381"/>
              <a:gd name="T12" fmla="*/ 281 w 395"/>
              <a:gd name="T13" fmla="*/ 36 h 381"/>
              <a:gd name="T14" fmla="*/ 303 w 395"/>
              <a:gd name="T15" fmla="*/ 55 h 381"/>
              <a:gd name="T16" fmla="*/ 341 w 395"/>
              <a:gd name="T17" fmla="*/ 167 h 381"/>
              <a:gd name="T18" fmla="*/ 234 w 395"/>
              <a:gd name="T19" fmla="*/ 196 h 381"/>
              <a:gd name="T20" fmla="*/ 234 w 395"/>
              <a:gd name="T21" fmla="*/ 185 h 381"/>
              <a:gd name="T22" fmla="*/ 234 w 395"/>
              <a:gd name="T23" fmla="*/ 72 h 381"/>
              <a:gd name="T24" fmla="*/ 216 w 395"/>
              <a:gd name="T25" fmla="*/ 214 h 381"/>
              <a:gd name="T26" fmla="*/ 216 w 395"/>
              <a:gd name="T27" fmla="*/ 89 h 381"/>
              <a:gd name="T28" fmla="*/ 216 w 395"/>
              <a:gd name="T29" fmla="*/ 203 h 381"/>
              <a:gd name="T30" fmla="*/ 216 w 395"/>
              <a:gd name="T31" fmla="*/ 214 h 381"/>
              <a:gd name="T32" fmla="*/ 180 w 395"/>
              <a:gd name="T33" fmla="*/ 232 h 381"/>
              <a:gd name="T34" fmla="*/ 216 w 395"/>
              <a:gd name="T35" fmla="*/ 234 h 381"/>
              <a:gd name="T36" fmla="*/ 216 w 395"/>
              <a:gd name="T37" fmla="*/ 249 h 381"/>
              <a:gd name="T38" fmla="*/ 66 w 395"/>
              <a:gd name="T39" fmla="*/ 163 h 381"/>
              <a:gd name="T40" fmla="*/ 93 w 395"/>
              <a:gd name="T41" fmla="*/ 55 h 381"/>
              <a:gd name="T42" fmla="*/ 107 w 395"/>
              <a:gd name="T43" fmla="*/ 40 h 381"/>
              <a:gd name="T44" fmla="*/ 162 w 395"/>
              <a:gd name="T45" fmla="*/ 72 h 381"/>
              <a:gd name="T46" fmla="*/ 162 w 395"/>
              <a:gd name="T47" fmla="*/ 185 h 381"/>
              <a:gd name="T48" fmla="*/ 162 w 395"/>
              <a:gd name="T49" fmla="*/ 196 h 381"/>
              <a:gd name="T50" fmla="*/ 18 w 395"/>
              <a:gd name="T51" fmla="*/ 250 h 381"/>
              <a:gd name="T52" fmla="*/ 30 w 395"/>
              <a:gd name="T53" fmla="*/ 209 h 381"/>
              <a:gd name="T54" fmla="*/ 62 w 395"/>
              <a:gd name="T55" fmla="*/ 183 h 381"/>
              <a:gd name="T56" fmla="*/ 161 w 395"/>
              <a:gd name="T57" fmla="*/ 235 h 381"/>
              <a:gd name="T58" fmla="*/ 157 w 395"/>
              <a:gd name="T59" fmla="*/ 278 h 381"/>
              <a:gd name="T60" fmla="*/ 321 w 395"/>
              <a:gd name="T61" fmla="*/ 52 h 381"/>
              <a:gd name="T62" fmla="*/ 313 w 395"/>
              <a:gd name="T63" fmla="*/ 38 h 381"/>
              <a:gd name="T64" fmla="*/ 217 w 395"/>
              <a:gd name="T65" fmla="*/ 59 h 381"/>
              <a:gd name="T66" fmla="*/ 179 w 395"/>
              <a:gd name="T67" fmla="*/ 59 h 381"/>
              <a:gd name="T68" fmla="*/ 76 w 395"/>
              <a:gd name="T69" fmla="*/ 52 h 381"/>
              <a:gd name="T70" fmla="*/ 2 w 395"/>
              <a:gd name="T71" fmla="*/ 230 h 381"/>
              <a:gd name="T72" fmla="*/ 218 w 395"/>
              <a:gd name="T73" fmla="*/ 268 h 381"/>
              <a:gd name="T74" fmla="*/ 388 w 395"/>
              <a:gd name="T75" fmla="*/ 210 h 381"/>
              <a:gd name="T76" fmla="*/ 285 w 395"/>
              <a:gd name="T77" fmla="*/ 201 h 381"/>
              <a:gd name="T78" fmla="*/ 261 w 395"/>
              <a:gd name="T79" fmla="*/ 220 h 381"/>
              <a:gd name="T80" fmla="*/ 253 w 395"/>
              <a:gd name="T81" fmla="*/ 250 h 381"/>
              <a:gd name="T82" fmla="*/ 258 w 395"/>
              <a:gd name="T83" fmla="*/ 258 h 381"/>
              <a:gd name="T84" fmla="*/ 268 w 395"/>
              <a:gd name="T85" fmla="*/ 256 h 381"/>
              <a:gd name="T86" fmla="*/ 271 w 395"/>
              <a:gd name="T87" fmla="*/ 243 h 381"/>
              <a:gd name="T88" fmla="*/ 281 w 395"/>
              <a:gd name="T89" fmla="*/ 225 h 381"/>
              <a:gd name="T90" fmla="*/ 299 w 395"/>
              <a:gd name="T91" fmla="*/ 215 h 381"/>
              <a:gd name="T92" fmla="*/ 312 w 395"/>
              <a:gd name="T93" fmla="*/ 212 h 381"/>
              <a:gd name="T94" fmla="*/ 314 w 395"/>
              <a:gd name="T95" fmla="*/ 202 h 381"/>
              <a:gd name="T96" fmla="*/ 307 w 395"/>
              <a:gd name="T97" fmla="*/ 196 h 381"/>
              <a:gd name="T98" fmla="*/ 52 w 395"/>
              <a:gd name="T99" fmla="*/ 212 h 381"/>
              <a:gd name="T100" fmla="*/ 37 w 395"/>
              <a:gd name="T101" fmla="*/ 240 h 381"/>
              <a:gd name="T102" fmla="*/ 39 w 395"/>
              <a:gd name="T103" fmla="*/ 256 h 381"/>
              <a:gd name="T104" fmla="*/ 49 w 395"/>
              <a:gd name="T105" fmla="*/ 258 h 381"/>
              <a:gd name="T106" fmla="*/ 54 w 395"/>
              <a:gd name="T107" fmla="*/ 250 h 381"/>
              <a:gd name="T108" fmla="*/ 61 w 395"/>
              <a:gd name="T109" fmla="*/ 230 h 381"/>
              <a:gd name="T110" fmla="*/ 76 w 395"/>
              <a:gd name="T111" fmla="*/ 217 h 381"/>
              <a:gd name="T112" fmla="*/ 94 w 395"/>
              <a:gd name="T113" fmla="*/ 214 h 381"/>
              <a:gd name="T114" fmla="*/ 99 w 395"/>
              <a:gd name="T115" fmla="*/ 205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5" h="381">
                <a:moveTo>
                  <a:pt x="240" y="278"/>
                </a:moveTo>
                <a:lnTo>
                  <a:pt x="235" y="264"/>
                </a:lnTo>
                <a:lnTo>
                  <a:pt x="234" y="250"/>
                </a:lnTo>
                <a:lnTo>
                  <a:pt x="235" y="235"/>
                </a:lnTo>
                <a:lnTo>
                  <a:pt x="240" y="222"/>
                </a:lnTo>
                <a:lnTo>
                  <a:pt x="246" y="209"/>
                </a:lnTo>
                <a:lnTo>
                  <a:pt x="255" y="199"/>
                </a:lnTo>
                <a:lnTo>
                  <a:pt x="266" y="190"/>
                </a:lnTo>
                <a:cubicBezTo>
                  <a:pt x="293" y="177"/>
                  <a:pt x="306" y="175"/>
                  <a:pt x="335" y="183"/>
                </a:cubicBezTo>
                <a:lnTo>
                  <a:pt x="347" y="190"/>
                </a:lnTo>
                <a:lnTo>
                  <a:pt x="357" y="199"/>
                </a:lnTo>
                <a:lnTo>
                  <a:pt x="366" y="209"/>
                </a:lnTo>
                <a:lnTo>
                  <a:pt x="372" y="222"/>
                </a:lnTo>
                <a:lnTo>
                  <a:pt x="377" y="235"/>
                </a:lnTo>
                <a:lnTo>
                  <a:pt x="378" y="250"/>
                </a:lnTo>
                <a:lnTo>
                  <a:pt x="377" y="264"/>
                </a:lnTo>
                <a:cubicBezTo>
                  <a:pt x="355" y="336"/>
                  <a:pt x="274" y="342"/>
                  <a:pt x="240" y="278"/>
                </a:cubicBezTo>
                <a:close/>
                <a:moveTo>
                  <a:pt x="234" y="67"/>
                </a:moveTo>
                <a:lnTo>
                  <a:pt x="234" y="67"/>
                </a:lnTo>
                <a:lnTo>
                  <a:pt x="235" y="60"/>
                </a:lnTo>
                <a:cubicBezTo>
                  <a:pt x="246" y="39"/>
                  <a:pt x="256" y="33"/>
                  <a:pt x="281" y="36"/>
                </a:cubicBezTo>
                <a:lnTo>
                  <a:pt x="290" y="40"/>
                </a:lnTo>
                <a:lnTo>
                  <a:pt x="298" y="46"/>
                </a:lnTo>
                <a:lnTo>
                  <a:pt x="303" y="55"/>
                </a:lnTo>
                <a:lnTo>
                  <a:pt x="302" y="55"/>
                </a:lnTo>
                <a:lnTo>
                  <a:pt x="352" y="173"/>
                </a:lnTo>
                <a:lnTo>
                  <a:pt x="341" y="167"/>
                </a:lnTo>
                <a:lnTo>
                  <a:pt x="330" y="163"/>
                </a:lnTo>
                <a:cubicBezTo>
                  <a:pt x="294" y="156"/>
                  <a:pt x="280" y="162"/>
                  <a:pt x="248" y="181"/>
                </a:cubicBezTo>
                <a:lnTo>
                  <a:pt x="234" y="196"/>
                </a:lnTo>
                <a:lnTo>
                  <a:pt x="234" y="194"/>
                </a:lnTo>
                <a:lnTo>
                  <a:pt x="234" y="191"/>
                </a:lnTo>
                <a:lnTo>
                  <a:pt x="234" y="185"/>
                </a:lnTo>
                <a:lnTo>
                  <a:pt x="234" y="176"/>
                </a:lnTo>
                <a:lnTo>
                  <a:pt x="234" y="166"/>
                </a:lnTo>
                <a:cubicBezTo>
                  <a:pt x="234" y="135"/>
                  <a:pt x="234" y="104"/>
                  <a:pt x="234" y="72"/>
                </a:cubicBezTo>
                <a:lnTo>
                  <a:pt x="234" y="69"/>
                </a:lnTo>
                <a:lnTo>
                  <a:pt x="234" y="67"/>
                </a:lnTo>
                <a:close/>
                <a:moveTo>
                  <a:pt x="216" y="214"/>
                </a:moveTo>
                <a:lnTo>
                  <a:pt x="180" y="214"/>
                </a:lnTo>
                <a:lnTo>
                  <a:pt x="180" y="89"/>
                </a:lnTo>
                <a:lnTo>
                  <a:pt x="216" y="89"/>
                </a:lnTo>
                <a:lnTo>
                  <a:pt x="216" y="90"/>
                </a:lnTo>
                <a:lnTo>
                  <a:pt x="216" y="94"/>
                </a:lnTo>
                <a:cubicBezTo>
                  <a:pt x="216" y="130"/>
                  <a:pt x="216" y="167"/>
                  <a:pt x="216" y="203"/>
                </a:cubicBezTo>
                <a:lnTo>
                  <a:pt x="216" y="208"/>
                </a:lnTo>
                <a:lnTo>
                  <a:pt x="216" y="213"/>
                </a:lnTo>
                <a:lnTo>
                  <a:pt x="216" y="214"/>
                </a:lnTo>
                <a:close/>
                <a:moveTo>
                  <a:pt x="216" y="250"/>
                </a:moveTo>
                <a:lnTo>
                  <a:pt x="180" y="250"/>
                </a:lnTo>
                <a:lnTo>
                  <a:pt x="180" y="232"/>
                </a:lnTo>
                <a:lnTo>
                  <a:pt x="216" y="232"/>
                </a:lnTo>
                <a:lnTo>
                  <a:pt x="216" y="233"/>
                </a:lnTo>
                <a:lnTo>
                  <a:pt x="216" y="234"/>
                </a:lnTo>
                <a:lnTo>
                  <a:pt x="216" y="241"/>
                </a:lnTo>
                <a:lnTo>
                  <a:pt x="216" y="247"/>
                </a:lnTo>
                <a:lnTo>
                  <a:pt x="216" y="249"/>
                </a:lnTo>
                <a:lnTo>
                  <a:pt x="216" y="250"/>
                </a:lnTo>
                <a:close/>
                <a:moveTo>
                  <a:pt x="162" y="196"/>
                </a:moveTo>
                <a:cubicBezTo>
                  <a:pt x="133" y="165"/>
                  <a:pt x="107" y="155"/>
                  <a:pt x="66" y="163"/>
                </a:cubicBezTo>
                <a:lnTo>
                  <a:pt x="55" y="167"/>
                </a:lnTo>
                <a:lnTo>
                  <a:pt x="44" y="173"/>
                </a:lnTo>
                <a:lnTo>
                  <a:pt x="93" y="55"/>
                </a:lnTo>
                <a:lnTo>
                  <a:pt x="93" y="55"/>
                </a:lnTo>
                <a:lnTo>
                  <a:pt x="98" y="46"/>
                </a:lnTo>
                <a:lnTo>
                  <a:pt x="107" y="40"/>
                </a:lnTo>
                <a:lnTo>
                  <a:pt x="116" y="36"/>
                </a:lnTo>
                <a:cubicBezTo>
                  <a:pt x="139" y="33"/>
                  <a:pt x="158" y="40"/>
                  <a:pt x="162" y="67"/>
                </a:cubicBezTo>
                <a:lnTo>
                  <a:pt x="162" y="72"/>
                </a:lnTo>
                <a:lnTo>
                  <a:pt x="162" y="79"/>
                </a:lnTo>
                <a:cubicBezTo>
                  <a:pt x="162" y="111"/>
                  <a:pt x="162" y="144"/>
                  <a:pt x="162" y="176"/>
                </a:cubicBezTo>
                <a:lnTo>
                  <a:pt x="162" y="185"/>
                </a:lnTo>
                <a:lnTo>
                  <a:pt x="162" y="191"/>
                </a:lnTo>
                <a:lnTo>
                  <a:pt x="162" y="194"/>
                </a:lnTo>
                <a:lnTo>
                  <a:pt x="162" y="196"/>
                </a:lnTo>
                <a:close/>
                <a:moveTo>
                  <a:pt x="24" y="278"/>
                </a:moveTo>
                <a:lnTo>
                  <a:pt x="20" y="264"/>
                </a:lnTo>
                <a:lnTo>
                  <a:pt x="18" y="250"/>
                </a:lnTo>
                <a:lnTo>
                  <a:pt x="20" y="235"/>
                </a:lnTo>
                <a:lnTo>
                  <a:pt x="24" y="222"/>
                </a:lnTo>
                <a:lnTo>
                  <a:pt x="30" y="209"/>
                </a:lnTo>
                <a:lnTo>
                  <a:pt x="39" y="199"/>
                </a:lnTo>
                <a:lnTo>
                  <a:pt x="50" y="190"/>
                </a:lnTo>
                <a:lnTo>
                  <a:pt x="62" y="183"/>
                </a:lnTo>
                <a:cubicBezTo>
                  <a:pt x="98" y="172"/>
                  <a:pt x="126" y="179"/>
                  <a:pt x="150" y="209"/>
                </a:cubicBezTo>
                <a:lnTo>
                  <a:pt x="157" y="222"/>
                </a:lnTo>
                <a:lnTo>
                  <a:pt x="161" y="235"/>
                </a:lnTo>
                <a:lnTo>
                  <a:pt x="162" y="250"/>
                </a:lnTo>
                <a:lnTo>
                  <a:pt x="161" y="264"/>
                </a:lnTo>
                <a:lnTo>
                  <a:pt x="157" y="278"/>
                </a:lnTo>
                <a:cubicBezTo>
                  <a:pt x="123" y="340"/>
                  <a:pt x="55" y="335"/>
                  <a:pt x="24" y="278"/>
                </a:cubicBezTo>
                <a:close/>
                <a:moveTo>
                  <a:pt x="388" y="210"/>
                </a:moveTo>
                <a:lnTo>
                  <a:pt x="321" y="52"/>
                </a:lnTo>
                <a:lnTo>
                  <a:pt x="321" y="52"/>
                </a:lnTo>
                <a:lnTo>
                  <a:pt x="317" y="44"/>
                </a:lnTo>
                <a:lnTo>
                  <a:pt x="313" y="38"/>
                </a:lnTo>
                <a:cubicBezTo>
                  <a:pt x="285" y="10"/>
                  <a:pt x="251" y="6"/>
                  <a:pt x="226" y="40"/>
                </a:cubicBezTo>
                <a:lnTo>
                  <a:pt x="220" y="49"/>
                </a:lnTo>
                <a:lnTo>
                  <a:pt x="217" y="59"/>
                </a:lnTo>
                <a:lnTo>
                  <a:pt x="216" y="70"/>
                </a:lnTo>
                <a:lnTo>
                  <a:pt x="180" y="70"/>
                </a:lnTo>
                <a:lnTo>
                  <a:pt x="179" y="59"/>
                </a:lnTo>
                <a:cubicBezTo>
                  <a:pt x="165" y="13"/>
                  <a:pt x="121" y="0"/>
                  <a:pt x="83" y="38"/>
                </a:cubicBezTo>
                <a:lnTo>
                  <a:pt x="79" y="44"/>
                </a:lnTo>
                <a:lnTo>
                  <a:pt x="76" y="52"/>
                </a:lnTo>
                <a:lnTo>
                  <a:pt x="76" y="52"/>
                </a:lnTo>
                <a:lnTo>
                  <a:pt x="9" y="210"/>
                </a:lnTo>
                <a:lnTo>
                  <a:pt x="2" y="230"/>
                </a:lnTo>
                <a:lnTo>
                  <a:pt x="0" y="240"/>
                </a:lnTo>
                <a:cubicBezTo>
                  <a:pt x="0" y="355"/>
                  <a:pt x="146" y="381"/>
                  <a:pt x="178" y="268"/>
                </a:cubicBezTo>
                <a:lnTo>
                  <a:pt x="218" y="268"/>
                </a:lnTo>
                <a:cubicBezTo>
                  <a:pt x="248" y="372"/>
                  <a:pt x="391" y="362"/>
                  <a:pt x="395" y="240"/>
                </a:cubicBezTo>
                <a:lnTo>
                  <a:pt x="394" y="230"/>
                </a:lnTo>
                <a:lnTo>
                  <a:pt x="388" y="210"/>
                </a:lnTo>
                <a:close/>
                <a:moveTo>
                  <a:pt x="307" y="196"/>
                </a:moveTo>
                <a:lnTo>
                  <a:pt x="296" y="198"/>
                </a:lnTo>
                <a:lnTo>
                  <a:pt x="285" y="201"/>
                </a:lnTo>
                <a:lnTo>
                  <a:pt x="276" y="205"/>
                </a:lnTo>
                <a:lnTo>
                  <a:pt x="268" y="212"/>
                </a:lnTo>
                <a:lnTo>
                  <a:pt x="261" y="220"/>
                </a:lnTo>
                <a:lnTo>
                  <a:pt x="257" y="229"/>
                </a:lnTo>
                <a:lnTo>
                  <a:pt x="254" y="240"/>
                </a:lnTo>
                <a:lnTo>
                  <a:pt x="253" y="250"/>
                </a:lnTo>
                <a:lnTo>
                  <a:pt x="253" y="254"/>
                </a:lnTo>
                <a:lnTo>
                  <a:pt x="255" y="256"/>
                </a:lnTo>
                <a:lnTo>
                  <a:pt x="258" y="258"/>
                </a:lnTo>
                <a:lnTo>
                  <a:pt x="261" y="259"/>
                </a:lnTo>
                <a:lnTo>
                  <a:pt x="265" y="258"/>
                </a:lnTo>
                <a:lnTo>
                  <a:pt x="268" y="256"/>
                </a:lnTo>
                <a:lnTo>
                  <a:pt x="270" y="254"/>
                </a:lnTo>
                <a:lnTo>
                  <a:pt x="270" y="250"/>
                </a:lnTo>
                <a:lnTo>
                  <a:pt x="271" y="243"/>
                </a:lnTo>
                <a:lnTo>
                  <a:pt x="273" y="236"/>
                </a:lnTo>
                <a:lnTo>
                  <a:pt x="276" y="230"/>
                </a:lnTo>
                <a:lnTo>
                  <a:pt x="281" y="225"/>
                </a:lnTo>
                <a:lnTo>
                  <a:pt x="286" y="220"/>
                </a:lnTo>
                <a:lnTo>
                  <a:pt x="293" y="217"/>
                </a:lnTo>
                <a:lnTo>
                  <a:pt x="299" y="215"/>
                </a:lnTo>
                <a:lnTo>
                  <a:pt x="307" y="214"/>
                </a:lnTo>
                <a:lnTo>
                  <a:pt x="310" y="214"/>
                </a:lnTo>
                <a:lnTo>
                  <a:pt x="312" y="212"/>
                </a:lnTo>
                <a:lnTo>
                  <a:pt x="314" y="208"/>
                </a:lnTo>
                <a:lnTo>
                  <a:pt x="315" y="205"/>
                </a:lnTo>
                <a:lnTo>
                  <a:pt x="314" y="202"/>
                </a:lnTo>
                <a:lnTo>
                  <a:pt x="312" y="199"/>
                </a:lnTo>
                <a:lnTo>
                  <a:pt x="310" y="196"/>
                </a:lnTo>
                <a:lnTo>
                  <a:pt x="307" y="196"/>
                </a:lnTo>
                <a:close/>
                <a:moveTo>
                  <a:pt x="69" y="201"/>
                </a:moveTo>
                <a:lnTo>
                  <a:pt x="59" y="205"/>
                </a:lnTo>
                <a:lnTo>
                  <a:pt x="52" y="212"/>
                </a:lnTo>
                <a:lnTo>
                  <a:pt x="45" y="220"/>
                </a:lnTo>
                <a:lnTo>
                  <a:pt x="40" y="229"/>
                </a:lnTo>
                <a:lnTo>
                  <a:pt x="37" y="240"/>
                </a:lnTo>
                <a:lnTo>
                  <a:pt x="36" y="250"/>
                </a:lnTo>
                <a:lnTo>
                  <a:pt x="37" y="254"/>
                </a:lnTo>
                <a:lnTo>
                  <a:pt x="39" y="256"/>
                </a:lnTo>
                <a:lnTo>
                  <a:pt x="42" y="258"/>
                </a:lnTo>
                <a:lnTo>
                  <a:pt x="45" y="259"/>
                </a:lnTo>
                <a:lnTo>
                  <a:pt x="49" y="258"/>
                </a:lnTo>
                <a:lnTo>
                  <a:pt x="52" y="256"/>
                </a:lnTo>
                <a:lnTo>
                  <a:pt x="54" y="254"/>
                </a:lnTo>
                <a:lnTo>
                  <a:pt x="54" y="250"/>
                </a:lnTo>
                <a:lnTo>
                  <a:pt x="55" y="243"/>
                </a:lnTo>
                <a:lnTo>
                  <a:pt x="57" y="236"/>
                </a:lnTo>
                <a:lnTo>
                  <a:pt x="61" y="230"/>
                </a:lnTo>
                <a:lnTo>
                  <a:pt x="65" y="225"/>
                </a:lnTo>
                <a:lnTo>
                  <a:pt x="70" y="220"/>
                </a:lnTo>
                <a:lnTo>
                  <a:pt x="76" y="217"/>
                </a:lnTo>
                <a:lnTo>
                  <a:pt x="83" y="215"/>
                </a:lnTo>
                <a:lnTo>
                  <a:pt x="90" y="214"/>
                </a:lnTo>
                <a:lnTo>
                  <a:pt x="94" y="214"/>
                </a:lnTo>
                <a:lnTo>
                  <a:pt x="96" y="212"/>
                </a:lnTo>
                <a:lnTo>
                  <a:pt x="98" y="208"/>
                </a:lnTo>
                <a:lnTo>
                  <a:pt x="99" y="205"/>
                </a:lnTo>
                <a:lnTo>
                  <a:pt x="98" y="202"/>
                </a:lnTo>
                <a:cubicBezTo>
                  <a:pt x="92" y="192"/>
                  <a:pt x="80" y="197"/>
                  <a:pt x="69" y="2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128588" tIns="64294" rIns="128588" bIns="64294"/>
          <a:lstStyle/>
          <a:p>
            <a:pPr defTabSz="1285915">
              <a:defRPr/>
            </a:pPr>
            <a:endParaRPr lang="en-US" sz="4050">
              <a:solidFill>
                <a:prstClr val="black"/>
              </a:solidFill>
            </a:endParaRPr>
          </a:p>
        </p:txBody>
      </p:sp>
      <p:sp>
        <p:nvSpPr>
          <p:cNvPr id="9" name="Freeform 52"/>
          <p:cNvSpPr>
            <a:spLocks noEditPoints="1"/>
          </p:cNvSpPr>
          <p:nvPr/>
        </p:nvSpPr>
        <p:spPr bwMode="auto">
          <a:xfrm>
            <a:off x="6808216" y="6585250"/>
            <a:ext cx="832722" cy="920599"/>
          </a:xfrm>
          <a:custGeom>
            <a:avLst/>
            <a:gdLst>
              <a:gd name="T0" fmla="*/ 125 w 359"/>
              <a:gd name="T1" fmla="*/ 52 h 396"/>
              <a:gd name="T2" fmla="*/ 341 w 359"/>
              <a:gd name="T3" fmla="*/ 22 h 396"/>
              <a:gd name="T4" fmla="*/ 341 w 359"/>
              <a:gd name="T5" fmla="*/ 42 h 396"/>
              <a:gd name="T6" fmla="*/ 341 w 359"/>
              <a:gd name="T7" fmla="*/ 80 h 396"/>
              <a:gd name="T8" fmla="*/ 341 w 359"/>
              <a:gd name="T9" fmla="*/ 89 h 396"/>
              <a:gd name="T10" fmla="*/ 278 w 359"/>
              <a:gd name="T11" fmla="*/ 324 h 396"/>
              <a:gd name="T12" fmla="*/ 259 w 359"/>
              <a:gd name="T13" fmla="*/ 316 h 396"/>
              <a:gd name="T14" fmla="*/ 251 w 359"/>
              <a:gd name="T15" fmla="*/ 297 h 396"/>
              <a:gd name="T16" fmla="*/ 259 w 359"/>
              <a:gd name="T17" fmla="*/ 277 h 396"/>
              <a:gd name="T18" fmla="*/ 278 w 359"/>
              <a:gd name="T19" fmla="*/ 270 h 396"/>
              <a:gd name="T20" fmla="*/ 325 w 359"/>
              <a:gd name="T21" fmla="*/ 272 h 396"/>
              <a:gd name="T22" fmla="*/ 340 w 359"/>
              <a:gd name="T23" fmla="*/ 291 h 396"/>
              <a:gd name="T24" fmla="*/ 339 w 359"/>
              <a:gd name="T25" fmla="*/ 307 h 396"/>
              <a:gd name="T26" fmla="*/ 319 w 359"/>
              <a:gd name="T27" fmla="*/ 322 h 396"/>
              <a:gd name="T28" fmla="*/ 44 w 359"/>
              <a:gd name="T29" fmla="*/ 377 h 396"/>
              <a:gd name="T30" fmla="*/ 26 w 359"/>
              <a:gd name="T31" fmla="*/ 370 h 396"/>
              <a:gd name="T32" fmla="*/ 17 w 359"/>
              <a:gd name="T33" fmla="*/ 350 h 396"/>
              <a:gd name="T34" fmla="*/ 26 w 359"/>
              <a:gd name="T35" fmla="*/ 331 h 396"/>
              <a:gd name="T36" fmla="*/ 44 w 359"/>
              <a:gd name="T37" fmla="*/ 324 h 396"/>
              <a:gd name="T38" fmla="*/ 90 w 359"/>
              <a:gd name="T39" fmla="*/ 326 h 396"/>
              <a:gd name="T40" fmla="*/ 107 w 359"/>
              <a:gd name="T41" fmla="*/ 345 h 396"/>
              <a:gd name="T42" fmla="*/ 106 w 359"/>
              <a:gd name="T43" fmla="*/ 361 h 396"/>
              <a:gd name="T44" fmla="*/ 86 w 359"/>
              <a:gd name="T45" fmla="*/ 376 h 396"/>
              <a:gd name="T46" fmla="*/ 348 w 359"/>
              <a:gd name="T47" fmla="*/ 0 h 396"/>
              <a:gd name="T48" fmla="*/ 115 w 359"/>
              <a:gd name="T49" fmla="*/ 35 h 396"/>
              <a:gd name="T50" fmla="*/ 108 w 359"/>
              <a:gd name="T51" fmla="*/ 41 h 396"/>
              <a:gd name="T52" fmla="*/ 95 w 359"/>
              <a:gd name="T53" fmla="*/ 308 h 396"/>
              <a:gd name="T54" fmla="*/ 44 w 359"/>
              <a:gd name="T55" fmla="*/ 305 h 396"/>
              <a:gd name="T56" fmla="*/ 19 w 359"/>
              <a:gd name="T57" fmla="*/ 313 h 396"/>
              <a:gd name="T58" fmla="*/ 3 w 359"/>
              <a:gd name="T59" fmla="*/ 333 h 396"/>
              <a:gd name="T60" fmla="*/ 0 w 359"/>
              <a:gd name="T61" fmla="*/ 359 h 396"/>
              <a:gd name="T62" fmla="*/ 13 w 359"/>
              <a:gd name="T63" fmla="*/ 382 h 396"/>
              <a:gd name="T64" fmla="*/ 35 w 359"/>
              <a:gd name="T65" fmla="*/ 395 h 396"/>
              <a:gd name="T66" fmla="*/ 89 w 359"/>
              <a:gd name="T67" fmla="*/ 395 h 396"/>
              <a:gd name="T68" fmla="*/ 112 w 359"/>
              <a:gd name="T69" fmla="*/ 382 h 396"/>
              <a:gd name="T70" fmla="*/ 124 w 359"/>
              <a:gd name="T71" fmla="*/ 359 h 396"/>
              <a:gd name="T72" fmla="*/ 341 w 359"/>
              <a:gd name="T73" fmla="*/ 109 h 396"/>
              <a:gd name="T74" fmla="*/ 321 w 359"/>
              <a:gd name="T75" fmla="*/ 252 h 396"/>
              <a:gd name="T76" fmla="*/ 269 w 359"/>
              <a:gd name="T77" fmla="*/ 252 h 396"/>
              <a:gd name="T78" fmla="*/ 246 w 359"/>
              <a:gd name="T79" fmla="*/ 264 h 396"/>
              <a:gd name="T80" fmla="*/ 234 w 359"/>
              <a:gd name="T81" fmla="*/ 287 h 396"/>
              <a:gd name="T82" fmla="*/ 236 w 359"/>
              <a:gd name="T83" fmla="*/ 314 h 396"/>
              <a:gd name="T84" fmla="*/ 252 w 359"/>
              <a:gd name="T85" fmla="*/ 333 h 396"/>
              <a:gd name="T86" fmla="*/ 278 w 359"/>
              <a:gd name="T87" fmla="*/ 342 h 396"/>
              <a:gd name="T88" fmla="*/ 331 w 359"/>
              <a:gd name="T89" fmla="*/ 338 h 396"/>
              <a:gd name="T90" fmla="*/ 351 w 359"/>
              <a:gd name="T91" fmla="*/ 321 h 396"/>
              <a:gd name="T92" fmla="*/ 359 w 359"/>
              <a:gd name="T93" fmla="*/ 297 h 396"/>
              <a:gd name="T94" fmla="*/ 356 w 359"/>
              <a:gd name="T95" fmla="*/ 2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9" h="396">
                <a:moveTo>
                  <a:pt x="341" y="90"/>
                </a:moveTo>
                <a:lnTo>
                  <a:pt x="125" y="124"/>
                </a:lnTo>
                <a:lnTo>
                  <a:pt x="125" y="52"/>
                </a:lnTo>
                <a:lnTo>
                  <a:pt x="341" y="19"/>
                </a:lnTo>
                <a:lnTo>
                  <a:pt x="341" y="19"/>
                </a:lnTo>
                <a:lnTo>
                  <a:pt x="341" y="22"/>
                </a:lnTo>
                <a:lnTo>
                  <a:pt x="341" y="26"/>
                </a:lnTo>
                <a:lnTo>
                  <a:pt x="341" y="30"/>
                </a:lnTo>
                <a:lnTo>
                  <a:pt x="341" y="42"/>
                </a:lnTo>
                <a:lnTo>
                  <a:pt x="341" y="55"/>
                </a:lnTo>
                <a:lnTo>
                  <a:pt x="341" y="68"/>
                </a:lnTo>
                <a:lnTo>
                  <a:pt x="341" y="80"/>
                </a:lnTo>
                <a:lnTo>
                  <a:pt x="341" y="84"/>
                </a:lnTo>
                <a:lnTo>
                  <a:pt x="341" y="87"/>
                </a:lnTo>
                <a:lnTo>
                  <a:pt x="341" y="89"/>
                </a:lnTo>
                <a:lnTo>
                  <a:pt x="341" y="90"/>
                </a:lnTo>
                <a:close/>
                <a:moveTo>
                  <a:pt x="314" y="324"/>
                </a:moveTo>
                <a:lnTo>
                  <a:pt x="278" y="324"/>
                </a:lnTo>
                <a:lnTo>
                  <a:pt x="273" y="322"/>
                </a:lnTo>
                <a:lnTo>
                  <a:pt x="267" y="321"/>
                </a:lnTo>
                <a:lnTo>
                  <a:pt x="259" y="316"/>
                </a:lnTo>
                <a:lnTo>
                  <a:pt x="253" y="307"/>
                </a:lnTo>
                <a:lnTo>
                  <a:pt x="251" y="302"/>
                </a:lnTo>
                <a:lnTo>
                  <a:pt x="251" y="297"/>
                </a:lnTo>
                <a:lnTo>
                  <a:pt x="251" y="291"/>
                </a:lnTo>
                <a:lnTo>
                  <a:pt x="253" y="286"/>
                </a:lnTo>
                <a:lnTo>
                  <a:pt x="259" y="277"/>
                </a:lnTo>
                <a:lnTo>
                  <a:pt x="267" y="272"/>
                </a:lnTo>
                <a:lnTo>
                  <a:pt x="273" y="270"/>
                </a:lnTo>
                <a:lnTo>
                  <a:pt x="278" y="270"/>
                </a:lnTo>
                <a:lnTo>
                  <a:pt x="314" y="270"/>
                </a:lnTo>
                <a:lnTo>
                  <a:pt x="319" y="270"/>
                </a:lnTo>
                <a:lnTo>
                  <a:pt x="325" y="272"/>
                </a:lnTo>
                <a:lnTo>
                  <a:pt x="333" y="277"/>
                </a:lnTo>
                <a:lnTo>
                  <a:pt x="339" y="286"/>
                </a:lnTo>
                <a:lnTo>
                  <a:pt x="340" y="291"/>
                </a:lnTo>
                <a:lnTo>
                  <a:pt x="341" y="297"/>
                </a:lnTo>
                <a:lnTo>
                  <a:pt x="340" y="302"/>
                </a:lnTo>
                <a:lnTo>
                  <a:pt x="339" y="307"/>
                </a:lnTo>
                <a:lnTo>
                  <a:pt x="333" y="316"/>
                </a:lnTo>
                <a:lnTo>
                  <a:pt x="325" y="321"/>
                </a:lnTo>
                <a:lnTo>
                  <a:pt x="319" y="322"/>
                </a:lnTo>
                <a:lnTo>
                  <a:pt x="314" y="324"/>
                </a:lnTo>
                <a:close/>
                <a:moveTo>
                  <a:pt x="81" y="377"/>
                </a:moveTo>
                <a:lnTo>
                  <a:pt x="44" y="377"/>
                </a:lnTo>
                <a:lnTo>
                  <a:pt x="39" y="376"/>
                </a:lnTo>
                <a:lnTo>
                  <a:pt x="34" y="375"/>
                </a:lnTo>
                <a:lnTo>
                  <a:pt x="26" y="370"/>
                </a:lnTo>
                <a:lnTo>
                  <a:pt x="19" y="361"/>
                </a:lnTo>
                <a:lnTo>
                  <a:pt x="18" y="356"/>
                </a:lnTo>
                <a:lnTo>
                  <a:pt x="17" y="350"/>
                </a:lnTo>
                <a:lnTo>
                  <a:pt x="18" y="345"/>
                </a:lnTo>
                <a:lnTo>
                  <a:pt x="19" y="340"/>
                </a:lnTo>
                <a:lnTo>
                  <a:pt x="26" y="331"/>
                </a:lnTo>
                <a:lnTo>
                  <a:pt x="34" y="326"/>
                </a:lnTo>
                <a:lnTo>
                  <a:pt x="39" y="324"/>
                </a:lnTo>
                <a:lnTo>
                  <a:pt x="44" y="324"/>
                </a:lnTo>
                <a:lnTo>
                  <a:pt x="81" y="324"/>
                </a:lnTo>
                <a:lnTo>
                  <a:pt x="86" y="324"/>
                </a:lnTo>
                <a:lnTo>
                  <a:pt x="90" y="326"/>
                </a:lnTo>
                <a:lnTo>
                  <a:pt x="99" y="331"/>
                </a:lnTo>
                <a:lnTo>
                  <a:pt x="106" y="340"/>
                </a:lnTo>
                <a:lnTo>
                  <a:pt x="107" y="345"/>
                </a:lnTo>
                <a:lnTo>
                  <a:pt x="108" y="350"/>
                </a:lnTo>
                <a:lnTo>
                  <a:pt x="107" y="356"/>
                </a:lnTo>
                <a:lnTo>
                  <a:pt x="106" y="361"/>
                </a:lnTo>
                <a:lnTo>
                  <a:pt x="99" y="370"/>
                </a:lnTo>
                <a:lnTo>
                  <a:pt x="90" y="375"/>
                </a:lnTo>
                <a:lnTo>
                  <a:pt x="86" y="376"/>
                </a:lnTo>
                <a:lnTo>
                  <a:pt x="81" y="377"/>
                </a:lnTo>
                <a:close/>
                <a:moveTo>
                  <a:pt x="349" y="0"/>
                </a:moveTo>
                <a:lnTo>
                  <a:pt x="348" y="0"/>
                </a:lnTo>
                <a:lnTo>
                  <a:pt x="348" y="0"/>
                </a:lnTo>
                <a:lnTo>
                  <a:pt x="115" y="35"/>
                </a:lnTo>
                <a:lnTo>
                  <a:pt x="115" y="35"/>
                </a:lnTo>
                <a:lnTo>
                  <a:pt x="112" y="36"/>
                </a:lnTo>
                <a:lnTo>
                  <a:pt x="110" y="39"/>
                </a:lnTo>
                <a:lnTo>
                  <a:pt x="108" y="41"/>
                </a:lnTo>
                <a:lnTo>
                  <a:pt x="108" y="44"/>
                </a:lnTo>
                <a:lnTo>
                  <a:pt x="108" y="315"/>
                </a:lnTo>
                <a:lnTo>
                  <a:pt x="95" y="308"/>
                </a:lnTo>
                <a:lnTo>
                  <a:pt x="87" y="306"/>
                </a:lnTo>
                <a:lnTo>
                  <a:pt x="81" y="305"/>
                </a:lnTo>
                <a:lnTo>
                  <a:pt x="44" y="305"/>
                </a:lnTo>
                <a:lnTo>
                  <a:pt x="35" y="306"/>
                </a:lnTo>
                <a:lnTo>
                  <a:pt x="27" y="309"/>
                </a:lnTo>
                <a:lnTo>
                  <a:pt x="19" y="313"/>
                </a:lnTo>
                <a:lnTo>
                  <a:pt x="13" y="318"/>
                </a:lnTo>
                <a:lnTo>
                  <a:pt x="7" y="326"/>
                </a:lnTo>
                <a:lnTo>
                  <a:pt x="3" y="333"/>
                </a:lnTo>
                <a:lnTo>
                  <a:pt x="0" y="342"/>
                </a:lnTo>
                <a:lnTo>
                  <a:pt x="0" y="350"/>
                </a:lnTo>
                <a:lnTo>
                  <a:pt x="0" y="359"/>
                </a:lnTo>
                <a:lnTo>
                  <a:pt x="3" y="368"/>
                </a:lnTo>
                <a:lnTo>
                  <a:pt x="7" y="375"/>
                </a:lnTo>
                <a:lnTo>
                  <a:pt x="13" y="382"/>
                </a:lnTo>
                <a:lnTo>
                  <a:pt x="19" y="387"/>
                </a:lnTo>
                <a:lnTo>
                  <a:pt x="27" y="391"/>
                </a:lnTo>
                <a:lnTo>
                  <a:pt x="35" y="395"/>
                </a:lnTo>
                <a:lnTo>
                  <a:pt x="44" y="396"/>
                </a:lnTo>
                <a:lnTo>
                  <a:pt x="81" y="396"/>
                </a:lnTo>
                <a:lnTo>
                  <a:pt x="89" y="395"/>
                </a:lnTo>
                <a:lnTo>
                  <a:pt x="98" y="391"/>
                </a:lnTo>
                <a:lnTo>
                  <a:pt x="106" y="387"/>
                </a:lnTo>
                <a:lnTo>
                  <a:pt x="112" y="382"/>
                </a:lnTo>
                <a:lnTo>
                  <a:pt x="117" y="375"/>
                </a:lnTo>
                <a:lnTo>
                  <a:pt x="122" y="368"/>
                </a:lnTo>
                <a:lnTo>
                  <a:pt x="124" y="359"/>
                </a:lnTo>
                <a:lnTo>
                  <a:pt x="125" y="350"/>
                </a:lnTo>
                <a:lnTo>
                  <a:pt x="125" y="142"/>
                </a:lnTo>
                <a:lnTo>
                  <a:pt x="341" y="109"/>
                </a:lnTo>
                <a:lnTo>
                  <a:pt x="341" y="261"/>
                </a:lnTo>
                <a:lnTo>
                  <a:pt x="328" y="254"/>
                </a:lnTo>
                <a:lnTo>
                  <a:pt x="321" y="252"/>
                </a:lnTo>
                <a:lnTo>
                  <a:pt x="314" y="251"/>
                </a:lnTo>
                <a:lnTo>
                  <a:pt x="278" y="251"/>
                </a:lnTo>
                <a:lnTo>
                  <a:pt x="269" y="252"/>
                </a:lnTo>
                <a:lnTo>
                  <a:pt x="261" y="254"/>
                </a:lnTo>
                <a:lnTo>
                  <a:pt x="252" y="259"/>
                </a:lnTo>
                <a:lnTo>
                  <a:pt x="246" y="264"/>
                </a:lnTo>
                <a:lnTo>
                  <a:pt x="240" y="272"/>
                </a:lnTo>
                <a:lnTo>
                  <a:pt x="236" y="279"/>
                </a:lnTo>
                <a:lnTo>
                  <a:pt x="234" y="287"/>
                </a:lnTo>
                <a:lnTo>
                  <a:pt x="233" y="297"/>
                </a:lnTo>
                <a:lnTo>
                  <a:pt x="234" y="305"/>
                </a:lnTo>
                <a:lnTo>
                  <a:pt x="236" y="314"/>
                </a:lnTo>
                <a:lnTo>
                  <a:pt x="240" y="321"/>
                </a:lnTo>
                <a:lnTo>
                  <a:pt x="246" y="328"/>
                </a:lnTo>
                <a:lnTo>
                  <a:pt x="252" y="333"/>
                </a:lnTo>
                <a:lnTo>
                  <a:pt x="261" y="338"/>
                </a:lnTo>
                <a:lnTo>
                  <a:pt x="269" y="341"/>
                </a:lnTo>
                <a:lnTo>
                  <a:pt x="278" y="342"/>
                </a:lnTo>
                <a:lnTo>
                  <a:pt x="314" y="342"/>
                </a:lnTo>
                <a:lnTo>
                  <a:pt x="322" y="341"/>
                </a:lnTo>
                <a:lnTo>
                  <a:pt x="331" y="338"/>
                </a:lnTo>
                <a:lnTo>
                  <a:pt x="339" y="333"/>
                </a:lnTo>
                <a:lnTo>
                  <a:pt x="345" y="328"/>
                </a:lnTo>
                <a:lnTo>
                  <a:pt x="351" y="321"/>
                </a:lnTo>
                <a:lnTo>
                  <a:pt x="355" y="314"/>
                </a:lnTo>
                <a:lnTo>
                  <a:pt x="358" y="305"/>
                </a:lnTo>
                <a:lnTo>
                  <a:pt x="359" y="297"/>
                </a:lnTo>
                <a:lnTo>
                  <a:pt x="359" y="8"/>
                </a:lnTo>
                <a:lnTo>
                  <a:pt x="358" y="5"/>
                </a:lnTo>
                <a:lnTo>
                  <a:pt x="356" y="2"/>
                </a:lnTo>
                <a:lnTo>
                  <a:pt x="354" y="0"/>
                </a:lnTo>
                <a:lnTo>
                  <a:pt x="34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85725" tIns="42863" rIns="85725" bIns="42863"/>
          <a:lstStyle/>
          <a:p>
            <a:pPr defTabSz="857319">
              <a:defRPr/>
            </a:pPr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721140" y="1773047"/>
            <a:ext cx="3006876" cy="3006876"/>
            <a:chOff x="5721140" y="1773047"/>
            <a:chExt cx="3006876" cy="3006876"/>
          </a:xfrm>
        </p:grpSpPr>
        <p:sp>
          <p:nvSpPr>
            <p:cNvPr id="4" name="Rounded Rectangle 3"/>
            <p:cNvSpPr/>
            <p:nvPr/>
          </p:nvSpPr>
          <p:spPr>
            <a:xfrm>
              <a:off x="5721140" y="1773047"/>
              <a:ext cx="3006876" cy="3006876"/>
            </a:xfrm>
            <a:prstGeom prst="roundRect">
              <a:avLst/>
            </a:prstGeom>
            <a:solidFill>
              <a:srgbClr val="BEC3E4"/>
            </a:solidFill>
            <a:ln>
              <a:noFill/>
            </a:ln>
            <a:effectLst>
              <a:outerShdw blurRad="571500" dist="355600" dir="7440000" algn="tl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721140" y="1773047"/>
              <a:ext cx="3006876" cy="3006876"/>
            </a:xfrm>
            <a:prstGeom prst="roundRect">
              <a:avLst/>
            </a:prstGeom>
            <a:solidFill>
              <a:schemeClr val="bg1">
                <a:alpha val="2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70000"/>
                    </a:schemeClr>
                  </a:gs>
                  <a:gs pos="50000">
                    <a:schemeClr val="bg1">
                      <a:alpha val="1500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</a:ln>
            <a:effectLst>
              <a:outerShdw blurRad="571500" dist="355600" dir="7440000" algn="tl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537054" y="5542111"/>
            <a:ext cx="3006876" cy="3006876"/>
            <a:chOff x="9537054" y="5542111"/>
            <a:chExt cx="3006876" cy="3006876"/>
          </a:xfrm>
        </p:grpSpPr>
        <p:sp>
          <p:nvSpPr>
            <p:cNvPr id="5" name="Rounded Rectangle 4"/>
            <p:cNvSpPr/>
            <p:nvPr/>
          </p:nvSpPr>
          <p:spPr>
            <a:xfrm>
              <a:off x="9537054" y="5542111"/>
              <a:ext cx="3006876" cy="3006876"/>
            </a:xfrm>
            <a:prstGeom prst="roundRect">
              <a:avLst/>
            </a:prstGeom>
            <a:solidFill>
              <a:srgbClr val="BEC3E4"/>
            </a:solidFill>
            <a:ln>
              <a:noFill/>
            </a:ln>
            <a:effectLst>
              <a:outerShdw blurRad="571500" dist="355600" dir="7440000" algn="tl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537054" y="5542111"/>
              <a:ext cx="3006876" cy="3006876"/>
            </a:xfrm>
            <a:prstGeom prst="roundRect">
              <a:avLst/>
            </a:prstGeom>
            <a:solidFill>
              <a:schemeClr val="bg1">
                <a:alpha val="2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70000"/>
                    </a:schemeClr>
                  </a:gs>
                  <a:gs pos="50000">
                    <a:schemeClr val="bg1">
                      <a:alpha val="1500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</a:ln>
            <a:effectLst>
              <a:outerShdw blurRad="571500" dist="355600" dir="7440000" algn="tl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 159"/>
          <p:cNvSpPr>
            <a:spLocks noEditPoints="1"/>
          </p:cNvSpPr>
          <p:nvPr/>
        </p:nvSpPr>
        <p:spPr bwMode="auto">
          <a:xfrm>
            <a:off x="10646846" y="6584375"/>
            <a:ext cx="930612" cy="920600"/>
          </a:xfrm>
          <a:custGeom>
            <a:avLst/>
            <a:gdLst>
              <a:gd name="T0" fmla="*/ 31 w 396"/>
              <a:gd name="T1" fmla="*/ 198 h 397"/>
              <a:gd name="T2" fmla="*/ 195 w 396"/>
              <a:gd name="T3" fmla="*/ 228 h 397"/>
              <a:gd name="T4" fmla="*/ 198 w 396"/>
              <a:gd name="T5" fmla="*/ 230 h 397"/>
              <a:gd name="T6" fmla="*/ 202 w 396"/>
              <a:gd name="T7" fmla="*/ 228 h 397"/>
              <a:gd name="T8" fmla="*/ 366 w 396"/>
              <a:gd name="T9" fmla="*/ 198 h 397"/>
              <a:gd name="T10" fmla="*/ 360 w 396"/>
              <a:gd name="T11" fmla="*/ 202 h 397"/>
              <a:gd name="T12" fmla="*/ 200 w 396"/>
              <a:gd name="T13" fmla="*/ 290 h 397"/>
              <a:gd name="T14" fmla="*/ 366 w 396"/>
              <a:gd name="T15" fmla="*/ 282 h 397"/>
              <a:gd name="T16" fmla="*/ 31 w 396"/>
              <a:gd name="T17" fmla="*/ 282 h 397"/>
              <a:gd name="T18" fmla="*/ 195 w 396"/>
              <a:gd name="T19" fmla="*/ 313 h 397"/>
              <a:gd name="T20" fmla="*/ 198 w 396"/>
              <a:gd name="T21" fmla="*/ 313 h 397"/>
              <a:gd name="T22" fmla="*/ 202 w 396"/>
              <a:gd name="T23" fmla="*/ 313 h 397"/>
              <a:gd name="T24" fmla="*/ 314 w 396"/>
              <a:gd name="T25" fmla="*/ 252 h 397"/>
              <a:gd name="T26" fmla="*/ 364 w 396"/>
              <a:gd name="T27" fmla="*/ 281 h 397"/>
              <a:gd name="T28" fmla="*/ 366 w 396"/>
              <a:gd name="T29" fmla="*/ 282 h 397"/>
              <a:gd name="T30" fmla="*/ 198 w 396"/>
              <a:gd name="T31" fmla="*/ 22 h 397"/>
              <a:gd name="T32" fmla="*/ 198 w 396"/>
              <a:gd name="T33" fmla="*/ 207 h 397"/>
              <a:gd name="T34" fmla="*/ 191 w 396"/>
              <a:gd name="T35" fmla="*/ 203 h 397"/>
              <a:gd name="T36" fmla="*/ 69 w 396"/>
              <a:gd name="T37" fmla="*/ 135 h 397"/>
              <a:gd name="T38" fmla="*/ 46 w 396"/>
              <a:gd name="T39" fmla="*/ 123 h 397"/>
              <a:gd name="T40" fmla="*/ 33 w 396"/>
              <a:gd name="T41" fmla="*/ 115 h 397"/>
              <a:gd name="T42" fmla="*/ 396 w 396"/>
              <a:gd name="T43" fmla="*/ 198 h 397"/>
              <a:gd name="T44" fmla="*/ 391 w 396"/>
              <a:gd name="T45" fmla="*/ 189 h 397"/>
              <a:gd name="T46" fmla="*/ 333 w 396"/>
              <a:gd name="T47" fmla="*/ 157 h 397"/>
              <a:gd name="T48" fmla="*/ 391 w 396"/>
              <a:gd name="T49" fmla="*/ 124 h 397"/>
              <a:gd name="T50" fmla="*/ 396 w 396"/>
              <a:gd name="T51" fmla="*/ 114 h 397"/>
              <a:gd name="T52" fmla="*/ 391 w 396"/>
              <a:gd name="T53" fmla="*/ 105 h 397"/>
              <a:gd name="T54" fmla="*/ 202 w 396"/>
              <a:gd name="T55" fmla="*/ 1 h 397"/>
              <a:gd name="T56" fmla="*/ 198 w 396"/>
              <a:gd name="T57" fmla="*/ 0 h 397"/>
              <a:gd name="T58" fmla="*/ 195 w 396"/>
              <a:gd name="T59" fmla="*/ 1 h 397"/>
              <a:gd name="T60" fmla="*/ 6 w 396"/>
              <a:gd name="T61" fmla="*/ 105 h 397"/>
              <a:gd name="T62" fmla="*/ 0 w 396"/>
              <a:gd name="T63" fmla="*/ 114 h 397"/>
              <a:gd name="T64" fmla="*/ 6 w 396"/>
              <a:gd name="T65" fmla="*/ 124 h 397"/>
              <a:gd name="T66" fmla="*/ 64 w 396"/>
              <a:gd name="T67" fmla="*/ 157 h 397"/>
              <a:gd name="T68" fmla="*/ 6 w 396"/>
              <a:gd name="T69" fmla="*/ 189 h 397"/>
              <a:gd name="T70" fmla="*/ 0 w 396"/>
              <a:gd name="T71" fmla="*/ 198 h 397"/>
              <a:gd name="T72" fmla="*/ 6 w 396"/>
              <a:gd name="T73" fmla="*/ 207 h 397"/>
              <a:gd name="T74" fmla="*/ 64 w 396"/>
              <a:gd name="T75" fmla="*/ 240 h 397"/>
              <a:gd name="T76" fmla="*/ 6 w 396"/>
              <a:gd name="T77" fmla="*/ 272 h 397"/>
              <a:gd name="T78" fmla="*/ 0 w 396"/>
              <a:gd name="T79" fmla="*/ 282 h 397"/>
              <a:gd name="T80" fmla="*/ 6 w 396"/>
              <a:gd name="T81" fmla="*/ 291 h 397"/>
              <a:gd name="T82" fmla="*/ 195 w 396"/>
              <a:gd name="T83" fmla="*/ 395 h 397"/>
              <a:gd name="T84" fmla="*/ 198 w 396"/>
              <a:gd name="T85" fmla="*/ 397 h 397"/>
              <a:gd name="T86" fmla="*/ 202 w 396"/>
              <a:gd name="T87" fmla="*/ 395 h 397"/>
              <a:gd name="T88" fmla="*/ 391 w 396"/>
              <a:gd name="T89" fmla="*/ 291 h 397"/>
              <a:gd name="T90" fmla="*/ 396 w 396"/>
              <a:gd name="T91" fmla="*/ 282 h 397"/>
              <a:gd name="T92" fmla="*/ 391 w 396"/>
              <a:gd name="T93" fmla="*/ 272 h 397"/>
              <a:gd name="T94" fmla="*/ 333 w 396"/>
              <a:gd name="T95" fmla="*/ 240 h 397"/>
              <a:gd name="T96" fmla="*/ 391 w 396"/>
              <a:gd name="T97" fmla="*/ 207 h 397"/>
              <a:gd name="T98" fmla="*/ 396 w 396"/>
              <a:gd name="T99" fmla="*/ 198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6" h="397">
                <a:moveTo>
                  <a:pt x="198" y="291"/>
                </a:moveTo>
                <a:lnTo>
                  <a:pt x="31" y="198"/>
                </a:lnTo>
                <a:lnTo>
                  <a:pt x="84" y="168"/>
                </a:lnTo>
                <a:lnTo>
                  <a:pt x="195" y="228"/>
                </a:lnTo>
                <a:lnTo>
                  <a:pt x="195" y="228"/>
                </a:lnTo>
                <a:lnTo>
                  <a:pt x="198" y="230"/>
                </a:lnTo>
                <a:lnTo>
                  <a:pt x="202" y="228"/>
                </a:lnTo>
                <a:lnTo>
                  <a:pt x="202" y="228"/>
                </a:lnTo>
                <a:lnTo>
                  <a:pt x="312" y="168"/>
                </a:lnTo>
                <a:lnTo>
                  <a:pt x="366" y="198"/>
                </a:lnTo>
                <a:lnTo>
                  <a:pt x="365" y="199"/>
                </a:lnTo>
                <a:lnTo>
                  <a:pt x="360" y="202"/>
                </a:lnTo>
                <a:cubicBezTo>
                  <a:pt x="334" y="217"/>
                  <a:pt x="308" y="230"/>
                  <a:pt x="282" y="245"/>
                </a:cubicBezTo>
                <a:cubicBezTo>
                  <a:pt x="256" y="259"/>
                  <a:pt x="226" y="278"/>
                  <a:pt x="200" y="290"/>
                </a:cubicBezTo>
                <a:lnTo>
                  <a:pt x="198" y="291"/>
                </a:lnTo>
                <a:close/>
                <a:moveTo>
                  <a:pt x="366" y="282"/>
                </a:moveTo>
                <a:lnTo>
                  <a:pt x="198" y="374"/>
                </a:lnTo>
                <a:lnTo>
                  <a:pt x="31" y="282"/>
                </a:lnTo>
                <a:lnTo>
                  <a:pt x="84" y="251"/>
                </a:lnTo>
                <a:lnTo>
                  <a:pt x="195" y="313"/>
                </a:lnTo>
                <a:lnTo>
                  <a:pt x="195" y="313"/>
                </a:lnTo>
                <a:lnTo>
                  <a:pt x="198" y="313"/>
                </a:lnTo>
                <a:lnTo>
                  <a:pt x="202" y="313"/>
                </a:lnTo>
                <a:lnTo>
                  <a:pt x="202" y="313"/>
                </a:lnTo>
                <a:lnTo>
                  <a:pt x="312" y="251"/>
                </a:lnTo>
                <a:lnTo>
                  <a:pt x="314" y="252"/>
                </a:lnTo>
                <a:lnTo>
                  <a:pt x="321" y="256"/>
                </a:lnTo>
                <a:cubicBezTo>
                  <a:pt x="335" y="264"/>
                  <a:pt x="350" y="273"/>
                  <a:pt x="364" y="281"/>
                </a:cubicBezTo>
                <a:lnTo>
                  <a:pt x="366" y="282"/>
                </a:lnTo>
                <a:lnTo>
                  <a:pt x="366" y="282"/>
                </a:lnTo>
                <a:close/>
                <a:moveTo>
                  <a:pt x="31" y="114"/>
                </a:moveTo>
                <a:lnTo>
                  <a:pt x="198" y="22"/>
                </a:lnTo>
                <a:lnTo>
                  <a:pt x="366" y="114"/>
                </a:lnTo>
                <a:lnTo>
                  <a:pt x="198" y="207"/>
                </a:lnTo>
                <a:lnTo>
                  <a:pt x="197" y="206"/>
                </a:lnTo>
                <a:lnTo>
                  <a:pt x="191" y="203"/>
                </a:lnTo>
                <a:cubicBezTo>
                  <a:pt x="157" y="183"/>
                  <a:pt x="119" y="163"/>
                  <a:pt x="83" y="144"/>
                </a:cubicBezTo>
                <a:lnTo>
                  <a:pt x="69" y="135"/>
                </a:lnTo>
                <a:lnTo>
                  <a:pt x="56" y="129"/>
                </a:lnTo>
                <a:lnTo>
                  <a:pt x="46" y="123"/>
                </a:lnTo>
                <a:lnTo>
                  <a:pt x="37" y="118"/>
                </a:lnTo>
                <a:lnTo>
                  <a:pt x="33" y="115"/>
                </a:lnTo>
                <a:lnTo>
                  <a:pt x="31" y="114"/>
                </a:lnTo>
                <a:close/>
                <a:moveTo>
                  <a:pt x="396" y="198"/>
                </a:moveTo>
                <a:lnTo>
                  <a:pt x="395" y="193"/>
                </a:lnTo>
                <a:lnTo>
                  <a:pt x="391" y="189"/>
                </a:lnTo>
                <a:lnTo>
                  <a:pt x="391" y="188"/>
                </a:lnTo>
                <a:lnTo>
                  <a:pt x="333" y="157"/>
                </a:lnTo>
                <a:lnTo>
                  <a:pt x="391" y="124"/>
                </a:lnTo>
                <a:lnTo>
                  <a:pt x="391" y="124"/>
                </a:lnTo>
                <a:lnTo>
                  <a:pt x="395" y="120"/>
                </a:lnTo>
                <a:lnTo>
                  <a:pt x="396" y="114"/>
                </a:lnTo>
                <a:lnTo>
                  <a:pt x="395" y="109"/>
                </a:lnTo>
                <a:lnTo>
                  <a:pt x="391" y="105"/>
                </a:lnTo>
                <a:lnTo>
                  <a:pt x="391" y="105"/>
                </a:lnTo>
                <a:lnTo>
                  <a:pt x="202" y="1"/>
                </a:lnTo>
                <a:lnTo>
                  <a:pt x="202" y="1"/>
                </a:lnTo>
                <a:lnTo>
                  <a:pt x="198" y="0"/>
                </a:lnTo>
                <a:lnTo>
                  <a:pt x="195" y="1"/>
                </a:lnTo>
                <a:lnTo>
                  <a:pt x="195" y="1"/>
                </a:lnTo>
                <a:lnTo>
                  <a:pt x="6" y="105"/>
                </a:lnTo>
                <a:lnTo>
                  <a:pt x="6" y="105"/>
                </a:lnTo>
                <a:lnTo>
                  <a:pt x="1" y="109"/>
                </a:lnTo>
                <a:lnTo>
                  <a:pt x="0" y="114"/>
                </a:lnTo>
                <a:lnTo>
                  <a:pt x="1" y="120"/>
                </a:lnTo>
                <a:lnTo>
                  <a:pt x="6" y="124"/>
                </a:lnTo>
                <a:lnTo>
                  <a:pt x="6" y="124"/>
                </a:lnTo>
                <a:lnTo>
                  <a:pt x="64" y="157"/>
                </a:lnTo>
                <a:lnTo>
                  <a:pt x="6" y="188"/>
                </a:lnTo>
                <a:lnTo>
                  <a:pt x="6" y="189"/>
                </a:lnTo>
                <a:lnTo>
                  <a:pt x="1" y="193"/>
                </a:lnTo>
                <a:lnTo>
                  <a:pt x="0" y="198"/>
                </a:lnTo>
                <a:lnTo>
                  <a:pt x="1" y="203"/>
                </a:lnTo>
                <a:lnTo>
                  <a:pt x="6" y="207"/>
                </a:lnTo>
                <a:lnTo>
                  <a:pt x="6" y="207"/>
                </a:lnTo>
                <a:lnTo>
                  <a:pt x="64" y="240"/>
                </a:lnTo>
                <a:lnTo>
                  <a:pt x="6" y="272"/>
                </a:lnTo>
                <a:lnTo>
                  <a:pt x="6" y="272"/>
                </a:lnTo>
                <a:lnTo>
                  <a:pt x="1" y="276"/>
                </a:lnTo>
                <a:lnTo>
                  <a:pt x="0" y="282"/>
                </a:lnTo>
                <a:lnTo>
                  <a:pt x="1" y="287"/>
                </a:lnTo>
                <a:lnTo>
                  <a:pt x="6" y="291"/>
                </a:lnTo>
                <a:lnTo>
                  <a:pt x="6" y="291"/>
                </a:lnTo>
                <a:lnTo>
                  <a:pt x="195" y="395"/>
                </a:lnTo>
                <a:lnTo>
                  <a:pt x="195" y="395"/>
                </a:lnTo>
                <a:lnTo>
                  <a:pt x="198" y="397"/>
                </a:lnTo>
                <a:lnTo>
                  <a:pt x="202" y="395"/>
                </a:lnTo>
                <a:lnTo>
                  <a:pt x="202" y="395"/>
                </a:lnTo>
                <a:lnTo>
                  <a:pt x="391" y="291"/>
                </a:lnTo>
                <a:lnTo>
                  <a:pt x="391" y="291"/>
                </a:lnTo>
                <a:lnTo>
                  <a:pt x="395" y="287"/>
                </a:lnTo>
                <a:lnTo>
                  <a:pt x="396" y="282"/>
                </a:lnTo>
                <a:lnTo>
                  <a:pt x="395" y="276"/>
                </a:lnTo>
                <a:lnTo>
                  <a:pt x="391" y="272"/>
                </a:lnTo>
                <a:lnTo>
                  <a:pt x="391" y="272"/>
                </a:lnTo>
                <a:lnTo>
                  <a:pt x="333" y="240"/>
                </a:lnTo>
                <a:lnTo>
                  <a:pt x="391" y="207"/>
                </a:lnTo>
                <a:lnTo>
                  <a:pt x="391" y="207"/>
                </a:lnTo>
                <a:lnTo>
                  <a:pt x="395" y="203"/>
                </a:lnTo>
                <a:lnTo>
                  <a:pt x="396" y="1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128588" tIns="64294" rIns="128588" bIns="64294"/>
          <a:lstStyle/>
          <a:p>
            <a:pPr defTabSz="1285915">
              <a:defRPr/>
            </a:pPr>
            <a:endParaRPr lang="en-US" sz="4050">
              <a:solidFill>
                <a:prstClr val="black"/>
              </a:solidFill>
            </a:endParaRPr>
          </a:p>
        </p:txBody>
      </p:sp>
      <p:sp>
        <p:nvSpPr>
          <p:cNvPr id="10" name="Freeform 75"/>
          <p:cNvSpPr>
            <a:spLocks noEditPoints="1"/>
          </p:cNvSpPr>
          <p:nvPr/>
        </p:nvSpPr>
        <p:spPr bwMode="auto">
          <a:xfrm>
            <a:off x="6808216" y="2815310"/>
            <a:ext cx="918199" cy="922349"/>
          </a:xfrm>
          <a:custGeom>
            <a:avLst/>
            <a:gdLst>
              <a:gd name="T0" fmla="*/ 19 w 397"/>
              <a:gd name="T1" fmla="*/ 144 h 395"/>
              <a:gd name="T2" fmla="*/ 19 w 397"/>
              <a:gd name="T3" fmla="*/ 129 h 395"/>
              <a:gd name="T4" fmla="*/ 343 w 397"/>
              <a:gd name="T5" fmla="*/ 162 h 395"/>
              <a:gd name="T6" fmla="*/ 307 w 397"/>
              <a:gd name="T7" fmla="*/ 316 h 395"/>
              <a:gd name="T8" fmla="*/ 307 w 397"/>
              <a:gd name="T9" fmla="*/ 272 h 395"/>
              <a:gd name="T10" fmla="*/ 307 w 397"/>
              <a:gd name="T11" fmla="*/ 187 h 395"/>
              <a:gd name="T12" fmla="*/ 307 w 397"/>
              <a:gd name="T13" fmla="*/ 162 h 395"/>
              <a:gd name="T14" fmla="*/ 253 w 397"/>
              <a:gd name="T15" fmla="*/ 323 h 395"/>
              <a:gd name="T16" fmla="*/ 253 w 397"/>
              <a:gd name="T17" fmla="*/ 298 h 395"/>
              <a:gd name="T18" fmla="*/ 253 w 397"/>
              <a:gd name="T19" fmla="*/ 213 h 395"/>
              <a:gd name="T20" fmla="*/ 253 w 397"/>
              <a:gd name="T21" fmla="*/ 169 h 395"/>
              <a:gd name="T22" fmla="*/ 235 w 397"/>
              <a:gd name="T23" fmla="*/ 162 h 395"/>
              <a:gd name="T24" fmla="*/ 162 w 397"/>
              <a:gd name="T25" fmla="*/ 316 h 395"/>
              <a:gd name="T26" fmla="*/ 162 w 397"/>
              <a:gd name="T27" fmla="*/ 272 h 395"/>
              <a:gd name="T28" fmla="*/ 162 w 397"/>
              <a:gd name="T29" fmla="*/ 187 h 395"/>
              <a:gd name="T30" fmla="*/ 162 w 397"/>
              <a:gd name="T31" fmla="*/ 162 h 395"/>
              <a:gd name="T32" fmla="*/ 108 w 397"/>
              <a:gd name="T33" fmla="*/ 323 h 395"/>
              <a:gd name="T34" fmla="*/ 108 w 397"/>
              <a:gd name="T35" fmla="*/ 298 h 395"/>
              <a:gd name="T36" fmla="*/ 108 w 397"/>
              <a:gd name="T37" fmla="*/ 213 h 395"/>
              <a:gd name="T38" fmla="*/ 108 w 397"/>
              <a:gd name="T39" fmla="*/ 169 h 395"/>
              <a:gd name="T40" fmla="*/ 90 w 397"/>
              <a:gd name="T41" fmla="*/ 162 h 395"/>
              <a:gd name="T42" fmla="*/ 54 w 397"/>
              <a:gd name="T43" fmla="*/ 316 h 395"/>
              <a:gd name="T44" fmla="*/ 54 w 397"/>
              <a:gd name="T45" fmla="*/ 272 h 395"/>
              <a:gd name="T46" fmla="*/ 54 w 397"/>
              <a:gd name="T47" fmla="*/ 187 h 395"/>
              <a:gd name="T48" fmla="*/ 54 w 397"/>
              <a:gd name="T49" fmla="*/ 162 h 395"/>
              <a:gd name="T50" fmla="*/ 34 w 397"/>
              <a:gd name="T51" fmla="*/ 341 h 395"/>
              <a:gd name="T52" fmla="*/ 48 w 397"/>
              <a:gd name="T53" fmla="*/ 341 h 395"/>
              <a:gd name="T54" fmla="*/ 86 w 397"/>
              <a:gd name="T55" fmla="*/ 341 h 395"/>
              <a:gd name="T56" fmla="*/ 199 w 397"/>
              <a:gd name="T57" fmla="*/ 341 h 395"/>
              <a:gd name="T58" fmla="*/ 311 w 397"/>
              <a:gd name="T59" fmla="*/ 341 h 395"/>
              <a:gd name="T60" fmla="*/ 349 w 397"/>
              <a:gd name="T61" fmla="*/ 341 h 395"/>
              <a:gd name="T62" fmla="*/ 363 w 397"/>
              <a:gd name="T63" fmla="*/ 341 h 395"/>
              <a:gd name="T64" fmla="*/ 45 w 397"/>
              <a:gd name="T65" fmla="*/ 107 h 395"/>
              <a:gd name="T66" fmla="*/ 79 w 397"/>
              <a:gd name="T67" fmla="*/ 88 h 395"/>
              <a:gd name="T68" fmla="*/ 162 w 397"/>
              <a:gd name="T69" fmla="*/ 40 h 395"/>
              <a:gd name="T70" fmla="*/ 197 w 397"/>
              <a:gd name="T71" fmla="*/ 21 h 395"/>
              <a:gd name="T72" fmla="*/ 393 w 397"/>
              <a:gd name="T73" fmla="*/ 159 h 395"/>
              <a:gd name="T74" fmla="*/ 395 w 397"/>
              <a:gd name="T75" fmla="*/ 112 h 395"/>
              <a:gd name="T76" fmla="*/ 203 w 397"/>
              <a:gd name="T77" fmla="*/ 1 h 395"/>
              <a:gd name="T78" fmla="*/ 5 w 397"/>
              <a:gd name="T79" fmla="*/ 109 h 395"/>
              <a:gd name="T80" fmla="*/ 0 w 397"/>
              <a:gd name="T81" fmla="*/ 152 h 395"/>
              <a:gd name="T82" fmla="*/ 9 w 397"/>
              <a:gd name="T83" fmla="*/ 162 h 395"/>
              <a:gd name="T84" fmla="*/ 22 w 397"/>
              <a:gd name="T85" fmla="*/ 325 h 395"/>
              <a:gd name="T86" fmla="*/ 2 w 397"/>
              <a:gd name="T87" fmla="*/ 383 h 395"/>
              <a:gd name="T88" fmla="*/ 6 w 397"/>
              <a:gd name="T89" fmla="*/ 394 h 395"/>
              <a:gd name="T90" fmla="*/ 393 w 397"/>
              <a:gd name="T91" fmla="*/ 392 h 395"/>
              <a:gd name="T92" fmla="*/ 397 w 397"/>
              <a:gd name="T93" fmla="*/ 383 h 395"/>
              <a:gd name="T94" fmla="*/ 370 w 397"/>
              <a:gd name="T95" fmla="*/ 323 h 395"/>
              <a:gd name="T96" fmla="*/ 365 w 397"/>
              <a:gd name="T97" fmla="*/ 162 h 395"/>
              <a:gd name="T98" fmla="*/ 384 w 397"/>
              <a:gd name="T99" fmla="*/ 162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7" h="395">
                <a:moveTo>
                  <a:pt x="19" y="125"/>
                </a:moveTo>
                <a:lnTo>
                  <a:pt x="378" y="125"/>
                </a:lnTo>
                <a:lnTo>
                  <a:pt x="378" y="144"/>
                </a:lnTo>
                <a:lnTo>
                  <a:pt x="19" y="144"/>
                </a:lnTo>
                <a:lnTo>
                  <a:pt x="19" y="144"/>
                </a:lnTo>
                <a:lnTo>
                  <a:pt x="19" y="142"/>
                </a:lnTo>
                <a:lnTo>
                  <a:pt x="19" y="135"/>
                </a:lnTo>
                <a:lnTo>
                  <a:pt x="19" y="129"/>
                </a:lnTo>
                <a:lnTo>
                  <a:pt x="19" y="126"/>
                </a:lnTo>
                <a:lnTo>
                  <a:pt x="19" y="125"/>
                </a:lnTo>
                <a:close/>
                <a:moveTo>
                  <a:pt x="307" y="162"/>
                </a:moveTo>
                <a:lnTo>
                  <a:pt x="343" y="162"/>
                </a:lnTo>
                <a:lnTo>
                  <a:pt x="343" y="323"/>
                </a:lnTo>
                <a:lnTo>
                  <a:pt x="307" y="323"/>
                </a:lnTo>
                <a:lnTo>
                  <a:pt x="307" y="322"/>
                </a:lnTo>
                <a:lnTo>
                  <a:pt x="307" y="316"/>
                </a:lnTo>
                <a:lnTo>
                  <a:pt x="307" y="308"/>
                </a:lnTo>
                <a:lnTo>
                  <a:pt x="307" y="298"/>
                </a:lnTo>
                <a:lnTo>
                  <a:pt x="307" y="286"/>
                </a:lnTo>
                <a:lnTo>
                  <a:pt x="307" y="272"/>
                </a:lnTo>
                <a:lnTo>
                  <a:pt x="307" y="243"/>
                </a:lnTo>
                <a:lnTo>
                  <a:pt x="307" y="213"/>
                </a:lnTo>
                <a:lnTo>
                  <a:pt x="307" y="199"/>
                </a:lnTo>
                <a:lnTo>
                  <a:pt x="307" y="187"/>
                </a:lnTo>
                <a:lnTo>
                  <a:pt x="307" y="177"/>
                </a:lnTo>
                <a:lnTo>
                  <a:pt x="307" y="169"/>
                </a:lnTo>
                <a:lnTo>
                  <a:pt x="307" y="163"/>
                </a:lnTo>
                <a:lnTo>
                  <a:pt x="307" y="162"/>
                </a:lnTo>
                <a:close/>
                <a:moveTo>
                  <a:pt x="253" y="162"/>
                </a:moveTo>
                <a:lnTo>
                  <a:pt x="289" y="162"/>
                </a:lnTo>
                <a:lnTo>
                  <a:pt x="289" y="323"/>
                </a:lnTo>
                <a:lnTo>
                  <a:pt x="253" y="323"/>
                </a:lnTo>
                <a:lnTo>
                  <a:pt x="253" y="322"/>
                </a:lnTo>
                <a:lnTo>
                  <a:pt x="253" y="316"/>
                </a:lnTo>
                <a:lnTo>
                  <a:pt x="253" y="308"/>
                </a:lnTo>
                <a:lnTo>
                  <a:pt x="253" y="298"/>
                </a:lnTo>
                <a:lnTo>
                  <a:pt x="253" y="286"/>
                </a:lnTo>
                <a:lnTo>
                  <a:pt x="253" y="272"/>
                </a:lnTo>
                <a:lnTo>
                  <a:pt x="253" y="243"/>
                </a:lnTo>
                <a:lnTo>
                  <a:pt x="253" y="213"/>
                </a:lnTo>
                <a:lnTo>
                  <a:pt x="253" y="199"/>
                </a:lnTo>
                <a:lnTo>
                  <a:pt x="253" y="187"/>
                </a:lnTo>
                <a:lnTo>
                  <a:pt x="253" y="177"/>
                </a:lnTo>
                <a:lnTo>
                  <a:pt x="253" y="169"/>
                </a:lnTo>
                <a:lnTo>
                  <a:pt x="253" y="163"/>
                </a:lnTo>
                <a:lnTo>
                  <a:pt x="253" y="162"/>
                </a:lnTo>
                <a:close/>
                <a:moveTo>
                  <a:pt x="162" y="162"/>
                </a:moveTo>
                <a:lnTo>
                  <a:pt x="235" y="162"/>
                </a:lnTo>
                <a:lnTo>
                  <a:pt x="235" y="323"/>
                </a:lnTo>
                <a:lnTo>
                  <a:pt x="162" y="323"/>
                </a:lnTo>
                <a:lnTo>
                  <a:pt x="162" y="322"/>
                </a:lnTo>
                <a:lnTo>
                  <a:pt x="162" y="316"/>
                </a:lnTo>
                <a:lnTo>
                  <a:pt x="162" y="308"/>
                </a:lnTo>
                <a:lnTo>
                  <a:pt x="162" y="298"/>
                </a:lnTo>
                <a:lnTo>
                  <a:pt x="162" y="286"/>
                </a:lnTo>
                <a:lnTo>
                  <a:pt x="162" y="272"/>
                </a:lnTo>
                <a:lnTo>
                  <a:pt x="162" y="243"/>
                </a:lnTo>
                <a:lnTo>
                  <a:pt x="162" y="213"/>
                </a:lnTo>
                <a:lnTo>
                  <a:pt x="162" y="199"/>
                </a:lnTo>
                <a:lnTo>
                  <a:pt x="162" y="187"/>
                </a:lnTo>
                <a:lnTo>
                  <a:pt x="162" y="177"/>
                </a:lnTo>
                <a:lnTo>
                  <a:pt x="162" y="169"/>
                </a:lnTo>
                <a:lnTo>
                  <a:pt x="162" y="163"/>
                </a:lnTo>
                <a:lnTo>
                  <a:pt x="162" y="162"/>
                </a:lnTo>
                <a:close/>
                <a:moveTo>
                  <a:pt x="108" y="162"/>
                </a:moveTo>
                <a:lnTo>
                  <a:pt x="144" y="162"/>
                </a:lnTo>
                <a:lnTo>
                  <a:pt x="144" y="323"/>
                </a:lnTo>
                <a:lnTo>
                  <a:pt x="108" y="323"/>
                </a:lnTo>
                <a:lnTo>
                  <a:pt x="108" y="322"/>
                </a:lnTo>
                <a:lnTo>
                  <a:pt x="108" y="316"/>
                </a:lnTo>
                <a:lnTo>
                  <a:pt x="108" y="308"/>
                </a:lnTo>
                <a:lnTo>
                  <a:pt x="108" y="298"/>
                </a:lnTo>
                <a:lnTo>
                  <a:pt x="108" y="286"/>
                </a:lnTo>
                <a:lnTo>
                  <a:pt x="108" y="272"/>
                </a:lnTo>
                <a:lnTo>
                  <a:pt x="108" y="243"/>
                </a:lnTo>
                <a:lnTo>
                  <a:pt x="108" y="213"/>
                </a:lnTo>
                <a:lnTo>
                  <a:pt x="108" y="199"/>
                </a:lnTo>
                <a:lnTo>
                  <a:pt x="108" y="187"/>
                </a:lnTo>
                <a:lnTo>
                  <a:pt x="108" y="177"/>
                </a:lnTo>
                <a:lnTo>
                  <a:pt x="108" y="169"/>
                </a:lnTo>
                <a:lnTo>
                  <a:pt x="108" y="163"/>
                </a:lnTo>
                <a:lnTo>
                  <a:pt x="108" y="162"/>
                </a:lnTo>
                <a:close/>
                <a:moveTo>
                  <a:pt x="54" y="162"/>
                </a:moveTo>
                <a:lnTo>
                  <a:pt x="90" y="162"/>
                </a:lnTo>
                <a:lnTo>
                  <a:pt x="90" y="323"/>
                </a:lnTo>
                <a:lnTo>
                  <a:pt x="54" y="323"/>
                </a:lnTo>
                <a:lnTo>
                  <a:pt x="54" y="322"/>
                </a:lnTo>
                <a:lnTo>
                  <a:pt x="54" y="316"/>
                </a:lnTo>
                <a:lnTo>
                  <a:pt x="54" y="308"/>
                </a:lnTo>
                <a:lnTo>
                  <a:pt x="54" y="298"/>
                </a:lnTo>
                <a:lnTo>
                  <a:pt x="54" y="286"/>
                </a:lnTo>
                <a:lnTo>
                  <a:pt x="54" y="272"/>
                </a:lnTo>
                <a:lnTo>
                  <a:pt x="54" y="243"/>
                </a:lnTo>
                <a:lnTo>
                  <a:pt x="54" y="213"/>
                </a:lnTo>
                <a:lnTo>
                  <a:pt x="54" y="199"/>
                </a:lnTo>
                <a:lnTo>
                  <a:pt x="54" y="187"/>
                </a:lnTo>
                <a:lnTo>
                  <a:pt x="54" y="177"/>
                </a:lnTo>
                <a:lnTo>
                  <a:pt x="54" y="169"/>
                </a:lnTo>
                <a:lnTo>
                  <a:pt x="54" y="163"/>
                </a:lnTo>
                <a:lnTo>
                  <a:pt x="54" y="162"/>
                </a:lnTo>
                <a:close/>
                <a:moveTo>
                  <a:pt x="363" y="341"/>
                </a:moveTo>
                <a:lnTo>
                  <a:pt x="375" y="377"/>
                </a:lnTo>
                <a:lnTo>
                  <a:pt x="22" y="377"/>
                </a:lnTo>
                <a:lnTo>
                  <a:pt x="34" y="341"/>
                </a:lnTo>
                <a:lnTo>
                  <a:pt x="35" y="341"/>
                </a:lnTo>
                <a:lnTo>
                  <a:pt x="38" y="341"/>
                </a:lnTo>
                <a:lnTo>
                  <a:pt x="43" y="341"/>
                </a:lnTo>
                <a:lnTo>
                  <a:pt x="48" y="341"/>
                </a:lnTo>
                <a:lnTo>
                  <a:pt x="56" y="341"/>
                </a:lnTo>
                <a:lnTo>
                  <a:pt x="64" y="341"/>
                </a:lnTo>
                <a:lnTo>
                  <a:pt x="75" y="341"/>
                </a:lnTo>
                <a:lnTo>
                  <a:pt x="86" y="341"/>
                </a:lnTo>
                <a:lnTo>
                  <a:pt x="111" y="341"/>
                </a:lnTo>
                <a:lnTo>
                  <a:pt x="139" y="341"/>
                </a:lnTo>
                <a:lnTo>
                  <a:pt x="168" y="341"/>
                </a:lnTo>
                <a:lnTo>
                  <a:pt x="199" y="341"/>
                </a:lnTo>
                <a:lnTo>
                  <a:pt x="229" y="341"/>
                </a:lnTo>
                <a:lnTo>
                  <a:pt x="258" y="341"/>
                </a:lnTo>
                <a:lnTo>
                  <a:pt x="286" y="341"/>
                </a:lnTo>
                <a:lnTo>
                  <a:pt x="311" y="341"/>
                </a:lnTo>
                <a:lnTo>
                  <a:pt x="322" y="341"/>
                </a:lnTo>
                <a:lnTo>
                  <a:pt x="333" y="341"/>
                </a:lnTo>
                <a:lnTo>
                  <a:pt x="342" y="341"/>
                </a:lnTo>
                <a:lnTo>
                  <a:pt x="349" y="341"/>
                </a:lnTo>
                <a:lnTo>
                  <a:pt x="354" y="341"/>
                </a:lnTo>
                <a:lnTo>
                  <a:pt x="359" y="341"/>
                </a:lnTo>
                <a:lnTo>
                  <a:pt x="362" y="341"/>
                </a:lnTo>
                <a:lnTo>
                  <a:pt x="363" y="341"/>
                </a:lnTo>
                <a:close/>
                <a:moveTo>
                  <a:pt x="198" y="20"/>
                </a:moveTo>
                <a:lnTo>
                  <a:pt x="353" y="108"/>
                </a:lnTo>
                <a:lnTo>
                  <a:pt x="44" y="108"/>
                </a:lnTo>
                <a:lnTo>
                  <a:pt x="45" y="107"/>
                </a:lnTo>
                <a:lnTo>
                  <a:pt x="50" y="104"/>
                </a:lnTo>
                <a:lnTo>
                  <a:pt x="58" y="100"/>
                </a:lnTo>
                <a:lnTo>
                  <a:pt x="67" y="94"/>
                </a:lnTo>
                <a:lnTo>
                  <a:pt x="79" y="88"/>
                </a:lnTo>
                <a:lnTo>
                  <a:pt x="92" y="80"/>
                </a:lnTo>
                <a:lnTo>
                  <a:pt x="121" y="64"/>
                </a:lnTo>
                <a:lnTo>
                  <a:pt x="149" y="48"/>
                </a:lnTo>
                <a:lnTo>
                  <a:pt x="162" y="40"/>
                </a:lnTo>
                <a:lnTo>
                  <a:pt x="174" y="34"/>
                </a:lnTo>
                <a:lnTo>
                  <a:pt x="184" y="27"/>
                </a:lnTo>
                <a:lnTo>
                  <a:pt x="192" y="23"/>
                </a:lnTo>
                <a:lnTo>
                  <a:pt x="197" y="21"/>
                </a:lnTo>
                <a:lnTo>
                  <a:pt x="198" y="20"/>
                </a:lnTo>
                <a:close/>
                <a:moveTo>
                  <a:pt x="388" y="162"/>
                </a:moveTo>
                <a:lnTo>
                  <a:pt x="391" y="161"/>
                </a:lnTo>
                <a:lnTo>
                  <a:pt x="393" y="159"/>
                </a:lnTo>
                <a:lnTo>
                  <a:pt x="395" y="157"/>
                </a:lnTo>
                <a:lnTo>
                  <a:pt x="397" y="152"/>
                </a:lnTo>
                <a:lnTo>
                  <a:pt x="397" y="117"/>
                </a:lnTo>
                <a:lnTo>
                  <a:pt x="395" y="112"/>
                </a:lnTo>
                <a:lnTo>
                  <a:pt x="392" y="109"/>
                </a:lnTo>
                <a:lnTo>
                  <a:pt x="392" y="109"/>
                </a:lnTo>
                <a:lnTo>
                  <a:pt x="203" y="1"/>
                </a:lnTo>
                <a:lnTo>
                  <a:pt x="203" y="1"/>
                </a:lnTo>
                <a:lnTo>
                  <a:pt x="198" y="0"/>
                </a:lnTo>
                <a:lnTo>
                  <a:pt x="194" y="1"/>
                </a:lnTo>
                <a:lnTo>
                  <a:pt x="194" y="1"/>
                </a:lnTo>
                <a:lnTo>
                  <a:pt x="5" y="109"/>
                </a:lnTo>
                <a:lnTo>
                  <a:pt x="5" y="109"/>
                </a:lnTo>
                <a:lnTo>
                  <a:pt x="2" y="112"/>
                </a:lnTo>
                <a:lnTo>
                  <a:pt x="0" y="117"/>
                </a:lnTo>
                <a:lnTo>
                  <a:pt x="0" y="152"/>
                </a:lnTo>
                <a:lnTo>
                  <a:pt x="0" y="157"/>
                </a:lnTo>
                <a:lnTo>
                  <a:pt x="3" y="159"/>
                </a:lnTo>
                <a:lnTo>
                  <a:pt x="6" y="161"/>
                </a:lnTo>
                <a:lnTo>
                  <a:pt x="9" y="162"/>
                </a:lnTo>
                <a:lnTo>
                  <a:pt x="36" y="162"/>
                </a:lnTo>
                <a:lnTo>
                  <a:pt x="36" y="323"/>
                </a:lnTo>
                <a:lnTo>
                  <a:pt x="27" y="323"/>
                </a:lnTo>
                <a:lnTo>
                  <a:pt x="22" y="325"/>
                </a:lnTo>
                <a:lnTo>
                  <a:pt x="19" y="329"/>
                </a:lnTo>
                <a:lnTo>
                  <a:pt x="19" y="329"/>
                </a:lnTo>
                <a:lnTo>
                  <a:pt x="0" y="383"/>
                </a:lnTo>
                <a:lnTo>
                  <a:pt x="2" y="383"/>
                </a:lnTo>
                <a:lnTo>
                  <a:pt x="0" y="387"/>
                </a:lnTo>
                <a:lnTo>
                  <a:pt x="0" y="390"/>
                </a:lnTo>
                <a:lnTo>
                  <a:pt x="3" y="392"/>
                </a:lnTo>
                <a:lnTo>
                  <a:pt x="6" y="394"/>
                </a:lnTo>
                <a:lnTo>
                  <a:pt x="9" y="395"/>
                </a:lnTo>
                <a:lnTo>
                  <a:pt x="388" y="395"/>
                </a:lnTo>
                <a:lnTo>
                  <a:pt x="391" y="394"/>
                </a:lnTo>
                <a:lnTo>
                  <a:pt x="393" y="392"/>
                </a:lnTo>
                <a:lnTo>
                  <a:pt x="395" y="390"/>
                </a:lnTo>
                <a:lnTo>
                  <a:pt x="397" y="387"/>
                </a:lnTo>
                <a:lnTo>
                  <a:pt x="395" y="383"/>
                </a:lnTo>
                <a:lnTo>
                  <a:pt x="397" y="383"/>
                </a:lnTo>
                <a:lnTo>
                  <a:pt x="378" y="329"/>
                </a:lnTo>
                <a:lnTo>
                  <a:pt x="378" y="329"/>
                </a:lnTo>
                <a:lnTo>
                  <a:pt x="375" y="325"/>
                </a:lnTo>
                <a:lnTo>
                  <a:pt x="370" y="323"/>
                </a:lnTo>
                <a:lnTo>
                  <a:pt x="361" y="323"/>
                </a:lnTo>
                <a:lnTo>
                  <a:pt x="361" y="162"/>
                </a:lnTo>
                <a:lnTo>
                  <a:pt x="362" y="162"/>
                </a:lnTo>
                <a:lnTo>
                  <a:pt x="365" y="162"/>
                </a:lnTo>
                <a:lnTo>
                  <a:pt x="370" y="162"/>
                </a:lnTo>
                <a:lnTo>
                  <a:pt x="374" y="162"/>
                </a:lnTo>
                <a:lnTo>
                  <a:pt x="379" y="162"/>
                </a:lnTo>
                <a:lnTo>
                  <a:pt x="384" y="162"/>
                </a:lnTo>
                <a:lnTo>
                  <a:pt x="387" y="162"/>
                </a:lnTo>
                <a:lnTo>
                  <a:pt x="388" y="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85725" tIns="42863" rIns="85725" bIns="42863"/>
          <a:lstStyle/>
          <a:p>
            <a:pPr defTabSz="857319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352968" y="2422696"/>
            <a:ext cx="3514085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Labor And Toil </a:t>
            </a:r>
            <a:endParaRPr lang="en-US" sz="2400" b="1" dirty="0">
              <a:gradFill>
                <a:gsLst>
                  <a:gs pos="11000">
                    <a:schemeClr val="accent1"/>
                  </a:gs>
                  <a:gs pos="80000">
                    <a:schemeClr val="accent4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3352968" y="2912009"/>
            <a:ext cx="351408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352968" y="6353542"/>
            <a:ext cx="3514085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 The Heartbeat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3352968" y="6842855"/>
            <a:ext cx="351408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733549" y="2422696"/>
            <a:ext cx="3111237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Realm Of Effort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403171" y="2912009"/>
            <a:ext cx="344161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733549" y="6353542"/>
            <a:ext cx="3111237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2400" b="1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Employ Risk</a:t>
            </a:r>
            <a:endParaRPr lang="en-US" sz="2400" b="1" dirty="0">
              <a:gradFill>
                <a:gsLst>
                  <a:gs pos="11000">
                    <a:schemeClr val="accent1"/>
                  </a:gs>
                  <a:gs pos="80000">
                    <a:schemeClr val="accent4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403171" y="6842855"/>
            <a:ext cx="344161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3" name="Oval 22"/>
          <p:cNvSpPr/>
          <p:nvPr/>
        </p:nvSpPr>
        <p:spPr>
          <a:xfrm flipH="1">
            <a:off x="-2637856" y="7780421"/>
            <a:ext cx="5224429" cy="5224429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2" name="Oval 21"/>
          <p:cNvSpPr/>
          <p:nvPr/>
        </p:nvSpPr>
        <p:spPr>
          <a:xfrm flipH="1">
            <a:off x="16704893" y="135051"/>
            <a:ext cx="3614713" cy="3614713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atin typeface="Sora" pitchFamily="2" charset="0"/>
              <a:cs typeface="S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08069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7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8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1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2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5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6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9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0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6" grpId="0" animBg="1"/>
          <p:bldP spid="7" grpId="0" animBg="1"/>
          <p:bldP spid="9" grpId="0" animBg="1"/>
          <p:bldP spid="8" grpId="0" animBg="1"/>
          <p:bldP spid="10" grpId="0" animBg="1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3" grpId="0" animBg="1"/>
          <p:bldP spid="2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6" grpId="0" animBg="1"/>
          <p:bldP spid="7" grpId="0" animBg="1"/>
          <p:bldP spid="9" grpId="0" animBg="1"/>
          <p:bldP spid="8" grpId="0" animBg="1"/>
          <p:bldP spid="10" grpId="0" animBg="1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3" grpId="0" animBg="1"/>
          <p:bldP spid="22" grpId="0" animBg="1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60372" y="3700798"/>
            <a:ext cx="3526695" cy="3526695"/>
            <a:chOff x="2060372" y="3700798"/>
            <a:chExt cx="3526695" cy="3526695"/>
          </a:xfrm>
        </p:grpSpPr>
        <p:sp>
          <p:nvSpPr>
            <p:cNvPr id="5" name="Arc 4"/>
            <p:cNvSpPr/>
            <p:nvPr/>
          </p:nvSpPr>
          <p:spPr>
            <a:xfrm>
              <a:off x="2060372" y="3700798"/>
              <a:ext cx="3526695" cy="3526695"/>
            </a:xfrm>
            <a:prstGeom prst="arc">
              <a:avLst>
                <a:gd name="adj1" fmla="val 10833028"/>
                <a:gd name="adj2" fmla="val 0"/>
              </a:avLst>
            </a:prstGeom>
            <a:ln w="444500" cap="rnd">
              <a:solidFill>
                <a:srgbClr val="BEC3E4"/>
              </a:solidFill>
            </a:ln>
            <a:effectLst>
              <a:outerShdw blurRad="431800" dist="393700" dir="8100000" sx="95000" sy="95000" algn="tr" rotWithShape="0">
                <a:srgbClr val="283250">
                  <a:alpha val="23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2060372" y="3700798"/>
              <a:ext cx="3526695" cy="3526695"/>
            </a:xfrm>
            <a:prstGeom prst="arc">
              <a:avLst>
                <a:gd name="adj1" fmla="val 10833028"/>
                <a:gd name="adj2" fmla="val 0"/>
              </a:avLst>
            </a:prstGeom>
            <a:ln w="444500" cap="rnd">
              <a:solidFill>
                <a:schemeClr val="bg1">
                  <a:alpha val="35000"/>
                </a:schemeClr>
              </a:solidFill>
            </a:ln>
            <a:effectLst>
              <a:outerShdw blurRad="431800" dist="393700" dir="8100000" sx="95000" sy="95000" algn="tr" rotWithShape="0">
                <a:srgbClr val="283250">
                  <a:alpha val="23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72531" y="3700798"/>
            <a:ext cx="3526695" cy="3526695"/>
            <a:chOff x="5572531" y="3700798"/>
            <a:chExt cx="3526695" cy="3526695"/>
          </a:xfrm>
        </p:grpSpPr>
        <p:sp>
          <p:nvSpPr>
            <p:cNvPr id="6" name="Arc 5"/>
            <p:cNvSpPr/>
            <p:nvPr/>
          </p:nvSpPr>
          <p:spPr>
            <a:xfrm>
              <a:off x="5572531" y="3700798"/>
              <a:ext cx="3526695" cy="3526695"/>
            </a:xfrm>
            <a:prstGeom prst="arc">
              <a:avLst>
                <a:gd name="adj1" fmla="val 10833028"/>
                <a:gd name="adj2" fmla="val 0"/>
              </a:avLst>
            </a:prstGeom>
            <a:ln w="444500" cap="rnd">
              <a:solidFill>
                <a:srgbClr val="BEC3E4"/>
              </a:solidFill>
            </a:ln>
            <a:effectLst>
              <a:outerShdw blurRad="431800" dist="393700" dir="8100000" sx="95000" sy="95000" algn="tr" rotWithShape="0">
                <a:srgbClr val="283250">
                  <a:alpha val="23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>
              <a:off x="5572531" y="3700798"/>
              <a:ext cx="3526695" cy="3526695"/>
            </a:xfrm>
            <a:prstGeom prst="arc">
              <a:avLst>
                <a:gd name="adj1" fmla="val 10833028"/>
                <a:gd name="adj2" fmla="val 0"/>
              </a:avLst>
            </a:prstGeom>
            <a:ln w="444500" cap="rnd">
              <a:solidFill>
                <a:schemeClr val="bg1">
                  <a:alpha val="35000"/>
                </a:schemeClr>
              </a:solidFill>
            </a:ln>
            <a:effectLst>
              <a:outerShdw blurRad="431800" dist="393700" dir="8100000" sx="95000" sy="95000" algn="tr" rotWithShape="0">
                <a:srgbClr val="283250">
                  <a:alpha val="23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097611" y="3700798"/>
            <a:ext cx="3526695" cy="3526695"/>
            <a:chOff x="9097611" y="3700798"/>
            <a:chExt cx="3526695" cy="3526695"/>
          </a:xfrm>
        </p:grpSpPr>
        <p:sp>
          <p:nvSpPr>
            <p:cNvPr id="7" name="Arc 6"/>
            <p:cNvSpPr/>
            <p:nvPr/>
          </p:nvSpPr>
          <p:spPr>
            <a:xfrm>
              <a:off x="9097611" y="3700798"/>
              <a:ext cx="3526695" cy="3526695"/>
            </a:xfrm>
            <a:prstGeom prst="arc">
              <a:avLst>
                <a:gd name="adj1" fmla="val 10833028"/>
                <a:gd name="adj2" fmla="val 0"/>
              </a:avLst>
            </a:prstGeom>
            <a:ln w="444500" cap="rnd">
              <a:solidFill>
                <a:srgbClr val="BEC3E4"/>
              </a:solidFill>
            </a:ln>
            <a:effectLst>
              <a:outerShdw blurRad="431800" dist="393700" dir="8100000" sx="95000" sy="95000" algn="tr" rotWithShape="0">
                <a:srgbClr val="283250">
                  <a:alpha val="23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>
              <a:off x="9097611" y="3700798"/>
              <a:ext cx="3526695" cy="3526695"/>
            </a:xfrm>
            <a:prstGeom prst="arc">
              <a:avLst>
                <a:gd name="adj1" fmla="val 10833028"/>
                <a:gd name="adj2" fmla="val 0"/>
              </a:avLst>
            </a:prstGeom>
            <a:ln w="444500" cap="rnd">
              <a:solidFill>
                <a:schemeClr val="bg1">
                  <a:alpha val="35000"/>
                </a:schemeClr>
              </a:solidFill>
            </a:ln>
            <a:effectLst>
              <a:outerShdw blurRad="431800" dist="393700" dir="8100000" sx="95000" sy="95000" algn="tr" rotWithShape="0">
                <a:srgbClr val="283250">
                  <a:alpha val="23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2621076" y="3700798"/>
            <a:ext cx="3526695" cy="3526695"/>
            <a:chOff x="12621076" y="3700798"/>
            <a:chExt cx="3526695" cy="3526695"/>
          </a:xfrm>
        </p:grpSpPr>
        <p:sp>
          <p:nvSpPr>
            <p:cNvPr id="8" name="Arc 7"/>
            <p:cNvSpPr/>
            <p:nvPr/>
          </p:nvSpPr>
          <p:spPr>
            <a:xfrm>
              <a:off x="12621076" y="3700798"/>
              <a:ext cx="3526695" cy="3526695"/>
            </a:xfrm>
            <a:prstGeom prst="arc">
              <a:avLst>
                <a:gd name="adj1" fmla="val 10833028"/>
                <a:gd name="adj2" fmla="val 0"/>
              </a:avLst>
            </a:prstGeom>
            <a:ln w="444500" cap="rnd">
              <a:solidFill>
                <a:srgbClr val="BEC3E4"/>
              </a:solidFill>
            </a:ln>
            <a:effectLst>
              <a:outerShdw blurRad="431800" dist="393700" dir="8100000" sx="95000" sy="95000" algn="tr" rotWithShape="0">
                <a:srgbClr val="283250">
                  <a:alpha val="23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12621076" y="3700798"/>
              <a:ext cx="3526695" cy="3526695"/>
            </a:xfrm>
            <a:prstGeom prst="arc">
              <a:avLst>
                <a:gd name="adj1" fmla="val 10833028"/>
                <a:gd name="adj2" fmla="val 0"/>
              </a:avLst>
            </a:prstGeom>
            <a:ln w="444500" cap="rnd">
              <a:solidFill>
                <a:schemeClr val="bg1">
                  <a:alpha val="35000"/>
                </a:schemeClr>
              </a:solidFill>
            </a:ln>
            <a:effectLst>
              <a:outerShdw blurRad="431800" dist="393700" dir="8100000" sx="95000" sy="95000" algn="tr" rotWithShape="0">
                <a:srgbClr val="283250">
                  <a:alpha val="23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2323761" y="1024774"/>
            <a:ext cx="13640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The Day-to-day</a:t>
            </a:r>
            <a:endParaRPr lang="en-US" sz="6600" b="1" u="sng" spc="-15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2970626" y="6929837"/>
            <a:ext cx="2827595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 The Heartbeat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2621075" y="7437043"/>
            <a:ext cx="352669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9447161" y="6929837"/>
            <a:ext cx="2827595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Spying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9097610" y="7437043"/>
            <a:ext cx="352669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5922081" y="6929837"/>
            <a:ext cx="2827595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Conceptual 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5572530" y="7437043"/>
            <a:ext cx="352669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409922" y="6929837"/>
            <a:ext cx="2827595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Operations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2060371" y="7437043"/>
            <a:ext cx="352669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3" name="Freeform 161"/>
          <p:cNvSpPr>
            <a:spLocks noEditPoints="1"/>
          </p:cNvSpPr>
          <p:nvPr/>
        </p:nvSpPr>
        <p:spPr bwMode="auto">
          <a:xfrm>
            <a:off x="10359851" y="5328530"/>
            <a:ext cx="1002214" cy="946556"/>
          </a:xfrm>
          <a:custGeom>
            <a:avLst/>
            <a:gdLst>
              <a:gd name="T0" fmla="*/ 234 w 395"/>
              <a:gd name="T1" fmla="*/ 250 h 381"/>
              <a:gd name="T2" fmla="*/ 246 w 395"/>
              <a:gd name="T3" fmla="*/ 209 h 381"/>
              <a:gd name="T4" fmla="*/ 335 w 395"/>
              <a:gd name="T5" fmla="*/ 183 h 381"/>
              <a:gd name="T6" fmla="*/ 366 w 395"/>
              <a:gd name="T7" fmla="*/ 209 h 381"/>
              <a:gd name="T8" fmla="*/ 378 w 395"/>
              <a:gd name="T9" fmla="*/ 250 h 381"/>
              <a:gd name="T10" fmla="*/ 234 w 395"/>
              <a:gd name="T11" fmla="*/ 67 h 381"/>
              <a:gd name="T12" fmla="*/ 281 w 395"/>
              <a:gd name="T13" fmla="*/ 36 h 381"/>
              <a:gd name="T14" fmla="*/ 303 w 395"/>
              <a:gd name="T15" fmla="*/ 55 h 381"/>
              <a:gd name="T16" fmla="*/ 341 w 395"/>
              <a:gd name="T17" fmla="*/ 167 h 381"/>
              <a:gd name="T18" fmla="*/ 234 w 395"/>
              <a:gd name="T19" fmla="*/ 196 h 381"/>
              <a:gd name="T20" fmla="*/ 234 w 395"/>
              <a:gd name="T21" fmla="*/ 185 h 381"/>
              <a:gd name="T22" fmla="*/ 234 w 395"/>
              <a:gd name="T23" fmla="*/ 72 h 381"/>
              <a:gd name="T24" fmla="*/ 216 w 395"/>
              <a:gd name="T25" fmla="*/ 214 h 381"/>
              <a:gd name="T26" fmla="*/ 216 w 395"/>
              <a:gd name="T27" fmla="*/ 89 h 381"/>
              <a:gd name="T28" fmla="*/ 216 w 395"/>
              <a:gd name="T29" fmla="*/ 203 h 381"/>
              <a:gd name="T30" fmla="*/ 216 w 395"/>
              <a:gd name="T31" fmla="*/ 214 h 381"/>
              <a:gd name="T32" fmla="*/ 180 w 395"/>
              <a:gd name="T33" fmla="*/ 232 h 381"/>
              <a:gd name="T34" fmla="*/ 216 w 395"/>
              <a:gd name="T35" fmla="*/ 234 h 381"/>
              <a:gd name="T36" fmla="*/ 216 w 395"/>
              <a:gd name="T37" fmla="*/ 249 h 381"/>
              <a:gd name="T38" fmla="*/ 66 w 395"/>
              <a:gd name="T39" fmla="*/ 163 h 381"/>
              <a:gd name="T40" fmla="*/ 93 w 395"/>
              <a:gd name="T41" fmla="*/ 55 h 381"/>
              <a:gd name="T42" fmla="*/ 107 w 395"/>
              <a:gd name="T43" fmla="*/ 40 h 381"/>
              <a:gd name="T44" fmla="*/ 162 w 395"/>
              <a:gd name="T45" fmla="*/ 72 h 381"/>
              <a:gd name="T46" fmla="*/ 162 w 395"/>
              <a:gd name="T47" fmla="*/ 185 h 381"/>
              <a:gd name="T48" fmla="*/ 162 w 395"/>
              <a:gd name="T49" fmla="*/ 196 h 381"/>
              <a:gd name="T50" fmla="*/ 18 w 395"/>
              <a:gd name="T51" fmla="*/ 250 h 381"/>
              <a:gd name="T52" fmla="*/ 30 w 395"/>
              <a:gd name="T53" fmla="*/ 209 h 381"/>
              <a:gd name="T54" fmla="*/ 62 w 395"/>
              <a:gd name="T55" fmla="*/ 183 h 381"/>
              <a:gd name="T56" fmla="*/ 161 w 395"/>
              <a:gd name="T57" fmla="*/ 235 h 381"/>
              <a:gd name="T58" fmla="*/ 157 w 395"/>
              <a:gd name="T59" fmla="*/ 278 h 381"/>
              <a:gd name="T60" fmla="*/ 321 w 395"/>
              <a:gd name="T61" fmla="*/ 52 h 381"/>
              <a:gd name="T62" fmla="*/ 313 w 395"/>
              <a:gd name="T63" fmla="*/ 38 h 381"/>
              <a:gd name="T64" fmla="*/ 217 w 395"/>
              <a:gd name="T65" fmla="*/ 59 h 381"/>
              <a:gd name="T66" fmla="*/ 179 w 395"/>
              <a:gd name="T67" fmla="*/ 59 h 381"/>
              <a:gd name="T68" fmla="*/ 76 w 395"/>
              <a:gd name="T69" fmla="*/ 52 h 381"/>
              <a:gd name="T70" fmla="*/ 2 w 395"/>
              <a:gd name="T71" fmla="*/ 230 h 381"/>
              <a:gd name="T72" fmla="*/ 218 w 395"/>
              <a:gd name="T73" fmla="*/ 268 h 381"/>
              <a:gd name="T74" fmla="*/ 388 w 395"/>
              <a:gd name="T75" fmla="*/ 210 h 381"/>
              <a:gd name="T76" fmla="*/ 285 w 395"/>
              <a:gd name="T77" fmla="*/ 201 h 381"/>
              <a:gd name="T78" fmla="*/ 261 w 395"/>
              <a:gd name="T79" fmla="*/ 220 h 381"/>
              <a:gd name="T80" fmla="*/ 253 w 395"/>
              <a:gd name="T81" fmla="*/ 250 h 381"/>
              <a:gd name="T82" fmla="*/ 258 w 395"/>
              <a:gd name="T83" fmla="*/ 258 h 381"/>
              <a:gd name="T84" fmla="*/ 268 w 395"/>
              <a:gd name="T85" fmla="*/ 256 h 381"/>
              <a:gd name="T86" fmla="*/ 271 w 395"/>
              <a:gd name="T87" fmla="*/ 243 h 381"/>
              <a:gd name="T88" fmla="*/ 281 w 395"/>
              <a:gd name="T89" fmla="*/ 225 h 381"/>
              <a:gd name="T90" fmla="*/ 299 w 395"/>
              <a:gd name="T91" fmla="*/ 215 h 381"/>
              <a:gd name="T92" fmla="*/ 312 w 395"/>
              <a:gd name="T93" fmla="*/ 212 h 381"/>
              <a:gd name="T94" fmla="*/ 314 w 395"/>
              <a:gd name="T95" fmla="*/ 202 h 381"/>
              <a:gd name="T96" fmla="*/ 307 w 395"/>
              <a:gd name="T97" fmla="*/ 196 h 381"/>
              <a:gd name="T98" fmla="*/ 52 w 395"/>
              <a:gd name="T99" fmla="*/ 212 h 381"/>
              <a:gd name="T100" fmla="*/ 37 w 395"/>
              <a:gd name="T101" fmla="*/ 240 h 381"/>
              <a:gd name="T102" fmla="*/ 39 w 395"/>
              <a:gd name="T103" fmla="*/ 256 h 381"/>
              <a:gd name="T104" fmla="*/ 49 w 395"/>
              <a:gd name="T105" fmla="*/ 258 h 381"/>
              <a:gd name="T106" fmla="*/ 54 w 395"/>
              <a:gd name="T107" fmla="*/ 250 h 381"/>
              <a:gd name="T108" fmla="*/ 61 w 395"/>
              <a:gd name="T109" fmla="*/ 230 h 381"/>
              <a:gd name="T110" fmla="*/ 76 w 395"/>
              <a:gd name="T111" fmla="*/ 217 h 381"/>
              <a:gd name="T112" fmla="*/ 94 w 395"/>
              <a:gd name="T113" fmla="*/ 214 h 381"/>
              <a:gd name="T114" fmla="*/ 99 w 395"/>
              <a:gd name="T115" fmla="*/ 205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5" h="381">
                <a:moveTo>
                  <a:pt x="240" y="278"/>
                </a:moveTo>
                <a:lnTo>
                  <a:pt x="235" y="264"/>
                </a:lnTo>
                <a:lnTo>
                  <a:pt x="234" y="250"/>
                </a:lnTo>
                <a:lnTo>
                  <a:pt x="235" y="235"/>
                </a:lnTo>
                <a:lnTo>
                  <a:pt x="240" y="222"/>
                </a:lnTo>
                <a:lnTo>
                  <a:pt x="246" y="209"/>
                </a:lnTo>
                <a:lnTo>
                  <a:pt x="255" y="199"/>
                </a:lnTo>
                <a:lnTo>
                  <a:pt x="266" y="190"/>
                </a:lnTo>
                <a:cubicBezTo>
                  <a:pt x="293" y="177"/>
                  <a:pt x="306" y="175"/>
                  <a:pt x="335" y="183"/>
                </a:cubicBezTo>
                <a:lnTo>
                  <a:pt x="347" y="190"/>
                </a:lnTo>
                <a:lnTo>
                  <a:pt x="357" y="199"/>
                </a:lnTo>
                <a:lnTo>
                  <a:pt x="366" y="209"/>
                </a:lnTo>
                <a:lnTo>
                  <a:pt x="372" y="222"/>
                </a:lnTo>
                <a:lnTo>
                  <a:pt x="377" y="235"/>
                </a:lnTo>
                <a:lnTo>
                  <a:pt x="378" y="250"/>
                </a:lnTo>
                <a:lnTo>
                  <a:pt x="377" y="264"/>
                </a:lnTo>
                <a:cubicBezTo>
                  <a:pt x="355" y="336"/>
                  <a:pt x="274" y="342"/>
                  <a:pt x="240" y="278"/>
                </a:cubicBezTo>
                <a:close/>
                <a:moveTo>
                  <a:pt x="234" y="67"/>
                </a:moveTo>
                <a:lnTo>
                  <a:pt x="234" y="67"/>
                </a:lnTo>
                <a:lnTo>
                  <a:pt x="235" y="60"/>
                </a:lnTo>
                <a:cubicBezTo>
                  <a:pt x="246" y="39"/>
                  <a:pt x="256" y="33"/>
                  <a:pt x="281" y="36"/>
                </a:cubicBezTo>
                <a:lnTo>
                  <a:pt x="290" y="40"/>
                </a:lnTo>
                <a:lnTo>
                  <a:pt x="298" y="46"/>
                </a:lnTo>
                <a:lnTo>
                  <a:pt x="303" y="55"/>
                </a:lnTo>
                <a:lnTo>
                  <a:pt x="302" y="55"/>
                </a:lnTo>
                <a:lnTo>
                  <a:pt x="352" y="173"/>
                </a:lnTo>
                <a:lnTo>
                  <a:pt x="341" y="167"/>
                </a:lnTo>
                <a:lnTo>
                  <a:pt x="330" y="163"/>
                </a:lnTo>
                <a:cubicBezTo>
                  <a:pt x="294" y="156"/>
                  <a:pt x="280" y="162"/>
                  <a:pt x="248" y="181"/>
                </a:cubicBezTo>
                <a:lnTo>
                  <a:pt x="234" y="196"/>
                </a:lnTo>
                <a:lnTo>
                  <a:pt x="234" y="194"/>
                </a:lnTo>
                <a:lnTo>
                  <a:pt x="234" y="191"/>
                </a:lnTo>
                <a:lnTo>
                  <a:pt x="234" y="185"/>
                </a:lnTo>
                <a:lnTo>
                  <a:pt x="234" y="176"/>
                </a:lnTo>
                <a:lnTo>
                  <a:pt x="234" y="166"/>
                </a:lnTo>
                <a:cubicBezTo>
                  <a:pt x="234" y="135"/>
                  <a:pt x="234" y="104"/>
                  <a:pt x="234" y="72"/>
                </a:cubicBezTo>
                <a:lnTo>
                  <a:pt x="234" y="69"/>
                </a:lnTo>
                <a:lnTo>
                  <a:pt x="234" y="67"/>
                </a:lnTo>
                <a:close/>
                <a:moveTo>
                  <a:pt x="216" y="214"/>
                </a:moveTo>
                <a:lnTo>
                  <a:pt x="180" y="214"/>
                </a:lnTo>
                <a:lnTo>
                  <a:pt x="180" y="89"/>
                </a:lnTo>
                <a:lnTo>
                  <a:pt x="216" y="89"/>
                </a:lnTo>
                <a:lnTo>
                  <a:pt x="216" y="90"/>
                </a:lnTo>
                <a:lnTo>
                  <a:pt x="216" y="94"/>
                </a:lnTo>
                <a:cubicBezTo>
                  <a:pt x="216" y="130"/>
                  <a:pt x="216" y="167"/>
                  <a:pt x="216" y="203"/>
                </a:cubicBezTo>
                <a:lnTo>
                  <a:pt x="216" y="208"/>
                </a:lnTo>
                <a:lnTo>
                  <a:pt x="216" y="213"/>
                </a:lnTo>
                <a:lnTo>
                  <a:pt x="216" y="214"/>
                </a:lnTo>
                <a:close/>
                <a:moveTo>
                  <a:pt x="216" y="250"/>
                </a:moveTo>
                <a:lnTo>
                  <a:pt x="180" y="250"/>
                </a:lnTo>
                <a:lnTo>
                  <a:pt x="180" y="232"/>
                </a:lnTo>
                <a:lnTo>
                  <a:pt x="216" y="232"/>
                </a:lnTo>
                <a:lnTo>
                  <a:pt x="216" y="233"/>
                </a:lnTo>
                <a:lnTo>
                  <a:pt x="216" y="234"/>
                </a:lnTo>
                <a:lnTo>
                  <a:pt x="216" y="241"/>
                </a:lnTo>
                <a:lnTo>
                  <a:pt x="216" y="247"/>
                </a:lnTo>
                <a:lnTo>
                  <a:pt x="216" y="249"/>
                </a:lnTo>
                <a:lnTo>
                  <a:pt x="216" y="250"/>
                </a:lnTo>
                <a:close/>
                <a:moveTo>
                  <a:pt x="162" y="196"/>
                </a:moveTo>
                <a:cubicBezTo>
                  <a:pt x="133" y="165"/>
                  <a:pt x="107" y="155"/>
                  <a:pt x="66" y="163"/>
                </a:cubicBezTo>
                <a:lnTo>
                  <a:pt x="55" y="167"/>
                </a:lnTo>
                <a:lnTo>
                  <a:pt x="44" y="173"/>
                </a:lnTo>
                <a:lnTo>
                  <a:pt x="93" y="55"/>
                </a:lnTo>
                <a:lnTo>
                  <a:pt x="93" y="55"/>
                </a:lnTo>
                <a:lnTo>
                  <a:pt x="98" y="46"/>
                </a:lnTo>
                <a:lnTo>
                  <a:pt x="107" y="40"/>
                </a:lnTo>
                <a:lnTo>
                  <a:pt x="116" y="36"/>
                </a:lnTo>
                <a:cubicBezTo>
                  <a:pt x="139" y="33"/>
                  <a:pt x="158" y="40"/>
                  <a:pt x="162" y="67"/>
                </a:cubicBezTo>
                <a:lnTo>
                  <a:pt x="162" y="72"/>
                </a:lnTo>
                <a:lnTo>
                  <a:pt x="162" y="79"/>
                </a:lnTo>
                <a:cubicBezTo>
                  <a:pt x="162" y="111"/>
                  <a:pt x="162" y="144"/>
                  <a:pt x="162" y="176"/>
                </a:cubicBezTo>
                <a:lnTo>
                  <a:pt x="162" y="185"/>
                </a:lnTo>
                <a:lnTo>
                  <a:pt x="162" y="191"/>
                </a:lnTo>
                <a:lnTo>
                  <a:pt x="162" y="194"/>
                </a:lnTo>
                <a:lnTo>
                  <a:pt x="162" y="196"/>
                </a:lnTo>
                <a:close/>
                <a:moveTo>
                  <a:pt x="24" y="278"/>
                </a:moveTo>
                <a:lnTo>
                  <a:pt x="20" y="264"/>
                </a:lnTo>
                <a:lnTo>
                  <a:pt x="18" y="250"/>
                </a:lnTo>
                <a:lnTo>
                  <a:pt x="20" y="235"/>
                </a:lnTo>
                <a:lnTo>
                  <a:pt x="24" y="222"/>
                </a:lnTo>
                <a:lnTo>
                  <a:pt x="30" y="209"/>
                </a:lnTo>
                <a:lnTo>
                  <a:pt x="39" y="199"/>
                </a:lnTo>
                <a:lnTo>
                  <a:pt x="50" y="190"/>
                </a:lnTo>
                <a:lnTo>
                  <a:pt x="62" y="183"/>
                </a:lnTo>
                <a:cubicBezTo>
                  <a:pt x="98" y="172"/>
                  <a:pt x="126" y="179"/>
                  <a:pt x="150" y="209"/>
                </a:cubicBezTo>
                <a:lnTo>
                  <a:pt x="157" y="222"/>
                </a:lnTo>
                <a:lnTo>
                  <a:pt x="161" y="235"/>
                </a:lnTo>
                <a:lnTo>
                  <a:pt x="162" y="250"/>
                </a:lnTo>
                <a:lnTo>
                  <a:pt x="161" y="264"/>
                </a:lnTo>
                <a:lnTo>
                  <a:pt x="157" y="278"/>
                </a:lnTo>
                <a:cubicBezTo>
                  <a:pt x="123" y="340"/>
                  <a:pt x="55" y="335"/>
                  <a:pt x="24" y="278"/>
                </a:cubicBezTo>
                <a:close/>
                <a:moveTo>
                  <a:pt x="388" y="210"/>
                </a:moveTo>
                <a:lnTo>
                  <a:pt x="321" y="52"/>
                </a:lnTo>
                <a:lnTo>
                  <a:pt x="321" y="52"/>
                </a:lnTo>
                <a:lnTo>
                  <a:pt x="317" y="44"/>
                </a:lnTo>
                <a:lnTo>
                  <a:pt x="313" y="38"/>
                </a:lnTo>
                <a:cubicBezTo>
                  <a:pt x="285" y="10"/>
                  <a:pt x="251" y="6"/>
                  <a:pt x="226" y="40"/>
                </a:cubicBezTo>
                <a:lnTo>
                  <a:pt x="220" y="49"/>
                </a:lnTo>
                <a:lnTo>
                  <a:pt x="217" y="59"/>
                </a:lnTo>
                <a:lnTo>
                  <a:pt x="216" y="70"/>
                </a:lnTo>
                <a:lnTo>
                  <a:pt x="180" y="70"/>
                </a:lnTo>
                <a:lnTo>
                  <a:pt x="179" y="59"/>
                </a:lnTo>
                <a:cubicBezTo>
                  <a:pt x="165" y="13"/>
                  <a:pt x="121" y="0"/>
                  <a:pt x="83" y="38"/>
                </a:cubicBezTo>
                <a:lnTo>
                  <a:pt x="79" y="44"/>
                </a:lnTo>
                <a:lnTo>
                  <a:pt x="76" y="52"/>
                </a:lnTo>
                <a:lnTo>
                  <a:pt x="76" y="52"/>
                </a:lnTo>
                <a:lnTo>
                  <a:pt x="9" y="210"/>
                </a:lnTo>
                <a:lnTo>
                  <a:pt x="2" y="230"/>
                </a:lnTo>
                <a:lnTo>
                  <a:pt x="0" y="240"/>
                </a:lnTo>
                <a:cubicBezTo>
                  <a:pt x="0" y="355"/>
                  <a:pt x="146" y="381"/>
                  <a:pt x="178" y="268"/>
                </a:cubicBezTo>
                <a:lnTo>
                  <a:pt x="218" y="268"/>
                </a:lnTo>
                <a:cubicBezTo>
                  <a:pt x="248" y="372"/>
                  <a:pt x="391" y="362"/>
                  <a:pt x="395" y="240"/>
                </a:cubicBezTo>
                <a:lnTo>
                  <a:pt x="394" y="230"/>
                </a:lnTo>
                <a:lnTo>
                  <a:pt x="388" y="210"/>
                </a:lnTo>
                <a:close/>
                <a:moveTo>
                  <a:pt x="307" y="196"/>
                </a:moveTo>
                <a:lnTo>
                  <a:pt x="296" y="198"/>
                </a:lnTo>
                <a:lnTo>
                  <a:pt x="285" y="201"/>
                </a:lnTo>
                <a:lnTo>
                  <a:pt x="276" y="205"/>
                </a:lnTo>
                <a:lnTo>
                  <a:pt x="268" y="212"/>
                </a:lnTo>
                <a:lnTo>
                  <a:pt x="261" y="220"/>
                </a:lnTo>
                <a:lnTo>
                  <a:pt x="257" y="229"/>
                </a:lnTo>
                <a:lnTo>
                  <a:pt x="254" y="240"/>
                </a:lnTo>
                <a:lnTo>
                  <a:pt x="253" y="250"/>
                </a:lnTo>
                <a:lnTo>
                  <a:pt x="253" y="254"/>
                </a:lnTo>
                <a:lnTo>
                  <a:pt x="255" y="256"/>
                </a:lnTo>
                <a:lnTo>
                  <a:pt x="258" y="258"/>
                </a:lnTo>
                <a:lnTo>
                  <a:pt x="261" y="259"/>
                </a:lnTo>
                <a:lnTo>
                  <a:pt x="265" y="258"/>
                </a:lnTo>
                <a:lnTo>
                  <a:pt x="268" y="256"/>
                </a:lnTo>
                <a:lnTo>
                  <a:pt x="270" y="254"/>
                </a:lnTo>
                <a:lnTo>
                  <a:pt x="270" y="250"/>
                </a:lnTo>
                <a:lnTo>
                  <a:pt x="271" y="243"/>
                </a:lnTo>
                <a:lnTo>
                  <a:pt x="273" y="236"/>
                </a:lnTo>
                <a:lnTo>
                  <a:pt x="276" y="230"/>
                </a:lnTo>
                <a:lnTo>
                  <a:pt x="281" y="225"/>
                </a:lnTo>
                <a:lnTo>
                  <a:pt x="286" y="220"/>
                </a:lnTo>
                <a:lnTo>
                  <a:pt x="293" y="217"/>
                </a:lnTo>
                <a:lnTo>
                  <a:pt x="299" y="215"/>
                </a:lnTo>
                <a:lnTo>
                  <a:pt x="307" y="214"/>
                </a:lnTo>
                <a:lnTo>
                  <a:pt x="310" y="214"/>
                </a:lnTo>
                <a:lnTo>
                  <a:pt x="312" y="212"/>
                </a:lnTo>
                <a:lnTo>
                  <a:pt x="314" y="208"/>
                </a:lnTo>
                <a:lnTo>
                  <a:pt x="315" y="205"/>
                </a:lnTo>
                <a:lnTo>
                  <a:pt x="314" y="202"/>
                </a:lnTo>
                <a:lnTo>
                  <a:pt x="312" y="199"/>
                </a:lnTo>
                <a:lnTo>
                  <a:pt x="310" y="196"/>
                </a:lnTo>
                <a:lnTo>
                  <a:pt x="307" y="196"/>
                </a:lnTo>
                <a:close/>
                <a:moveTo>
                  <a:pt x="69" y="201"/>
                </a:moveTo>
                <a:lnTo>
                  <a:pt x="59" y="205"/>
                </a:lnTo>
                <a:lnTo>
                  <a:pt x="52" y="212"/>
                </a:lnTo>
                <a:lnTo>
                  <a:pt x="45" y="220"/>
                </a:lnTo>
                <a:lnTo>
                  <a:pt x="40" y="229"/>
                </a:lnTo>
                <a:lnTo>
                  <a:pt x="37" y="240"/>
                </a:lnTo>
                <a:lnTo>
                  <a:pt x="36" y="250"/>
                </a:lnTo>
                <a:lnTo>
                  <a:pt x="37" y="254"/>
                </a:lnTo>
                <a:lnTo>
                  <a:pt x="39" y="256"/>
                </a:lnTo>
                <a:lnTo>
                  <a:pt x="42" y="258"/>
                </a:lnTo>
                <a:lnTo>
                  <a:pt x="45" y="259"/>
                </a:lnTo>
                <a:lnTo>
                  <a:pt x="49" y="258"/>
                </a:lnTo>
                <a:lnTo>
                  <a:pt x="52" y="256"/>
                </a:lnTo>
                <a:lnTo>
                  <a:pt x="54" y="254"/>
                </a:lnTo>
                <a:lnTo>
                  <a:pt x="54" y="250"/>
                </a:lnTo>
                <a:lnTo>
                  <a:pt x="55" y="243"/>
                </a:lnTo>
                <a:lnTo>
                  <a:pt x="57" y="236"/>
                </a:lnTo>
                <a:lnTo>
                  <a:pt x="61" y="230"/>
                </a:lnTo>
                <a:lnTo>
                  <a:pt x="65" y="225"/>
                </a:lnTo>
                <a:lnTo>
                  <a:pt x="70" y="220"/>
                </a:lnTo>
                <a:lnTo>
                  <a:pt x="76" y="217"/>
                </a:lnTo>
                <a:lnTo>
                  <a:pt x="83" y="215"/>
                </a:lnTo>
                <a:lnTo>
                  <a:pt x="90" y="214"/>
                </a:lnTo>
                <a:lnTo>
                  <a:pt x="94" y="214"/>
                </a:lnTo>
                <a:lnTo>
                  <a:pt x="96" y="212"/>
                </a:lnTo>
                <a:lnTo>
                  <a:pt x="98" y="208"/>
                </a:lnTo>
                <a:lnTo>
                  <a:pt x="99" y="205"/>
                </a:lnTo>
                <a:lnTo>
                  <a:pt x="98" y="202"/>
                </a:lnTo>
                <a:cubicBezTo>
                  <a:pt x="92" y="192"/>
                  <a:pt x="80" y="197"/>
                  <a:pt x="69" y="201"/>
                </a:cubicBezTo>
                <a:close/>
              </a:path>
            </a:pathLst>
          </a:custGeom>
          <a:solidFill>
            <a:srgbClr val="283250"/>
          </a:solidFill>
          <a:ln>
            <a:noFill/>
          </a:ln>
          <a:extLst/>
        </p:spPr>
        <p:txBody>
          <a:bodyPr lIns="128588" tIns="64294" rIns="128588" bIns="64294"/>
          <a:lstStyle/>
          <a:p>
            <a:pPr defTabSz="1285915">
              <a:defRPr/>
            </a:pPr>
            <a:endParaRPr lang="en-US" sz="4050">
              <a:solidFill>
                <a:prstClr val="black"/>
              </a:solidFill>
            </a:endParaRPr>
          </a:p>
        </p:txBody>
      </p:sp>
      <p:sp>
        <p:nvSpPr>
          <p:cNvPr id="24" name="Freeform 52"/>
          <p:cNvSpPr>
            <a:spLocks noEditPoints="1"/>
          </p:cNvSpPr>
          <p:nvPr/>
        </p:nvSpPr>
        <p:spPr bwMode="auto">
          <a:xfrm>
            <a:off x="3407358" y="5341509"/>
            <a:ext cx="832722" cy="920599"/>
          </a:xfrm>
          <a:custGeom>
            <a:avLst/>
            <a:gdLst>
              <a:gd name="T0" fmla="*/ 125 w 359"/>
              <a:gd name="T1" fmla="*/ 52 h 396"/>
              <a:gd name="T2" fmla="*/ 341 w 359"/>
              <a:gd name="T3" fmla="*/ 22 h 396"/>
              <a:gd name="T4" fmla="*/ 341 w 359"/>
              <a:gd name="T5" fmla="*/ 42 h 396"/>
              <a:gd name="T6" fmla="*/ 341 w 359"/>
              <a:gd name="T7" fmla="*/ 80 h 396"/>
              <a:gd name="T8" fmla="*/ 341 w 359"/>
              <a:gd name="T9" fmla="*/ 89 h 396"/>
              <a:gd name="T10" fmla="*/ 278 w 359"/>
              <a:gd name="T11" fmla="*/ 324 h 396"/>
              <a:gd name="T12" fmla="*/ 259 w 359"/>
              <a:gd name="T13" fmla="*/ 316 h 396"/>
              <a:gd name="T14" fmla="*/ 251 w 359"/>
              <a:gd name="T15" fmla="*/ 297 h 396"/>
              <a:gd name="T16" fmla="*/ 259 w 359"/>
              <a:gd name="T17" fmla="*/ 277 h 396"/>
              <a:gd name="T18" fmla="*/ 278 w 359"/>
              <a:gd name="T19" fmla="*/ 270 h 396"/>
              <a:gd name="T20" fmla="*/ 325 w 359"/>
              <a:gd name="T21" fmla="*/ 272 h 396"/>
              <a:gd name="T22" fmla="*/ 340 w 359"/>
              <a:gd name="T23" fmla="*/ 291 h 396"/>
              <a:gd name="T24" fmla="*/ 339 w 359"/>
              <a:gd name="T25" fmla="*/ 307 h 396"/>
              <a:gd name="T26" fmla="*/ 319 w 359"/>
              <a:gd name="T27" fmla="*/ 322 h 396"/>
              <a:gd name="T28" fmla="*/ 44 w 359"/>
              <a:gd name="T29" fmla="*/ 377 h 396"/>
              <a:gd name="T30" fmla="*/ 26 w 359"/>
              <a:gd name="T31" fmla="*/ 370 h 396"/>
              <a:gd name="T32" fmla="*/ 17 w 359"/>
              <a:gd name="T33" fmla="*/ 350 h 396"/>
              <a:gd name="T34" fmla="*/ 26 w 359"/>
              <a:gd name="T35" fmla="*/ 331 h 396"/>
              <a:gd name="T36" fmla="*/ 44 w 359"/>
              <a:gd name="T37" fmla="*/ 324 h 396"/>
              <a:gd name="T38" fmla="*/ 90 w 359"/>
              <a:gd name="T39" fmla="*/ 326 h 396"/>
              <a:gd name="T40" fmla="*/ 107 w 359"/>
              <a:gd name="T41" fmla="*/ 345 h 396"/>
              <a:gd name="T42" fmla="*/ 106 w 359"/>
              <a:gd name="T43" fmla="*/ 361 h 396"/>
              <a:gd name="T44" fmla="*/ 86 w 359"/>
              <a:gd name="T45" fmla="*/ 376 h 396"/>
              <a:gd name="T46" fmla="*/ 348 w 359"/>
              <a:gd name="T47" fmla="*/ 0 h 396"/>
              <a:gd name="T48" fmla="*/ 115 w 359"/>
              <a:gd name="T49" fmla="*/ 35 h 396"/>
              <a:gd name="T50" fmla="*/ 108 w 359"/>
              <a:gd name="T51" fmla="*/ 41 h 396"/>
              <a:gd name="T52" fmla="*/ 95 w 359"/>
              <a:gd name="T53" fmla="*/ 308 h 396"/>
              <a:gd name="T54" fmla="*/ 44 w 359"/>
              <a:gd name="T55" fmla="*/ 305 h 396"/>
              <a:gd name="T56" fmla="*/ 19 w 359"/>
              <a:gd name="T57" fmla="*/ 313 h 396"/>
              <a:gd name="T58" fmla="*/ 3 w 359"/>
              <a:gd name="T59" fmla="*/ 333 h 396"/>
              <a:gd name="T60" fmla="*/ 0 w 359"/>
              <a:gd name="T61" fmla="*/ 359 h 396"/>
              <a:gd name="T62" fmla="*/ 13 w 359"/>
              <a:gd name="T63" fmla="*/ 382 h 396"/>
              <a:gd name="T64" fmla="*/ 35 w 359"/>
              <a:gd name="T65" fmla="*/ 395 h 396"/>
              <a:gd name="T66" fmla="*/ 89 w 359"/>
              <a:gd name="T67" fmla="*/ 395 h 396"/>
              <a:gd name="T68" fmla="*/ 112 w 359"/>
              <a:gd name="T69" fmla="*/ 382 h 396"/>
              <a:gd name="T70" fmla="*/ 124 w 359"/>
              <a:gd name="T71" fmla="*/ 359 h 396"/>
              <a:gd name="T72" fmla="*/ 341 w 359"/>
              <a:gd name="T73" fmla="*/ 109 h 396"/>
              <a:gd name="T74" fmla="*/ 321 w 359"/>
              <a:gd name="T75" fmla="*/ 252 h 396"/>
              <a:gd name="T76" fmla="*/ 269 w 359"/>
              <a:gd name="T77" fmla="*/ 252 h 396"/>
              <a:gd name="T78" fmla="*/ 246 w 359"/>
              <a:gd name="T79" fmla="*/ 264 h 396"/>
              <a:gd name="T80" fmla="*/ 234 w 359"/>
              <a:gd name="T81" fmla="*/ 287 h 396"/>
              <a:gd name="T82" fmla="*/ 236 w 359"/>
              <a:gd name="T83" fmla="*/ 314 h 396"/>
              <a:gd name="T84" fmla="*/ 252 w 359"/>
              <a:gd name="T85" fmla="*/ 333 h 396"/>
              <a:gd name="T86" fmla="*/ 278 w 359"/>
              <a:gd name="T87" fmla="*/ 342 h 396"/>
              <a:gd name="T88" fmla="*/ 331 w 359"/>
              <a:gd name="T89" fmla="*/ 338 h 396"/>
              <a:gd name="T90" fmla="*/ 351 w 359"/>
              <a:gd name="T91" fmla="*/ 321 h 396"/>
              <a:gd name="T92" fmla="*/ 359 w 359"/>
              <a:gd name="T93" fmla="*/ 297 h 396"/>
              <a:gd name="T94" fmla="*/ 356 w 359"/>
              <a:gd name="T95" fmla="*/ 2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9" h="396">
                <a:moveTo>
                  <a:pt x="341" y="90"/>
                </a:moveTo>
                <a:lnTo>
                  <a:pt x="125" y="124"/>
                </a:lnTo>
                <a:lnTo>
                  <a:pt x="125" y="52"/>
                </a:lnTo>
                <a:lnTo>
                  <a:pt x="341" y="19"/>
                </a:lnTo>
                <a:lnTo>
                  <a:pt x="341" y="19"/>
                </a:lnTo>
                <a:lnTo>
                  <a:pt x="341" y="22"/>
                </a:lnTo>
                <a:lnTo>
                  <a:pt x="341" y="26"/>
                </a:lnTo>
                <a:lnTo>
                  <a:pt x="341" y="30"/>
                </a:lnTo>
                <a:lnTo>
                  <a:pt x="341" y="42"/>
                </a:lnTo>
                <a:lnTo>
                  <a:pt x="341" y="55"/>
                </a:lnTo>
                <a:lnTo>
                  <a:pt x="341" y="68"/>
                </a:lnTo>
                <a:lnTo>
                  <a:pt x="341" y="80"/>
                </a:lnTo>
                <a:lnTo>
                  <a:pt x="341" y="84"/>
                </a:lnTo>
                <a:lnTo>
                  <a:pt x="341" y="87"/>
                </a:lnTo>
                <a:lnTo>
                  <a:pt x="341" y="89"/>
                </a:lnTo>
                <a:lnTo>
                  <a:pt x="341" y="90"/>
                </a:lnTo>
                <a:close/>
                <a:moveTo>
                  <a:pt x="314" y="324"/>
                </a:moveTo>
                <a:lnTo>
                  <a:pt x="278" y="324"/>
                </a:lnTo>
                <a:lnTo>
                  <a:pt x="273" y="322"/>
                </a:lnTo>
                <a:lnTo>
                  <a:pt x="267" y="321"/>
                </a:lnTo>
                <a:lnTo>
                  <a:pt x="259" y="316"/>
                </a:lnTo>
                <a:lnTo>
                  <a:pt x="253" y="307"/>
                </a:lnTo>
                <a:lnTo>
                  <a:pt x="251" y="302"/>
                </a:lnTo>
                <a:lnTo>
                  <a:pt x="251" y="297"/>
                </a:lnTo>
                <a:lnTo>
                  <a:pt x="251" y="291"/>
                </a:lnTo>
                <a:lnTo>
                  <a:pt x="253" y="286"/>
                </a:lnTo>
                <a:lnTo>
                  <a:pt x="259" y="277"/>
                </a:lnTo>
                <a:lnTo>
                  <a:pt x="267" y="272"/>
                </a:lnTo>
                <a:lnTo>
                  <a:pt x="273" y="270"/>
                </a:lnTo>
                <a:lnTo>
                  <a:pt x="278" y="270"/>
                </a:lnTo>
                <a:lnTo>
                  <a:pt x="314" y="270"/>
                </a:lnTo>
                <a:lnTo>
                  <a:pt x="319" y="270"/>
                </a:lnTo>
                <a:lnTo>
                  <a:pt x="325" y="272"/>
                </a:lnTo>
                <a:lnTo>
                  <a:pt x="333" y="277"/>
                </a:lnTo>
                <a:lnTo>
                  <a:pt x="339" y="286"/>
                </a:lnTo>
                <a:lnTo>
                  <a:pt x="340" y="291"/>
                </a:lnTo>
                <a:lnTo>
                  <a:pt x="341" y="297"/>
                </a:lnTo>
                <a:lnTo>
                  <a:pt x="340" y="302"/>
                </a:lnTo>
                <a:lnTo>
                  <a:pt x="339" y="307"/>
                </a:lnTo>
                <a:lnTo>
                  <a:pt x="333" y="316"/>
                </a:lnTo>
                <a:lnTo>
                  <a:pt x="325" y="321"/>
                </a:lnTo>
                <a:lnTo>
                  <a:pt x="319" y="322"/>
                </a:lnTo>
                <a:lnTo>
                  <a:pt x="314" y="324"/>
                </a:lnTo>
                <a:close/>
                <a:moveTo>
                  <a:pt x="81" y="377"/>
                </a:moveTo>
                <a:lnTo>
                  <a:pt x="44" y="377"/>
                </a:lnTo>
                <a:lnTo>
                  <a:pt x="39" y="376"/>
                </a:lnTo>
                <a:lnTo>
                  <a:pt x="34" y="375"/>
                </a:lnTo>
                <a:lnTo>
                  <a:pt x="26" y="370"/>
                </a:lnTo>
                <a:lnTo>
                  <a:pt x="19" y="361"/>
                </a:lnTo>
                <a:lnTo>
                  <a:pt x="18" y="356"/>
                </a:lnTo>
                <a:lnTo>
                  <a:pt x="17" y="350"/>
                </a:lnTo>
                <a:lnTo>
                  <a:pt x="18" y="345"/>
                </a:lnTo>
                <a:lnTo>
                  <a:pt x="19" y="340"/>
                </a:lnTo>
                <a:lnTo>
                  <a:pt x="26" y="331"/>
                </a:lnTo>
                <a:lnTo>
                  <a:pt x="34" y="326"/>
                </a:lnTo>
                <a:lnTo>
                  <a:pt x="39" y="324"/>
                </a:lnTo>
                <a:lnTo>
                  <a:pt x="44" y="324"/>
                </a:lnTo>
                <a:lnTo>
                  <a:pt x="81" y="324"/>
                </a:lnTo>
                <a:lnTo>
                  <a:pt x="86" y="324"/>
                </a:lnTo>
                <a:lnTo>
                  <a:pt x="90" y="326"/>
                </a:lnTo>
                <a:lnTo>
                  <a:pt x="99" y="331"/>
                </a:lnTo>
                <a:lnTo>
                  <a:pt x="106" y="340"/>
                </a:lnTo>
                <a:lnTo>
                  <a:pt x="107" y="345"/>
                </a:lnTo>
                <a:lnTo>
                  <a:pt x="108" y="350"/>
                </a:lnTo>
                <a:lnTo>
                  <a:pt x="107" y="356"/>
                </a:lnTo>
                <a:lnTo>
                  <a:pt x="106" y="361"/>
                </a:lnTo>
                <a:lnTo>
                  <a:pt x="99" y="370"/>
                </a:lnTo>
                <a:lnTo>
                  <a:pt x="90" y="375"/>
                </a:lnTo>
                <a:lnTo>
                  <a:pt x="86" y="376"/>
                </a:lnTo>
                <a:lnTo>
                  <a:pt x="81" y="377"/>
                </a:lnTo>
                <a:close/>
                <a:moveTo>
                  <a:pt x="349" y="0"/>
                </a:moveTo>
                <a:lnTo>
                  <a:pt x="348" y="0"/>
                </a:lnTo>
                <a:lnTo>
                  <a:pt x="348" y="0"/>
                </a:lnTo>
                <a:lnTo>
                  <a:pt x="115" y="35"/>
                </a:lnTo>
                <a:lnTo>
                  <a:pt x="115" y="35"/>
                </a:lnTo>
                <a:lnTo>
                  <a:pt x="112" y="36"/>
                </a:lnTo>
                <a:lnTo>
                  <a:pt x="110" y="39"/>
                </a:lnTo>
                <a:lnTo>
                  <a:pt x="108" y="41"/>
                </a:lnTo>
                <a:lnTo>
                  <a:pt x="108" y="44"/>
                </a:lnTo>
                <a:lnTo>
                  <a:pt x="108" y="315"/>
                </a:lnTo>
                <a:lnTo>
                  <a:pt x="95" y="308"/>
                </a:lnTo>
                <a:lnTo>
                  <a:pt x="87" y="306"/>
                </a:lnTo>
                <a:lnTo>
                  <a:pt x="81" y="305"/>
                </a:lnTo>
                <a:lnTo>
                  <a:pt x="44" y="305"/>
                </a:lnTo>
                <a:lnTo>
                  <a:pt x="35" y="306"/>
                </a:lnTo>
                <a:lnTo>
                  <a:pt x="27" y="309"/>
                </a:lnTo>
                <a:lnTo>
                  <a:pt x="19" y="313"/>
                </a:lnTo>
                <a:lnTo>
                  <a:pt x="13" y="318"/>
                </a:lnTo>
                <a:lnTo>
                  <a:pt x="7" y="326"/>
                </a:lnTo>
                <a:lnTo>
                  <a:pt x="3" y="333"/>
                </a:lnTo>
                <a:lnTo>
                  <a:pt x="0" y="342"/>
                </a:lnTo>
                <a:lnTo>
                  <a:pt x="0" y="350"/>
                </a:lnTo>
                <a:lnTo>
                  <a:pt x="0" y="359"/>
                </a:lnTo>
                <a:lnTo>
                  <a:pt x="3" y="368"/>
                </a:lnTo>
                <a:lnTo>
                  <a:pt x="7" y="375"/>
                </a:lnTo>
                <a:lnTo>
                  <a:pt x="13" y="382"/>
                </a:lnTo>
                <a:lnTo>
                  <a:pt x="19" y="387"/>
                </a:lnTo>
                <a:lnTo>
                  <a:pt x="27" y="391"/>
                </a:lnTo>
                <a:lnTo>
                  <a:pt x="35" y="395"/>
                </a:lnTo>
                <a:lnTo>
                  <a:pt x="44" y="396"/>
                </a:lnTo>
                <a:lnTo>
                  <a:pt x="81" y="396"/>
                </a:lnTo>
                <a:lnTo>
                  <a:pt x="89" y="395"/>
                </a:lnTo>
                <a:lnTo>
                  <a:pt x="98" y="391"/>
                </a:lnTo>
                <a:lnTo>
                  <a:pt x="106" y="387"/>
                </a:lnTo>
                <a:lnTo>
                  <a:pt x="112" y="382"/>
                </a:lnTo>
                <a:lnTo>
                  <a:pt x="117" y="375"/>
                </a:lnTo>
                <a:lnTo>
                  <a:pt x="122" y="368"/>
                </a:lnTo>
                <a:lnTo>
                  <a:pt x="124" y="359"/>
                </a:lnTo>
                <a:lnTo>
                  <a:pt x="125" y="350"/>
                </a:lnTo>
                <a:lnTo>
                  <a:pt x="125" y="142"/>
                </a:lnTo>
                <a:lnTo>
                  <a:pt x="341" y="109"/>
                </a:lnTo>
                <a:lnTo>
                  <a:pt x="341" y="261"/>
                </a:lnTo>
                <a:lnTo>
                  <a:pt x="328" y="254"/>
                </a:lnTo>
                <a:lnTo>
                  <a:pt x="321" y="252"/>
                </a:lnTo>
                <a:lnTo>
                  <a:pt x="314" y="251"/>
                </a:lnTo>
                <a:lnTo>
                  <a:pt x="278" y="251"/>
                </a:lnTo>
                <a:lnTo>
                  <a:pt x="269" y="252"/>
                </a:lnTo>
                <a:lnTo>
                  <a:pt x="261" y="254"/>
                </a:lnTo>
                <a:lnTo>
                  <a:pt x="252" y="259"/>
                </a:lnTo>
                <a:lnTo>
                  <a:pt x="246" y="264"/>
                </a:lnTo>
                <a:lnTo>
                  <a:pt x="240" y="272"/>
                </a:lnTo>
                <a:lnTo>
                  <a:pt x="236" y="279"/>
                </a:lnTo>
                <a:lnTo>
                  <a:pt x="234" y="287"/>
                </a:lnTo>
                <a:lnTo>
                  <a:pt x="233" y="297"/>
                </a:lnTo>
                <a:lnTo>
                  <a:pt x="234" y="305"/>
                </a:lnTo>
                <a:lnTo>
                  <a:pt x="236" y="314"/>
                </a:lnTo>
                <a:lnTo>
                  <a:pt x="240" y="321"/>
                </a:lnTo>
                <a:lnTo>
                  <a:pt x="246" y="328"/>
                </a:lnTo>
                <a:lnTo>
                  <a:pt x="252" y="333"/>
                </a:lnTo>
                <a:lnTo>
                  <a:pt x="261" y="338"/>
                </a:lnTo>
                <a:lnTo>
                  <a:pt x="269" y="341"/>
                </a:lnTo>
                <a:lnTo>
                  <a:pt x="278" y="342"/>
                </a:lnTo>
                <a:lnTo>
                  <a:pt x="314" y="342"/>
                </a:lnTo>
                <a:lnTo>
                  <a:pt x="322" y="341"/>
                </a:lnTo>
                <a:lnTo>
                  <a:pt x="331" y="338"/>
                </a:lnTo>
                <a:lnTo>
                  <a:pt x="339" y="333"/>
                </a:lnTo>
                <a:lnTo>
                  <a:pt x="345" y="328"/>
                </a:lnTo>
                <a:lnTo>
                  <a:pt x="351" y="321"/>
                </a:lnTo>
                <a:lnTo>
                  <a:pt x="355" y="314"/>
                </a:lnTo>
                <a:lnTo>
                  <a:pt x="358" y="305"/>
                </a:lnTo>
                <a:lnTo>
                  <a:pt x="359" y="297"/>
                </a:lnTo>
                <a:lnTo>
                  <a:pt x="359" y="8"/>
                </a:lnTo>
                <a:lnTo>
                  <a:pt x="358" y="5"/>
                </a:lnTo>
                <a:lnTo>
                  <a:pt x="356" y="2"/>
                </a:lnTo>
                <a:lnTo>
                  <a:pt x="354" y="0"/>
                </a:lnTo>
                <a:lnTo>
                  <a:pt x="349" y="0"/>
                </a:lnTo>
                <a:close/>
              </a:path>
            </a:pathLst>
          </a:custGeom>
          <a:solidFill>
            <a:srgbClr val="283250"/>
          </a:solidFill>
          <a:ln>
            <a:noFill/>
          </a:ln>
          <a:extLst/>
        </p:spPr>
        <p:txBody>
          <a:bodyPr lIns="85725" tIns="42863" rIns="85725" bIns="42863"/>
          <a:lstStyle/>
          <a:p>
            <a:pPr defTabSz="857319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Freeform 159"/>
          <p:cNvSpPr>
            <a:spLocks noEditPoints="1"/>
          </p:cNvSpPr>
          <p:nvPr/>
        </p:nvSpPr>
        <p:spPr bwMode="auto">
          <a:xfrm>
            <a:off x="13919117" y="5341508"/>
            <a:ext cx="930612" cy="920600"/>
          </a:xfrm>
          <a:custGeom>
            <a:avLst/>
            <a:gdLst>
              <a:gd name="T0" fmla="*/ 31 w 396"/>
              <a:gd name="T1" fmla="*/ 198 h 397"/>
              <a:gd name="T2" fmla="*/ 195 w 396"/>
              <a:gd name="T3" fmla="*/ 228 h 397"/>
              <a:gd name="T4" fmla="*/ 198 w 396"/>
              <a:gd name="T5" fmla="*/ 230 h 397"/>
              <a:gd name="T6" fmla="*/ 202 w 396"/>
              <a:gd name="T7" fmla="*/ 228 h 397"/>
              <a:gd name="T8" fmla="*/ 366 w 396"/>
              <a:gd name="T9" fmla="*/ 198 h 397"/>
              <a:gd name="T10" fmla="*/ 360 w 396"/>
              <a:gd name="T11" fmla="*/ 202 h 397"/>
              <a:gd name="T12" fmla="*/ 200 w 396"/>
              <a:gd name="T13" fmla="*/ 290 h 397"/>
              <a:gd name="T14" fmla="*/ 366 w 396"/>
              <a:gd name="T15" fmla="*/ 282 h 397"/>
              <a:gd name="T16" fmla="*/ 31 w 396"/>
              <a:gd name="T17" fmla="*/ 282 h 397"/>
              <a:gd name="T18" fmla="*/ 195 w 396"/>
              <a:gd name="T19" fmla="*/ 313 h 397"/>
              <a:gd name="T20" fmla="*/ 198 w 396"/>
              <a:gd name="T21" fmla="*/ 313 h 397"/>
              <a:gd name="T22" fmla="*/ 202 w 396"/>
              <a:gd name="T23" fmla="*/ 313 h 397"/>
              <a:gd name="T24" fmla="*/ 314 w 396"/>
              <a:gd name="T25" fmla="*/ 252 h 397"/>
              <a:gd name="T26" fmla="*/ 364 w 396"/>
              <a:gd name="T27" fmla="*/ 281 h 397"/>
              <a:gd name="T28" fmla="*/ 366 w 396"/>
              <a:gd name="T29" fmla="*/ 282 h 397"/>
              <a:gd name="T30" fmla="*/ 198 w 396"/>
              <a:gd name="T31" fmla="*/ 22 h 397"/>
              <a:gd name="T32" fmla="*/ 198 w 396"/>
              <a:gd name="T33" fmla="*/ 207 h 397"/>
              <a:gd name="T34" fmla="*/ 191 w 396"/>
              <a:gd name="T35" fmla="*/ 203 h 397"/>
              <a:gd name="T36" fmla="*/ 69 w 396"/>
              <a:gd name="T37" fmla="*/ 135 h 397"/>
              <a:gd name="T38" fmla="*/ 46 w 396"/>
              <a:gd name="T39" fmla="*/ 123 h 397"/>
              <a:gd name="T40" fmla="*/ 33 w 396"/>
              <a:gd name="T41" fmla="*/ 115 h 397"/>
              <a:gd name="T42" fmla="*/ 396 w 396"/>
              <a:gd name="T43" fmla="*/ 198 h 397"/>
              <a:gd name="T44" fmla="*/ 391 w 396"/>
              <a:gd name="T45" fmla="*/ 189 h 397"/>
              <a:gd name="T46" fmla="*/ 333 w 396"/>
              <a:gd name="T47" fmla="*/ 157 h 397"/>
              <a:gd name="T48" fmla="*/ 391 w 396"/>
              <a:gd name="T49" fmla="*/ 124 h 397"/>
              <a:gd name="T50" fmla="*/ 396 w 396"/>
              <a:gd name="T51" fmla="*/ 114 h 397"/>
              <a:gd name="T52" fmla="*/ 391 w 396"/>
              <a:gd name="T53" fmla="*/ 105 h 397"/>
              <a:gd name="T54" fmla="*/ 202 w 396"/>
              <a:gd name="T55" fmla="*/ 1 h 397"/>
              <a:gd name="T56" fmla="*/ 198 w 396"/>
              <a:gd name="T57" fmla="*/ 0 h 397"/>
              <a:gd name="T58" fmla="*/ 195 w 396"/>
              <a:gd name="T59" fmla="*/ 1 h 397"/>
              <a:gd name="T60" fmla="*/ 6 w 396"/>
              <a:gd name="T61" fmla="*/ 105 h 397"/>
              <a:gd name="T62" fmla="*/ 0 w 396"/>
              <a:gd name="T63" fmla="*/ 114 h 397"/>
              <a:gd name="T64" fmla="*/ 6 w 396"/>
              <a:gd name="T65" fmla="*/ 124 h 397"/>
              <a:gd name="T66" fmla="*/ 64 w 396"/>
              <a:gd name="T67" fmla="*/ 157 h 397"/>
              <a:gd name="T68" fmla="*/ 6 w 396"/>
              <a:gd name="T69" fmla="*/ 189 h 397"/>
              <a:gd name="T70" fmla="*/ 0 w 396"/>
              <a:gd name="T71" fmla="*/ 198 h 397"/>
              <a:gd name="T72" fmla="*/ 6 w 396"/>
              <a:gd name="T73" fmla="*/ 207 h 397"/>
              <a:gd name="T74" fmla="*/ 64 w 396"/>
              <a:gd name="T75" fmla="*/ 240 h 397"/>
              <a:gd name="T76" fmla="*/ 6 w 396"/>
              <a:gd name="T77" fmla="*/ 272 h 397"/>
              <a:gd name="T78" fmla="*/ 0 w 396"/>
              <a:gd name="T79" fmla="*/ 282 h 397"/>
              <a:gd name="T80" fmla="*/ 6 w 396"/>
              <a:gd name="T81" fmla="*/ 291 h 397"/>
              <a:gd name="T82" fmla="*/ 195 w 396"/>
              <a:gd name="T83" fmla="*/ 395 h 397"/>
              <a:gd name="T84" fmla="*/ 198 w 396"/>
              <a:gd name="T85" fmla="*/ 397 h 397"/>
              <a:gd name="T86" fmla="*/ 202 w 396"/>
              <a:gd name="T87" fmla="*/ 395 h 397"/>
              <a:gd name="T88" fmla="*/ 391 w 396"/>
              <a:gd name="T89" fmla="*/ 291 h 397"/>
              <a:gd name="T90" fmla="*/ 396 w 396"/>
              <a:gd name="T91" fmla="*/ 282 h 397"/>
              <a:gd name="T92" fmla="*/ 391 w 396"/>
              <a:gd name="T93" fmla="*/ 272 h 397"/>
              <a:gd name="T94" fmla="*/ 333 w 396"/>
              <a:gd name="T95" fmla="*/ 240 h 397"/>
              <a:gd name="T96" fmla="*/ 391 w 396"/>
              <a:gd name="T97" fmla="*/ 207 h 397"/>
              <a:gd name="T98" fmla="*/ 396 w 396"/>
              <a:gd name="T99" fmla="*/ 198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6" h="397">
                <a:moveTo>
                  <a:pt x="198" y="291"/>
                </a:moveTo>
                <a:lnTo>
                  <a:pt x="31" y="198"/>
                </a:lnTo>
                <a:lnTo>
                  <a:pt x="84" y="168"/>
                </a:lnTo>
                <a:lnTo>
                  <a:pt x="195" y="228"/>
                </a:lnTo>
                <a:lnTo>
                  <a:pt x="195" y="228"/>
                </a:lnTo>
                <a:lnTo>
                  <a:pt x="198" y="230"/>
                </a:lnTo>
                <a:lnTo>
                  <a:pt x="202" y="228"/>
                </a:lnTo>
                <a:lnTo>
                  <a:pt x="202" y="228"/>
                </a:lnTo>
                <a:lnTo>
                  <a:pt x="312" y="168"/>
                </a:lnTo>
                <a:lnTo>
                  <a:pt x="366" y="198"/>
                </a:lnTo>
                <a:lnTo>
                  <a:pt x="365" y="199"/>
                </a:lnTo>
                <a:lnTo>
                  <a:pt x="360" y="202"/>
                </a:lnTo>
                <a:cubicBezTo>
                  <a:pt x="334" y="217"/>
                  <a:pt x="308" y="230"/>
                  <a:pt x="282" y="245"/>
                </a:cubicBezTo>
                <a:cubicBezTo>
                  <a:pt x="256" y="259"/>
                  <a:pt x="226" y="278"/>
                  <a:pt x="200" y="290"/>
                </a:cubicBezTo>
                <a:lnTo>
                  <a:pt x="198" y="291"/>
                </a:lnTo>
                <a:close/>
                <a:moveTo>
                  <a:pt x="366" y="282"/>
                </a:moveTo>
                <a:lnTo>
                  <a:pt x="198" y="374"/>
                </a:lnTo>
                <a:lnTo>
                  <a:pt x="31" y="282"/>
                </a:lnTo>
                <a:lnTo>
                  <a:pt x="84" y="251"/>
                </a:lnTo>
                <a:lnTo>
                  <a:pt x="195" y="313"/>
                </a:lnTo>
                <a:lnTo>
                  <a:pt x="195" y="313"/>
                </a:lnTo>
                <a:lnTo>
                  <a:pt x="198" y="313"/>
                </a:lnTo>
                <a:lnTo>
                  <a:pt x="202" y="313"/>
                </a:lnTo>
                <a:lnTo>
                  <a:pt x="202" y="313"/>
                </a:lnTo>
                <a:lnTo>
                  <a:pt x="312" y="251"/>
                </a:lnTo>
                <a:lnTo>
                  <a:pt x="314" y="252"/>
                </a:lnTo>
                <a:lnTo>
                  <a:pt x="321" y="256"/>
                </a:lnTo>
                <a:cubicBezTo>
                  <a:pt x="335" y="264"/>
                  <a:pt x="350" y="273"/>
                  <a:pt x="364" y="281"/>
                </a:cubicBezTo>
                <a:lnTo>
                  <a:pt x="366" y="282"/>
                </a:lnTo>
                <a:lnTo>
                  <a:pt x="366" y="282"/>
                </a:lnTo>
                <a:close/>
                <a:moveTo>
                  <a:pt x="31" y="114"/>
                </a:moveTo>
                <a:lnTo>
                  <a:pt x="198" y="22"/>
                </a:lnTo>
                <a:lnTo>
                  <a:pt x="366" y="114"/>
                </a:lnTo>
                <a:lnTo>
                  <a:pt x="198" y="207"/>
                </a:lnTo>
                <a:lnTo>
                  <a:pt x="197" y="206"/>
                </a:lnTo>
                <a:lnTo>
                  <a:pt x="191" y="203"/>
                </a:lnTo>
                <a:cubicBezTo>
                  <a:pt x="157" y="183"/>
                  <a:pt x="119" y="163"/>
                  <a:pt x="83" y="144"/>
                </a:cubicBezTo>
                <a:lnTo>
                  <a:pt x="69" y="135"/>
                </a:lnTo>
                <a:lnTo>
                  <a:pt x="56" y="129"/>
                </a:lnTo>
                <a:lnTo>
                  <a:pt x="46" y="123"/>
                </a:lnTo>
                <a:lnTo>
                  <a:pt x="37" y="118"/>
                </a:lnTo>
                <a:lnTo>
                  <a:pt x="33" y="115"/>
                </a:lnTo>
                <a:lnTo>
                  <a:pt x="31" y="114"/>
                </a:lnTo>
                <a:close/>
                <a:moveTo>
                  <a:pt x="396" y="198"/>
                </a:moveTo>
                <a:lnTo>
                  <a:pt x="395" y="193"/>
                </a:lnTo>
                <a:lnTo>
                  <a:pt x="391" y="189"/>
                </a:lnTo>
                <a:lnTo>
                  <a:pt x="391" y="188"/>
                </a:lnTo>
                <a:lnTo>
                  <a:pt x="333" y="157"/>
                </a:lnTo>
                <a:lnTo>
                  <a:pt x="391" y="124"/>
                </a:lnTo>
                <a:lnTo>
                  <a:pt x="391" y="124"/>
                </a:lnTo>
                <a:lnTo>
                  <a:pt x="395" y="120"/>
                </a:lnTo>
                <a:lnTo>
                  <a:pt x="396" y="114"/>
                </a:lnTo>
                <a:lnTo>
                  <a:pt x="395" y="109"/>
                </a:lnTo>
                <a:lnTo>
                  <a:pt x="391" y="105"/>
                </a:lnTo>
                <a:lnTo>
                  <a:pt x="391" y="105"/>
                </a:lnTo>
                <a:lnTo>
                  <a:pt x="202" y="1"/>
                </a:lnTo>
                <a:lnTo>
                  <a:pt x="202" y="1"/>
                </a:lnTo>
                <a:lnTo>
                  <a:pt x="198" y="0"/>
                </a:lnTo>
                <a:lnTo>
                  <a:pt x="195" y="1"/>
                </a:lnTo>
                <a:lnTo>
                  <a:pt x="195" y="1"/>
                </a:lnTo>
                <a:lnTo>
                  <a:pt x="6" y="105"/>
                </a:lnTo>
                <a:lnTo>
                  <a:pt x="6" y="105"/>
                </a:lnTo>
                <a:lnTo>
                  <a:pt x="1" y="109"/>
                </a:lnTo>
                <a:lnTo>
                  <a:pt x="0" y="114"/>
                </a:lnTo>
                <a:lnTo>
                  <a:pt x="1" y="120"/>
                </a:lnTo>
                <a:lnTo>
                  <a:pt x="6" y="124"/>
                </a:lnTo>
                <a:lnTo>
                  <a:pt x="6" y="124"/>
                </a:lnTo>
                <a:lnTo>
                  <a:pt x="64" y="157"/>
                </a:lnTo>
                <a:lnTo>
                  <a:pt x="6" y="188"/>
                </a:lnTo>
                <a:lnTo>
                  <a:pt x="6" y="189"/>
                </a:lnTo>
                <a:lnTo>
                  <a:pt x="1" y="193"/>
                </a:lnTo>
                <a:lnTo>
                  <a:pt x="0" y="198"/>
                </a:lnTo>
                <a:lnTo>
                  <a:pt x="1" y="203"/>
                </a:lnTo>
                <a:lnTo>
                  <a:pt x="6" y="207"/>
                </a:lnTo>
                <a:lnTo>
                  <a:pt x="6" y="207"/>
                </a:lnTo>
                <a:lnTo>
                  <a:pt x="64" y="240"/>
                </a:lnTo>
                <a:lnTo>
                  <a:pt x="6" y="272"/>
                </a:lnTo>
                <a:lnTo>
                  <a:pt x="6" y="272"/>
                </a:lnTo>
                <a:lnTo>
                  <a:pt x="1" y="276"/>
                </a:lnTo>
                <a:lnTo>
                  <a:pt x="0" y="282"/>
                </a:lnTo>
                <a:lnTo>
                  <a:pt x="1" y="287"/>
                </a:lnTo>
                <a:lnTo>
                  <a:pt x="6" y="291"/>
                </a:lnTo>
                <a:lnTo>
                  <a:pt x="6" y="291"/>
                </a:lnTo>
                <a:lnTo>
                  <a:pt x="195" y="395"/>
                </a:lnTo>
                <a:lnTo>
                  <a:pt x="195" y="395"/>
                </a:lnTo>
                <a:lnTo>
                  <a:pt x="198" y="397"/>
                </a:lnTo>
                <a:lnTo>
                  <a:pt x="202" y="395"/>
                </a:lnTo>
                <a:lnTo>
                  <a:pt x="202" y="395"/>
                </a:lnTo>
                <a:lnTo>
                  <a:pt x="391" y="291"/>
                </a:lnTo>
                <a:lnTo>
                  <a:pt x="391" y="291"/>
                </a:lnTo>
                <a:lnTo>
                  <a:pt x="395" y="287"/>
                </a:lnTo>
                <a:lnTo>
                  <a:pt x="396" y="282"/>
                </a:lnTo>
                <a:lnTo>
                  <a:pt x="395" y="276"/>
                </a:lnTo>
                <a:lnTo>
                  <a:pt x="391" y="272"/>
                </a:lnTo>
                <a:lnTo>
                  <a:pt x="391" y="272"/>
                </a:lnTo>
                <a:lnTo>
                  <a:pt x="333" y="240"/>
                </a:lnTo>
                <a:lnTo>
                  <a:pt x="391" y="207"/>
                </a:lnTo>
                <a:lnTo>
                  <a:pt x="391" y="207"/>
                </a:lnTo>
                <a:lnTo>
                  <a:pt x="395" y="203"/>
                </a:lnTo>
                <a:lnTo>
                  <a:pt x="396" y="198"/>
                </a:lnTo>
                <a:close/>
              </a:path>
            </a:pathLst>
          </a:custGeom>
          <a:solidFill>
            <a:srgbClr val="283250"/>
          </a:solidFill>
          <a:ln>
            <a:noFill/>
          </a:ln>
          <a:extLst/>
        </p:spPr>
        <p:txBody>
          <a:bodyPr lIns="128588" tIns="64294" rIns="128588" bIns="64294"/>
          <a:lstStyle/>
          <a:p>
            <a:pPr defTabSz="1285915">
              <a:defRPr/>
            </a:pPr>
            <a:endParaRPr lang="en-US" sz="4050">
              <a:solidFill>
                <a:prstClr val="black"/>
              </a:solidFill>
            </a:endParaRPr>
          </a:p>
        </p:txBody>
      </p:sp>
      <p:sp>
        <p:nvSpPr>
          <p:cNvPr id="26" name="Freeform 75"/>
          <p:cNvSpPr>
            <a:spLocks noEditPoints="1"/>
          </p:cNvSpPr>
          <p:nvPr/>
        </p:nvSpPr>
        <p:spPr bwMode="auto">
          <a:xfrm>
            <a:off x="6876779" y="5340634"/>
            <a:ext cx="918199" cy="922349"/>
          </a:xfrm>
          <a:custGeom>
            <a:avLst/>
            <a:gdLst>
              <a:gd name="T0" fmla="*/ 19 w 397"/>
              <a:gd name="T1" fmla="*/ 144 h 395"/>
              <a:gd name="T2" fmla="*/ 19 w 397"/>
              <a:gd name="T3" fmla="*/ 129 h 395"/>
              <a:gd name="T4" fmla="*/ 343 w 397"/>
              <a:gd name="T5" fmla="*/ 162 h 395"/>
              <a:gd name="T6" fmla="*/ 307 w 397"/>
              <a:gd name="T7" fmla="*/ 316 h 395"/>
              <a:gd name="T8" fmla="*/ 307 w 397"/>
              <a:gd name="T9" fmla="*/ 272 h 395"/>
              <a:gd name="T10" fmla="*/ 307 w 397"/>
              <a:gd name="T11" fmla="*/ 187 h 395"/>
              <a:gd name="T12" fmla="*/ 307 w 397"/>
              <a:gd name="T13" fmla="*/ 162 h 395"/>
              <a:gd name="T14" fmla="*/ 253 w 397"/>
              <a:gd name="T15" fmla="*/ 323 h 395"/>
              <a:gd name="T16" fmla="*/ 253 w 397"/>
              <a:gd name="T17" fmla="*/ 298 h 395"/>
              <a:gd name="T18" fmla="*/ 253 w 397"/>
              <a:gd name="T19" fmla="*/ 213 h 395"/>
              <a:gd name="T20" fmla="*/ 253 w 397"/>
              <a:gd name="T21" fmla="*/ 169 h 395"/>
              <a:gd name="T22" fmla="*/ 235 w 397"/>
              <a:gd name="T23" fmla="*/ 162 h 395"/>
              <a:gd name="T24" fmla="*/ 162 w 397"/>
              <a:gd name="T25" fmla="*/ 316 h 395"/>
              <a:gd name="T26" fmla="*/ 162 w 397"/>
              <a:gd name="T27" fmla="*/ 272 h 395"/>
              <a:gd name="T28" fmla="*/ 162 w 397"/>
              <a:gd name="T29" fmla="*/ 187 h 395"/>
              <a:gd name="T30" fmla="*/ 162 w 397"/>
              <a:gd name="T31" fmla="*/ 162 h 395"/>
              <a:gd name="T32" fmla="*/ 108 w 397"/>
              <a:gd name="T33" fmla="*/ 323 h 395"/>
              <a:gd name="T34" fmla="*/ 108 w 397"/>
              <a:gd name="T35" fmla="*/ 298 h 395"/>
              <a:gd name="T36" fmla="*/ 108 w 397"/>
              <a:gd name="T37" fmla="*/ 213 h 395"/>
              <a:gd name="T38" fmla="*/ 108 w 397"/>
              <a:gd name="T39" fmla="*/ 169 h 395"/>
              <a:gd name="T40" fmla="*/ 90 w 397"/>
              <a:gd name="T41" fmla="*/ 162 h 395"/>
              <a:gd name="T42" fmla="*/ 54 w 397"/>
              <a:gd name="T43" fmla="*/ 316 h 395"/>
              <a:gd name="T44" fmla="*/ 54 w 397"/>
              <a:gd name="T45" fmla="*/ 272 h 395"/>
              <a:gd name="T46" fmla="*/ 54 w 397"/>
              <a:gd name="T47" fmla="*/ 187 h 395"/>
              <a:gd name="T48" fmla="*/ 54 w 397"/>
              <a:gd name="T49" fmla="*/ 162 h 395"/>
              <a:gd name="T50" fmla="*/ 34 w 397"/>
              <a:gd name="T51" fmla="*/ 341 h 395"/>
              <a:gd name="T52" fmla="*/ 48 w 397"/>
              <a:gd name="T53" fmla="*/ 341 h 395"/>
              <a:gd name="T54" fmla="*/ 86 w 397"/>
              <a:gd name="T55" fmla="*/ 341 h 395"/>
              <a:gd name="T56" fmla="*/ 199 w 397"/>
              <a:gd name="T57" fmla="*/ 341 h 395"/>
              <a:gd name="T58" fmla="*/ 311 w 397"/>
              <a:gd name="T59" fmla="*/ 341 h 395"/>
              <a:gd name="T60" fmla="*/ 349 w 397"/>
              <a:gd name="T61" fmla="*/ 341 h 395"/>
              <a:gd name="T62" fmla="*/ 363 w 397"/>
              <a:gd name="T63" fmla="*/ 341 h 395"/>
              <a:gd name="T64" fmla="*/ 45 w 397"/>
              <a:gd name="T65" fmla="*/ 107 h 395"/>
              <a:gd name="T66" fmla="*/ 79 w 397"/>
              <a:gd name="T67" fmla="*/ 88 h 395"/>
              <a:gd name="T68" fmla="*/ 162 w 397"/>
              <a:gd name="T69" fmla="*/ 40 h 395"/>
              <a:gd name="T70" fmla="*/ 197 w 397"/>
              <a:gd name="T71" fmla="*/ 21 h 395"/>
              <a:gd name="T72" fmla="*/ 393 w 397"/>
              <a:gd name="T73" fmla="*/ 159 h 395"/>
              <a:gd name="T74" fmla="*/ 395 w 397"/>
              <a:gd name="T75" fmla="*/ 112 h 395"/>
              <a:gd name="T76" fmla="*/ 203 w 397"/>
              <a:gd name="T77" fmla="*/ 1 h 395"/>
              <a:gd name="T78" fmla="*/ 5 w 397"/>
              <a:gd name="T79" fmla="*/ 109 h 395"/>
              <a:gd name="T80" fmla="*/ 0 w 397"/>
              <a:gd name="T81" fmla="*/ 152 h 395"/>
              <a:gd name="T82" fmla="*/ 9 w 397"/>
              <a:gd name="T83" fmla="*/ 162 h 395"/>
              <a:gd name="T84" fmla="*/ 22 w 397"/>
              <a:gd name="T85" fmla="*/ 325 h 395"/>
              <a:gd name="T86" fmla="*/ 2 w 397"/>
              <a:gd name="T87" fmla="*/ 383 h 395"/>
              <a:gd name="T88" fmla="*/ 6 w 397"/>
              <a:gd name="T89" fmla="*/ 394 h 395"/>
              <a:gd name="T90" fmla="*/ 393 w 397"/>
              <a:gd name="T91" fmla="*/ 392 h 395"/>
              <a:gd name="T92" fmla="*/ 397 w 397"/>
              <a:gd name="T93" fmla="*/ 383 h 395"/>
              <a:gd name="T94" fmla="*/ 370 w 397"/>
              <a:gd name="T95" fmla="*/ 323 h 395"/>
              <a:gd name="T96" fmla="*/ 365 w 397"/>
              <a:gd name="T97" fmla="*/ 162 h 395"/>
              <a:gd name="T98" fmla="*/ 384 w 397"/>
              <a:gd name="T99" fmla="*/ 162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7" h="395">
                <a:moveTo>
                  <a:pt x="19" y="125"/>
                </a:moveTo>
                <a:lnTo>
                  <a:pt x="378" y="125"/>
                </a:lnTo>
                <a:lnTo>
                  <a:pt x="378" y="144"/>
                </a:lnTo>
                <a:lnTo>
                  <a:pt x="19" y="144"/>
                </a:lnTo>
                <a:lnTo>
                  <a:pt x="19" y="144"/>
                </a:lnTo>
                <a:lnTo>
                  <a:pt x="19" y="142"/>
                </a:lnTo>
                <a:lnTo>
                  <a:pt x="19" y="135"/>
                </a:lnTo>
                <a:lnTo>
                  <a:pt x="19" y="129"/>
                </a:lnTo>
                <a:lnTo>
                  <a:pt x="19" y="126"/>
                </a:lnTo>
                <a:lnTo>
                  <a:pt x="19" y="125"/>
                </a:lnTo>
                <a:close/>
                <a:moveTo>
                  <a:pt x="307" y="162"/>
                </a:moveTo>
                <a:lnTo>
                  <a:pt x="343" y="162"/>
                </a:lnTo>
                <a:lnTo>
                  <a:pt x="343" y="323"/>
                </a:lnTo>
                <a:lnTo>
                  <a:pt x="307" y="323"/>
                </a:lnTo>
                <a:lnTo>
                  <a:pt x="307" y="322"/>
                </a:lnTo>
                <a:lnTo>
                  <a:pt x="307" y="316"/>
                </a:lnTo>
                <a:lnTo>
                  <a:pt x="307" y="308"/>
                </a:lnTo>
                <a:lnTo>
                  <a:pt x="307" y="298"/>
                </a:lnTo>
                <a:lnTo>
                  <a:pt x="307" y="286"/>
                </a:lnTo>
                <a:lnTo>
                  <a:pt x="307" y="272"/>
                </a:lnTo>
                <a:lnTo>
                  <a:pt x="307" y="243"/>
                </a:lnTo>
                <a:lnTo>
                  <a:pt x="307" y="213"/>
                </a:lnTo>
                <a:lnTo>
                  <a:pt x="307" y="199"/>
                </a:lnTo>
                <a:lnTo>
                  <a:pt x="307" y="187"/>
                </a:lnTo>
                <a:lnTo>
                  <a:pt x="307" y="177"/>
                </a:lnTo>
                <a:lnTo>
                  <a:pt x="307" y="169"/>
                </a:lnTo>
                <a:lnTo>
                  <a:pt x="307" y="163"/>
                </a:lnTo>
                <a:lnTo>
                  <a:pt x="307" y="162"/>
                </a:lnTo>
                <a:close/>
                <a:moveTo>
                  <a:pt x="253" y="162"/>
                </a:moveTo>
                <a:lnTo>
                  <a:pt x="289" y="162"/>
                </a:lnTo>
                <a:lnTo>
                  <a:pt x="289" y="323"/>
                </a:lnTo>
                <a:lnTo>
                  <a:pt x="253" y="323"/>
                </a:lnTo>
                <a:lnTo>
                  <a:pt x="253" y="322"/>
                </a:lnTo>
                <a:lnTo>
                  <a:pt x="253" y="316"/>
                </a:lnTo>
                <a:lnTo>
                  <a:pt x="253" y="308"/>
                </a:lnTo>
                <a:lnTo>
                  <a:pt x="253" y="298"/>
                </a:lnTo>
                <a:lnTo>
                  <a:pt x="253" y="286"/>
                </a:lnTo>
                <a:lnTo>
                  <a:pt x="253" y="272"/>
                </a:lnTo>
                <a:lnTo>
                  <a:pt x="253" y="243"/>
                </a:lnTo>
                <a:lnTo>
                  <a:pt x="253" y="213"/>
                </a:lnTo>
                <a:lnTo>
                  <a:pt x="253" y="199"/>
                </a:lnTo>
                <a:lnTo>
                  <a:pt x="253" y="187"/>
                </a:lnTo>
                <a:lnTo>
                  <a:pt x="253" y="177"/>
                </a:lnTo>
                <a:lnTo>
                  <a:pt x="253" y="169"/>
                </a:lnTo>
                <a:lnTo>
                  <a:pt x="253" y="163"/>
                </a:lnTo>
                <a:lnTo>
                  <a:pt x="253" y="162"/>
                </a:lnTo>
                <a:close/>
                <a:moveTo>
                  <a:pt x="162" y="162"/>
                </a:moveTo>
                <a:lnTo>
                  <a:pt x="235" y="162"/>
                </a:lnTo>
                <a:lnTo>
                  <a:pt x="235" y="323"/>
                </a:lnTo>
                <a:lnTo>
                  <a:pt x="162" y="323"/>
                </a:lnTo>
                <a:lnTo>
                  <a:pt x="162" y="322"/>
                </a:lnTo>
                <a:lnTo>
                  <a:pt x="162" y="316"/>
                </a:lnTo>
                <a:lnTo>
                  <a:pt x="162" y="308"/>
                </a:lnTo>
                <a:lnTo>
                  <a:pt x="162" y="298"/>
                </a:lnTo>
                <a:lnTo>
                  <a:pt x="162" y="286"/>
                </a:lnTo>
                <a:lnTo>
                  <a:pt x="162" y="272"/>
                </a:lnTo>
                <a:lnTo>
                  <a:pt x="162" y="243"/>
                </a:lnTo>
                <a:lnTo>
                  <a:pt x="162" y="213"/>
                </a:lnTo>
                <a:lnTo>
                  <a:pt x="162" y="199"/>
                </a:lnTo>
                <a:lnTo>
                  <a:pt x="162" y="187"/>
                </a:lnTo>
                <a:lnTo>
                  <a:pt x="162" y="177"/>
                </a:lnTo>
                <a:lnTo>
                  <a:pt x="162" y="169"/>
                </a:lnTo>
                <a:lnTo>
                  <a:pt x="162" y="163"/>
                </a:lnTo>
                <a:lnTo>
                  <a:pt x="162" y="162"/>
                </a:lnTo>
                <a:close/>
                <a:moveTo>
                  <a:pt x="108" y="162"/>
                </a:moveTo>
                <a:lnTo>
                  <a:pt x="144" y="162"/>
                </a:lnTo>
                <a:lnTo>
                  <a:pt x="144" y="323"/>
                </a:lnTo>
                <a:lnTo>
                  <a:pt x="108" y="323"/>
                </a:lnTo>
                <a:lnTo>
                  <a:pt x="108" y="322"/>
                </a:lnTo>
                <a:lnTo>
                  <a:pt x="108" y="316"/>
                </a:lnTo>
                <a:lnTo>
                  <a:pt x="108" y="308"/>
                </a:lnTo>
                <a:lnTo>
                  <a:pt x="108" y="298"/>
                </a:lnTo>
                <a:lnTo>
                  <a:pt x="108" y="286"/>
                </a:lnTo>
                <a:lnTo>
                  <a:pt x="108" y="272"/>
                </a:lnTo>
                <a:lnTo>
                  <a:pt x="108" y="243"/>
                </a:lnTo>
                <a:lnTo>
                  <a:pt x="108" y="213"/>
                </a:lnTo>
                <a:lnTo>
                  <a:pt x="108" y="199"/>
                </a:lnTo>
                <a:lnTo>
                  <a:pt x="108" y="187"/>
                </a:lnTo>
                <a:lnTo>
                  <a:pt x="108" y="177"/>
                </a:lnTo>
                <a:lnTo>
                  <a:pt x="108" y="169"/>
                </a:lnTo>
                <a:lnTo>
                  <a:pt x="108" y="163"/>
                </a:lnTo>
                <a:lnTo>
                  <a:pt x="108" y="162"/>
                </a:lnTo>
                <a:close/>
                <a:moveTo>
                  <a:pt x="54" y="162"/>
                </a:moveTo>
                <a:lnTo>
                  <a:pt x="90" y="162"/>
                </a:lnTo>
                <a:lnTo>
                  <a:pt x="90" y="323"/>
                </a:lnTo>
                <a:lnTo>
                  <a:pt x="54" y="323"/>
                </a:lnTo>
                <a:lnTo>
                  <a:pt x="54" y="322"/>
                </a:lnTo>
                <a:lnTo>
                  <a:pt x="54" y="316"/>
                </a:lnTo>
                <a:lnTo>
                  <a:pt x="54" y="308"/>
                </a:lnTo>
                <a:lnTo>
                  <a:pt x="54" y="298"/>
                </a:lnTo>
                <a:lnTo>
                  <a:pt x="54" y="286"/>
                </a:lnTo>
                <a:lnTo>
                  <a:pt x="54" y="272"/>
                </a:lnTo>
                <a:lnTo>
                  <a:pt x="54" y="243"/>
                </a:lnTo>
                <a:lnTo>
                  <a:pt x="54" y="213"/>
                </a:lnTo>
                <a:lnTo>
                  <a:pt x="54" y="199"/>
                </a:lnTo>
                <a:lnTo>
                  <a:pt x="54" y="187"/>
                </a:lnTo>
                <a:lnTo>
                  <a:pt x="54" y="177"/>
                </a:lnTo>
                <a:lnTo>
                  <a:pt x="54" y="169"/>
                </a:lnTo>
                <a:lnTo>
                  <a:pt x="54" y="163"/>
                </a:lnTo>
                <a:lnTo>
                  <a:pt x="54" y="162"/>
                </a:lnTo>
                <a:close/>
                <a:moveTo>
                  <a:pt x="363" y="341"/>
                </a:moveTo>
                <a:lnTo>
                  <a:pt x="375" y="377"/>
                </a:lnTo>
                <a:lnTo>
                  <a:pt x="22" y="377"/>
                </a:lnTo>
                <a:lnTo>
                  <a:pt x="34" y="341"/>
                </a:lnTo>
                <a:lnTo>
                  <a:pt x="35" y="341"/>
                </a:lnTo>
                <a:lnTo>
                  <a:pt x="38" y="341"/>
                </a:lnTo>
                <a:lnTo>
                  <a:pt x="43" y="341"/>
                </a:lnTo>
                <a:lnTo>
                  <a:pt x="48" y="341"/>
                </a:lnTo>
                <a:lnTo>
                  <a:pt x="56" y="341"/>
                </a:lnTo>
                <a:lnTo>
                  <a:pt x="64" y="341"/>
                </a:lnTo>
                <a:lnTo>
                  <a:pt x="75" y="341"/>
                </a:lnTo>
                <a:lnTo>
                  <a:pt x="86" y="341"/>
                </a:lnTo>
                <a:lnTo>
                  <a:pt x="111" y="341"/>
                </a:lnTo>
                <a:lnTo>
                  <a:pt x="139" y="341"/>
                </a:lnTo>
                <a:lnTo>
                  <a:pt x="168" y="341"/>
                </a:lnTo>
                <a:lnTo>
                  <a:pt x="199" y="341"/>
                </a:lnTo>
                <a:lnTo>
                  <a:pt x="229" y="341"/>
                </a:lnTo>
                <a:lnTo>
                  <a:pt x="258" y="341"/>
                </a:lnTo>
                <a:lnTo>
                  <a:pt x="286" y="341"/>
                </a:lnTo>
                <a:lnTo>
                  <a:pt x="311" y="341"/>
                </a:lnTo>
                <a:lnTo>
                  <a:pt x="322" y="341"/>
                </a:lnTo>
                <a:lnTo>
                  <a:pt x="333" y="341"/>
                </a:lnTo>
                <a:lnTo>
                  <a:pt x="342" y="341"/>
                </a:lnTo>
                <a:lnTo>
                  <a:pt x="349" y="341"/>
                </a:lnTo>
                <a:lnTo>
                  <a:pt x="354" y="341"/>
                </a:lnTo>
                <a:lnTo>
                  <a:pt x="359" y="341"/>
                </a:lnTo>
                <a:lnTo>
                  <a:pt x="362" y="341"/>
                </a:lnTo>
                <a:lnTo>
                  <a:pt x="363" y="341"/>
                </a:lnTo>
                <a:close/>
                <a:moveTo>
                  <a:pt x="198" y="20"/>
                </a:moveTo>
                <a:lnTo>
                  <a:pt x="353" y="108"/>
                </a:lnTo>
                <a:lnTo>
                  <a:pt x="44" y="108"/>
                </a:lnTo>
                <a:lnTo>
                  <a:pt x="45" y="107"/>
                </a:lnTo>
                <a:lnTo>
                  <a:pt x="50" y="104"/>
                </a:lnTo>
                <a:lnTo>
                  <a:pt x="58" y="100"/>
                </a:lnTo>
                <a:lnTo>
                  <a:pt x="67" y="94"/>
                </a:lnTo>
                <a:lnTo>
                  <a:pt x="79" y="88"/>
                </a:lnTo>
                <a:lnTo>
                  <a:pt x="92" y="80"/>
                </a:lnTo>
                <a:lnTo>
                  <a:pt x="121" y="64"/>
                </a:lnTo>
                <a:lnTo>
                  <a:pt x="149" y="48"/>
                </a:lnTo>
                <a:lnTo>
                  <a:pt x="162" y="40"/>
                </a:lnTo>
                <a:lnTo>
                  <a:pt x="174" y="34"/>
                </a:lnTo>
                <a:lnTo>
                  <a:pt x="184" y="27"/>
                </a:lnTo>
                <a:lnTo>
                  <a:pt x="192" y="23"/>
                </a:lnTo>
                <a:lnTo>
                  <a:pt x="197" y="21"/>
                </a:lnTo>
                <a:lnTo>
                  <a:pt x="198" y="20"/>
                </a:lnTo>
                <a:close/>
                <a:moveTo>
                  <a:pt x="388" y="162"/>
                </a:moveTo>
                <a:lnTo>
                  <a:pt x="391" y="161"/>
                </a:lnTo>
                <a:lnTo>
                  <a:pt x="393" y="159"/>
                </a:lnTo>
                <a:lnTo>
                  <a:pt x="395" y="157"/>
                </a:lnTo>
                <a:lnTo>
                  <a:pt x="397" y="152"/>
                </a:lnTo>
                <a:lnTo>
                  <a:pt x="397" y="117"/>
                </a:lnTo>
                <a:lnTo>
                  <a:pt x="395" y="112"/>
                </a:lnTo>
                <a:lnTo>
                  <a:pt x="392" y="109"/>
                </a:lnTo>
                <a:lnTo>
                  <a:pt x="392" y="109"/>
                </a:lnTo>
                <a:lnTo>
                  <a:pt x="203" y="1"/>
                </a:lnTo>
                <a:lnTo>
                  <a:pt x="203" y="1"/>
                </a:lnTo>
                <a:lnTo>
                  <a:pt x="198" y="0"/>
                </a:lnTo>
                <a:lnTo>
                  <a:pt x="194" y="1"/>
                </a:lnTo>
                <a:lnTo>
                  <a:pt x="194" y="1"/>
                </a:lnTo>
                <a:lnTo>
                  <a:pt x="5" y="109"/>
                </a:lnTo>
                <a:lnTo>
                  <a:pt x="5" y="109"/>
                </a:lnTo>
                <a:lnTo>
                  <a:pt x="2" y="112"/>
                </a:lnTo>
                <a:lnTo>
                  <a:pt x="0" y="117"/>
                </a:lnTo>
                <a:lnTo>
                  <a:pt x="0" y="152"/>
                </a:lnTo>
                <a:lnTo>
                  <a:pt x="0" y="157"/>
                </a:lnTo>
                <a:lnTo>
                  <a:pt x="3" y="159"/>
                </a:lnTo>
                <a:lnTo>
                  <a:pt x="6" y="161"/>
                </a:lnTo>
                <a:lnTo>
                  <a:pt x="9" y="162"/>
                </a:lnTo>
                <a:lnTo>
                  <a:pt x="36" y="162"/>
                </a:lnTo>
                <a:lnTo>
                  <a:pt x="36" y="323"/>
                </a:lnTo>
                <a:lnTo>
                  <a:pt x="27" y="323"/>
                </a:lnTo>
                <a:lnTo>
                  <a:pt x="22" y="325"/>
                </a:lnTo>
                <a:lnTo>
                  <a:pt x="19" y="329"/>
                </a:lnTo>
                <a:lnTo>
                  <a:pt x="19" y="329"/>
                </a:lnTo>
                <a:lnTo>
                  <a:pt x="0" y="383"/>
                </a:lnTo>
                <a:lnTo>
                  <a:pt x="2" y="383"/>
                </a:lnTo>
                <a:lnTo>
                  <a:pt x="0" y="387"/>
                </a:lnTo>
                <a:lnTo>
                  <a:pt x="0" y="390"/>
                </a:lnTo>
                <a:lnTo>
                  <a:pt x="3" y="392"/>
                </a:lnTo>
                <a:lnTo>
                  <a:pt x="6" y="394"/>
                </a:lnTo>
                <a:lnTo>
                  <a:pt x="9" y="395"/>
                </a:lnTo>
                <a:lnTo>
                  <a:pt x="388" y="395"/>
                </a:lnTo>
                <a:lnTo>
                  <a:pt x="391" y="394"/>
                </a:lnTo>
                <a:lnTo>
                  <a:pt x="393" y="392"/>
                </a:lnTo>
                <a:lnTo>
                  <a:pt x="395" y="390"/>
                </a:lnTo>
                <a:lnTo>
                  <a:pt x="397" y="387"/>
                </a:lnTo>
                <a:lnTo>
                  <a:pt x="395" y="383"/>
                </a:lnTo>
                <a:lnTo>
                  <a:pt x="397" y="383"/>
                </a:lnTo>
                <a:lnTo>
                  <a:pt x="378" y="329"/>
                </a:lnTo>
                <a:lnTo>
                  <a:pt x="378" y="329"/>
                </a:lnTo>
                <a:lnTo>
                  <a:pt x="375" y="325"/>
                </a:lnTo>
                <a:lnTo>
                  <a:pt x="370" y="323"/>
                </a:lnTo>
                <a:lnTo>
                  <a:pt x="361" y="323"/>
                </a:lnTo>
                <a:lnTo>
                  <a:pt x="361" y="162"/>
                </a:lnTo>
                <a:lnTo>
                  <a:pt x="362" y="162"/>
                </a:lnTo>
                <a:lnTo>
                  <a:pt x="365" y="162"/>
                </a:lnTo>
                <a:lnTo>
                  <a:pt x="370" y="162"/>
                </a:lnTo>
                <a:lnTo>
                  <a:pt x="374" y="162"/>
                </a:lnTo>
                <a:lnTo>
                  <a:pt x="379" y="162"/>
                </a:lnTo>
                <a:lnTo>
                  <a:pt x="384" y="162"/>
                </a:lnTo>
                <a:lnTo>
                  <a:pt x="387" y="162"/>
                </a:lnTo>
                <a:lnTo>
                  <a:pt x="388" y="162"/>
                </a:lnTo>
                <a:close/>
              </a:path>
            </a:pathLst>
          </a:custGeom>
          <a:solidFill>
            <a:srgbClr val="283250"/>
          </a:solidFill>
          <a:ln>
            <a:noFill/>
          </a:ln>
          <a:extLst/>
        </p:spPr>
        <p:txBody>
          <a:bodyPr lIns="85725" tIns="42863" rIns="85725" bIns="42863"/>
          <a:lstStyle/>
          <a:p>
            <a:pPr defTabSz="857319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Freeform: Shape 1">
            <a:extLst>
              <a:ext uri="{FF2B5EF4-FFF2-40B4-BE49-F238E27FC236}">
                <a16:creationId xmlns="" xmlns:a16="http://schemas.microsoft.com/office/drawing/2014/main" id="{6384F9B6-59B7-DEEA-72C9-36B64949BD28}"/>
              </a:ext>
            </a:extLst>
          </p:cNvPr>
          <p:cNvSpPr/>
          <p:nvPr/>
        </p:nvSpPr>
        <p:spPr>
          <a:xfrm rot="2700000">
            <a:off x="14890602" y="-2178019"/>
            <a:ext cx="5669123" cy="5669121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17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">
            <a:extLst>
              <a:ext uri="{FF2B5EF4-FFF2-40B4-BE49-F238E27FC236}">
                <a16:creationId xmlns="" xmlns:a16="http://schemas.microsoft.com/office/drawing/2014/main" id="{6384F9B6-59B7-DEEA-72C9-36B64949BD28}"/>
              </a:ext>
            </a:extLst>
          </p:cNvPr>
          <p:cNvSpPr/>
          <p:nvPr/>
        </p:nvSpPr>
        <p:spPr>
          <a:xfrm rot="2700000">
            <a:off x="-2682080" y="7452439"/>
            <a:ext cx="5669123" cy="5669121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17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96681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7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8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1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2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5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6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9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0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 animBg="1"/>
          <p:bldP spid="24" grpId="0" animBg="1"/>
          <p:bldP spid="25" grpId="0" animBg="1"/>
          <p:bldP spid="26" grpId="0" animBg="1"/>
          <p:bldP spid="32" grpId="0" animBg="1"/>
          <p:bldP spid="3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 animBg="1"/>
          <p:bldP spid="24" grpId="0" animBg="1"/>
          <p:bldP spid="25" grpId="0" animBg="1"/>
          <p:bldP spid="26" grpId="0" animBg="1"/>
          <p:bldP spid="32" grpId="0" animBg="1"/>
          <p:bldP spid="33" grpId="0" animBg="1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2771065" y="-1520603"/>
            <a:ext cx="9619959" cy="9619959"/>
            <a:chOff x="-2771065" y="-1520603"/>
            <a:chExt cx="9619959" cy="9619959"/>
          </a:xfrm>
        </p:grpSpPr>
        <p:sp>
          <p:nvSpPr>
            <p:cNvPr id="45" name="Donut 44"/>
            <p:cNvSpPr/>
            <p:nvPr/>
          </p:nvSpPr>
          <p:spPr>
            <a:xfrm>
              <a:off x="-2771065" y="-1520603"/>
              <a:ext cx="9619959" cy="9619959"/>
            </a:xfrm>
            <a:prstGeom prst="donut">
              <a:avLst>
                <a:gd name="adj" fmla="val 17102"/>
              </a:avLst>
            </a:prstGeom>
            <a:gradFill>
              <a:gsLst>
                <a:gs pos="11000">
                  <a:schemeClr val="accent3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blurRad="685800" dist="901700" dir="2700000" sx="94000" sy="94000" algn="tl" rotWithShape="0">
                <a:srgbClr val="283250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ircle: Hollow 4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-2681438" y="-1449982"/>
              <a:ext cx="9453164" cy="9453164"/>
            </a:xfrm>
            <a:prstGeom prst="donut">
              <a:avLst>
                <a:gd name="adj" fmla="val 15973"/>
              </a:avLst>
            </a:prstGeom>
            <a:solidFill>
              <a:schemeClr val="bg1">
                <a:alpha val="56000"/>
              </a:schemeClr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985716" y="2883174"/>
            <a:ext cx="9619959" cy="9619959"/>
            <a:chOff x="11985716" y="2883174"/>
            <a:chExt cx="9619959" cy="9619959"/>
          </a:xfrm>
        </p:grpSpPr>
        <p:sp>
          <p:nvSpPr>
            <p:cNvPr id="55" name="Donut 54"/>
            <p:cNvSpPr/>
            <p:nvPr/>
          </p:nvSpPr>
          <p:spPr>
            <a:xfrm>
              <a:off x="11985716" y="2883174"/>
              <a:ext cx="9619959" cy="9619959"/>
            </a:xfrm>
            <a:prstGeom prst="donut">
              <a:avLst>
                <a:gd name="adj" fmla="val 17102"/>
              </a:avLst>
            </a:prstGeom>
            <a:gradFill>
              <a:gsLst>
                <a:gs pos="11000">
                  <a:schemeClr val="accent3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blurRad="596900" dist="469900" dir="2700000" sx="94000" sy="94000" algn="tl" rotWithShape="0">
                <a:srgbClr val="28325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Circle: Hollow 4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12086367" y="2966571"/>
              <a:ext cx="9453164" cy="9453164"/>
            </a:xfrm>
            <a:prstGeom prst="donut">
              <a:avLst>
                <a:gd name="adj" fmla="val 15973"/>
              </a:avLst>
            </a:prstGeom>
            <a:solidFill>
              <a:schemeClr val="bg1">
                <a:alpha val="56000"/>
              </a:schemeClr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2323761" y="1024774"/>
            <a:ext cx="13640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The Risk Of Damage</a:t>
            </a:r>
            <a:endParaRPr lang="en-US" sz="6600" b="1" u="sng" spc="-15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206930" y="3276601"/>
            <a:ext cx="3874139" cy="3429809"/>
            <a:chOff x="7206930" y="3276601"/>
            <a:chExt cx="3874139" cy="3429809"/>
          </a:xfrm>
        </p:grpSpPr>
        <p:sp>
          <p:nvSpPr>
            <p:cNvPr id="4" name="Freeform 3"/>
            <p:cNvSpPr/>
            <p:nvPr/>
          </p:nvSpPr>
          <p:spPr>
            <a:xfrm>
              <a:off x="7206930" y="3276601"/>
              <a:ext cx="3874139" cy="3429809"/>
            </a:xfrm>
            <a:custGeom>
              <a:avLst/>
              <a:gdLst>
                <a:gd name="connsiteX0" fmla="*/ 1018679 w 3595610"/>
                <a:gd name="connsiteY0" fmla="*/ 0 h 3183225"/>
                <a:gd name="connsiteX1" fmla="*/ 1797872 w 3595610"/>
                <a:gd name="connsiteY1" fmla="*/ 0 h 3183225"/>
                <a:gd name="connsiteX2" fmla="*/ 2577064 w 3595610"/>
                <a:gd name="connsiteY2" fmla="*/ 0 h 3183225"/>
                <a:gd name="connsiteX3" fmla="*/ 2783399 w 3595610"/>
                <a:gd name="connsiteY3" fmla="*/ 119610 h 3183225"/>
                <a:gd name="connsiteX4" fmla="*/ 3173261 w 3595610"/>
                <a:gd name="connsiteY4" fmla="*/ 795806 h 3183225"/>
                <a:gd name="connsiteX5" fmla="*/ 3562592 w 3595610"/>
                <a:gd name="connsiteY5" fmla="*/ 1472002 h 3183225"/>
                <a:gd name="connsiteX6" fmla="*/ 3562592 w 3595610"/>
                <a:gd name="connsiteY6" fmla="*/ 1711222 h 3183225"/>
                <a:gd name="connsiteX7" fmla="*/ 3173261 w 3595610"/>
                <a:gd name="connsiteY7" fmla="*/ 2387418 h 3183225"/>
                <a:gd name="connsiteX8" fmla="*/ 2783399 w 3595610"/>
                <a:gd name="connsiteY8" fmla="*/ 3063614 h 3183225"/>
                <a:gd name="connsiteX9" fmla="*/ 2577064 w 3595610"/>
                <a:gd name="connsiteY9" fmla="*/ 3183225 h 3183225"/>
                <a:gd name="connsiteX10" fmla="*/ 1797872 w 3595610"/>
                <a:gd name="connsiteY10" fmla="*/ 3183225 h 3183225"/>
                <a:gd name="connsiteX11" fmla="*/ 1018679 w 3595610"/>
                <a:gd name="connsiteY11" fmla="*/ 3183225 h 3183225"/>
                <a:gd name="connsiteX12" fmla="*/ 811814 w 3595610"/>
                <a:gd name="connsiteY12" fmla="*/ 3063614 h 3183225"/>
                <a:gd name="connsiteX13" fmla="*/ 422483 w 3595610"/>
                <a:gd name="connsiteY13" fmla="*/ 2387418 h 3183225"/>
                <a:gd name="connsiteX14" fmla="*/ 32621 w 3595610"/>
                <a:gd name="connsiteY14" fmla="*/ 1711222 h 3183225"/>
                <a:gd name="connsiteX15" fmla="*/ 32621 w 3595610"/>
                <a:gd name="connsiteY15" fmla="*/ 1472002 h 3183225"/>
                <a:gd name="connsiteX16" fmla="*/ 422483 w 3595610"/>
                <a:gd name="connsiteY16" fmla="*/ 795806 h 3183225"/>
                <a:gd name="connsiteX17" fmla="*/ 811814 w 3595610"/>
                <a:gd name="connsiteY17" fmla="*/ 119610 h 3183225"/>
                <a:gd name="connsiteX18" fmla="*/ 1018679 w 3595610"/>
                <a:gd name="connsiteY18" fmla="*/ 0 h 318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95610" h="3183225">
                  <a:moveTo>
                    <a:pt x="1018679" y="0"/>
                  </a:moveTo>
                  <a:lnTo>
                    <a:pt x="1797872" y="0"/>
                  </a:lnTo>
                  <a:lnTo>
                    <a:pt x="2577064" y="0"/>
                  </a:lnTo>
                  <a:cubicBezTo>
                    <a:pt x="2664584" y="0"/>
                    <a:pt x="2739904" y="43591"/>
                    <a:pt x="2783399" y="119610"/>
                  </a:cubicBezTo>
                  <a:lnTo>
                    <a:pt x="3173261" y="795806"/>
                  </a:lnTo>
                  <a:lnTo>
                    <a:pt x="3562592" y="1472002"/>
                  </a:lnTo>
                  <a:cubicBezTo>
                    <a:pt x="3606617" y="1548021"/>
                    <a:pt x="3606617" y="1635203"/>
                    <a:pt x="3562592" y="1711222"/>
                  </a:cubicBezTo>
                  <a:lnTo>
                    <a:pt x="3173261" y="2387418"/>
                  </a:lnTo>
                  <a:lnTo>
                    <a:pt x="2783399" y="3063614"/>
                  </a:lnTo>
                  <a:cubicBezTo>
                    <a:pt x="2739904" y="3139633"/>
                    <a:pt x="2664584" y="3183225"/>
                    <a:pt x="2577064" y="3183225"/>
                  </a:cubicBezTo>
                  <a:lnTo>
                    <a:pt x="1797872" y="3183225"/>
                  </a:lnTo>
                  <a:lnTo>
                    <a:pt x="1018679" y="3183225"/>
                  </a:lnTo>
                  <a:cubicBezTo>
                    <a:pt x="931159" y="3183225"/>
                    <a:pt x="855839" y="3139633"/>
                    <a:pt x="811814" y="3063614"/>
                  </a:cubicBezTo>
                  <a:lnTo>
                    <a:pt x="422483" y="2387418"/>
                  </a:lnTo>
                  <a:lnTo>
                    <a:pt x="32621" y="1711222"/>
                  </a:lnTo>
                  <a:cubicBezTo>
                    <a:pt x="-10873" y="1635203"/>
                    <a:pt x="-10873" y="1548021"/>
                    <a:pt x="32621" y="1472002"/>
                  </a:cubicBezTo>
                  <a:lnTo>
                    <a:pt x="422483" y="795806"/>
                  </a:lnTo>
                  <a:lnTo>
                    <a:pt x="811814" y="119610"/>
                  </a:lnTo>
                  <a:cubicBezTo>
                    <a:pt x="855839" y="43591"/>
                    <a:pt x="931159" y="0"/>
                    <a:pt x="1018679" y="0"/>
                  </a:cubicBez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419100" dist="622300" dir="8100000" sx="95000" sy="95000" algn="tr" rotWithShape="0">
                <a:srgbClr val="28325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7206930" y="3276601"/>
              <a:ext cx="3874139" cy="3429809"/>
            </a:xfrm>
            <a:custGeom>
              <a:avLst/>
              <a:gdLst>
                <a:gd name="connsiteX0" fmla="*/ 1018679 w 3595610"/>
                <a:gd name="connsiteY0" fmla="*/ 0 h 3183225"/>
                <a:gd name="connsiteX1" fmla="*/ 1797872 w 3595610"/>
                <a:gd name="connsiteY1" fmla="*/ 0 h 3183225"/>
                <a:gd name="connsiteX2" fmla="*/ 2577064 w 3595610"/>
                <a:gd name="connsiteY2" fmla="*/ 0 h 3183225"/>
                <a:gd name="connsiteX3" fmla="*/ 2783399 w 3595610"/>
                <a:gd name="connsiteY3" fmla="*/ 119610 h 3183225"/>
                <a:gd name="connsiteX4" fmla="*/ 3173261 w 3595610"/>
                <a:gd name="connsiteY4" fmla="*/ 795806 h 3183225"/>
                <a:gd name="connsiteX5" fmla="*/ 3562592 w 3595610"/>
                <a:gd name="connsiteY5" fmla="*/ 1472002 h 3183225"/>
                <a:gd name="connsiteX6" fmla="*/ 3562592 w 3595610"/>
                <a:gd name="connsiteY6" fmla="*/ 1711222 h 3183225"/>
                <a:gd name="connsiteX7" fmla="*/ 3173261 w 3595610"/>
                <a:gd name="connsiteY7" fmla="*/ 2387418 h 3183225"/>
                <a:gd name="connsiteX8" fmla="*/ 2783399 w 3595610"/>
                <a:gd name="connsiteY8" fmla="*/ 3063614 h 3183225"/>
                <a:gd name="connsiteX9" fmla="*/ 2577064 w 3595610"/>
                <a:gd name="connsiteY9" fmla="*/ 3183225 h 3183225"/>
                <a:gd name="connsiteX10" fmla="*/ 1797872 w 3595610"/>
                <a:gd name="connsiteY10" fmla="*/ 3183225 h 3183225"/>
                <a:gd name="connsiteX11" fmla="*/ 1018679 w 3595610"/>
                <a:gd name="connsiteY11" fmla="*/ 3183225 h 3183225"/>
                <a:gd name="connsiteX12" fmla="*/ 811814 w 3595610"/>
                <a:gd name="connsiteY12" fmla="*/ 3063614 h 3183225"/>
                <a:gd name="connsiteX13" fmla="*/ 422483 w 3595610"/>
                <a:gd name="connsiteY13" fmla="*/ 2387418 h 3183225"/>
                <a:gd name="connsiteX14" fmla="*/ 32621 w 3595610"/>
                <a:gd name="connsiteY14" fmla="*/ 1711222 h 3183225"/>
                <a:gd name="connsiteX15" fmla="*/ 32621 w 3595610"/>
                <a:gd name="connsiteY15" fmla="*/ 1472002 h 3183225"/>
                <a:gd name="connsiteX16" fmla="*/ 422483 w 3595610"/>
                <a:gd name="connsiteY16" fmla="*/ 795806 h 3183225"/>
                <a:gd name="connsiteX17" fmla="*/ 811814 w 3595610"/>
                <a:gd name="connsiteY17" fmla="*/ 119610 h 3183225"/>
                <a:gd name="connsiteX18" fmla="*/ 1018679 w 3595610"/>
                <a:gd name="connsiteY18" fmla="*/ 0 h 318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95610" h="3183225">
                  <a:moveTo>
                    <a:pt x="1018679" y="0"/>
                  </a:moveTo>
                  <a:lnTo>
                    <a:pt x="1797872" y="0"/>
                  </a:lnTo>
                  <a:lnTo>
                    <a:pt x="2577064" y="0"/>
                  </a:lnTo>
                  <a:cubicBezTo>
                    <a:pt x="2664584" y="0"/>
                    <a:pt x="2739904" y="43591"/>
                    <a:pt x="2783399" y="119610"/>
                  </a:cubicBezTo>
                  <a:lnTo>
                    <a:pt x="3173261" y="795806"/>
                  </a:lnTo>
                  <a:lnTo>
                    <a:pt x="3562592" y="1472002"/>
                  </a:lnTo>
                  <a:cubicBezTo>
                    <a:pt x="3606617" y="1548021"/>
                    <a:pt x="3606617" y="1635203"/>
                    <a:pt x="3562592" y="1711222"/>
                  </a:cubicBezTo>
                  <a:lnTo>
                    <a:pt x="3173261" y="2387418"/>
                  </a:lnTo>
                  <a:lnTo>
                    <a:pt x="2783399" y="3063614"/>
                  </a:lnTo>
                  <a:cubicBezTo>
                    <a:pt x="2739904" y="3139633"/>
                    <a:pt x="2664584" y="3183225"/>
                    <a:pt x="2577064" y="3183225"/>
                  </a:cubicBezTo>
                  <a:lnTo>
                    <a:pt x="1797872" y="3183225"/>
                  </a:lnTo>
                  <a:lnTo>
                    <a:pt x="1018679" y="3183225"/>
                  </a:lnTo>
                  <a:cubicBezTo>
                    <a:pt x="931159" y="3183225"/>
                    <a:pt x="855839" y="3139633"/>
                    <a:pt x="811814" y="3063614"/>
                  </a:cubicBezTo>
                  <a:lnTo>
                    <a:pt x="422483" y="2387418"/>
                  </a:lnTo>
                  <a:lnTo>
                    <a:pt x="32621" y="1711222"/>
                  </a:lnTo>
                  <a:cubicBezTo>
                    <a:pt x="-10873" y="1635203"/>
                    <a:pt x="-10873" y="1548021"/>
                    <a:pt x="32621" y="1472002"/>
                  </a:cubicBezTo>
                  <a:lnTo>
                    <a:pt x="422483" y="795806"/>
                  </a:lnTo>
                  <a:lnTo>
                    <a:pt x="811814" y="119610"/>
                  </a:lnTo>
                  <a:cubicBezTo>
                    <a:pt x="855839" y="43591"/>
                    <a:pt x="931159" y="0"/>
                    <a:pt x="1018679" y="0"/>
                  </a:cubicBez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gradFill>
                <a:gsLst>
                  <a:gs pos="0">
                    <a:schemeClr val="bg1">
                      <a:alpha val="60000"/>
                    </a:schemeClr>
                  </a:gs>
                  <a:gs pos="55000">
                    <a:schemeClr val="bg1">
                      <a:alpha val="12000"/>
                    </a:schemeClr>
                  </a:gs>
                  <a:gs pos="100000">
                    <a:schemeClr val="bg1">
                      <a:alpha val="65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7652141" y="4123203"/>
            <a:ext cx="298371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Supply Chain 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7579990" y="4612516"/>
            <a:ext cx="3128018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Risks arising from the day-to-day operations of a business, such as equipment </a:t>
            </a:r>
            <a:r>
              <a:rPr lang="en-US" sz="160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failure.</a:t>
            </a:r>
            <a:endParaRPr lang="en-US" sz="160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02917" y="3282989"/>
            <a:ext cx="3874139" cy="3429809"/>
            <a:chOff x="802917" y="3282989"/>
            <a:chExt cx="3874139" cy="3429809"/>
          </a:xfrm>
        </p:grpSpPr>
        <p:sp>
          <p:nvSpPr>
            <p:cNvPr id="2" name="Freeform 1"/>
            <p:cNvSpPr/>
            <p:nvPr/>
          </p:nvSpPr>
          <p:spPr>
            <a:xfrm>
              <a:off x="802917" y="3282989"/>
              <a:ext cx="3874139" cy="3429809"/>
            </a:xfrm>
            <a:custGeom>
              <a:avLst/>
              <a:gdLst>
                <a:gd name="connsiteX0" fmla="*/ 1018679 w 3595610"/>
                <a:gd name="connsiteY0" fmla="*/ 0 h 3183225"/>
                <a:gd name="connsiteX1" fmla="*/ 1797872 w 3595610"/>
                <a:gd name="connsiteY1" fmla="*/ 0 h 3183225"/>
                <a:gd name="connsiteX2" fmla="*/ 2577064 w 3595610"/>
                <a:gd name="connsiteY2" fmla="*/ 0 h 3183225"/>
                <a:gd name="connsiteX3" fmla="*/ 2783399 w 3595610"/>
                <a:gd name="connsiteY3" fmla="*/ 119610 h 3183225"/>
                <a:gd name="connsiteX4" fmla="*/ 3173261 w 3595610"/>
                <a:gd name="connsiteY4" fmla="*/ 795806 h 3183225"/>
                <a:gd name="connsiteX5" fmla="*/ 3562592 w 3595610"/>
                <a:gd name="connsiteY5" fmla="*/ 1472002 h 3183225"/>
                <a:gd name="connsiteX6" fmla="*/ 3562592 w 3595610"/>
                <a:gd name="connsiteY6" fmla="*/ 1711222 h 3183225"/>
                <a:gd name="connsiteX7" fmla="*/ 3173261 w 3595610"/>
                <a:gd name="connsiteY7" fmla="*/ 2387418 h 3183225"/>
                <a:gd name="connsiteX8" fmla="*/ 2783399 w 3595610"/>
                <a:gd name="connsiteY8" fmla="*/ 3063614 h 3183225"/>
                <a:gd name="connsiteX9" fmla="*/ 2577064 w 3595610"/>
                <a:gd name="connsiteY9" fmla="*/ 3183225 h 3183225"/>
                <a:gd name="connsiteX10" fmla="*/ 1797872 w 3595610"/>
                <a:gd name="connsiteY10" fmla="*/ 3183225 h 3183225"/>
                <a:gd name="connsiteX11" fmla="*/ 1018679 w 3595610"/>
                <a:gd name="connsiteY11" fmla="*/ 3183225 h 3183225"/>
                <a:gd name="connsiteX12" fmla="*/ 811814 w 3595610"/>
                <a:gd name="connsiteY12" fmla="*/ 3063614 h 3183225"/>
                <a:gd name="connsiteX13" fmla="*/ 422483 w 3595610"/>
                <a:gd name="connsiteY13" fmla="*/ 2387418 h 3183225"/>
                <a:gd name="connsiteX14" fmla="*/ 32621 w 3595610"/>
                <a:gd name="connsiteY14" fmla="*/ 1711222 h 3183225"/>
                <a:gd name="connsiteX15" fmla="*/ 32621 w 3595610"/>
                <a:gd name="connsiteY15" fmla="*/ 1472002 h 3183225"/>
                <a:gd name="connsiteX16" fmla="*/ 422483 w 3595610"/>
                <a:gd name="connsiteY16" fmla="*/ 795806 h 3183225"/>
                <a:gd name="connsiteX17" fmla="*/ 811814 w 3595610"/>
                <a:gd name="connsiteY17" fmla="*/ 119610 h 3183225"/>
                <a:gd name="connsiteX18" fmla="*/ 1018679 w 3595610"/>
                <a:gd name="connsiteY18" fmla="*/ 0 h 318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95610" h="3183225">
                  <a:moveTo>
                    <a:pt x="1018679" y="0"/>
                  </a:moveTo>
                  <a:lnTo>
                    <a:pt x="1797872" y="0"/>
                  </a:lnTo>
                  <a:lnTo>
                    <a:pt x="2577064" y="0"/>
                  </a:lnTo>
                  <a:cubicBezTo>
                    <a:pt x="2664584" y="0"/>
                    <a:pt x="2739904" y="43591"/>
                    <a:pt x="2783399" y="119610"/>
                  </a:cubicBezTo>
                  <a:lnTo>
                    <a:pt x="3173261" y="795806"/>
                  </a:lnTo>
                  <a:lnTo>
                    <a:pt x="3562592" y="1472002"/>
                  </a:lnTo>
                  <a:cubicBezTo>
                    <a:pt x="3606617" y="1548021"/>
                    <a:pt x="3606617" y="1635203"/>
                    <a:pt x="3562592" y="1711222"/>
                  </a:cubicBezTo>
                  <a:lnTo>
                    <a:pt x="3173261" y="2387418"/>
                  </a:lnTo>
                  <a:lnTo>
                    <a:pt x="2783399" y="3063614"/>
                  </a:lnTo>
                  <a:cubicBezTo>
                    <a:pt x="2739904" y="3139633"/>
                    <a:pt x="2664584" y="3183225"/>
                    <a:pt x="2577064" y="3183225"/>
                  </a:cubicBezTo>
                  <a:lnTo>
                    <a:pt x="1797872" y="3183225"/>
                  </a:lnTo>
                  <a:lnTo>
                    <a:pt x="1018679" y="3183225"/>
                  </a:lnTo>
                  <a:cubicBezTo>
                    <a:pt x="931159" y="3183225"/>
                    <a:pt x="855839" y="3139633"/>
                    <a:pt x="811814" y="3063614"/>
                  </a:cubicBezTo>
                  <a:lnTo>
                    <a:pt x="422483" y="2387418"/>
                  </a:lnTo>
                  <a:lnTo>
                    <a:pt x="32621" y="1711222"/>
                  </a:lnTo>
                  <a:cubicBezTo>
                    <a:pt x="-10873" y="1635203"/>
                    <a:pt x="-10873" y="1548021"/>
                    <a:pt x="32621" y="1472002"/>
                  </a:cubicBezTo>
                  <a:lnTo>
                    <a:pt x="422483" y="795806"/>
                  </a:lnTo>
                  <a:lnTo>
                    <a:pt x="811814" y="119610"/>
                  </a:lnTo>
                  <a:cubicBezTo>
                    <a:pt x="855839" y="43591"/>
                    <a:pt x="931159" y="0"/>
                    <a:pt x="1018679" y="0"/>
                  </a:cubicBez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419100" dist="622300" dir="8100000" sx="95000" sy="95000" algn="tr" rotWithShape="0">
                <a:srgbClr val="28325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1575591" y="5043794"/>
              <a:ext cx="3095208" cy="1668770"/>
            </a:xfrm>
            <a:custGeom>
              <a:avLst/>
              <a:gdLst>
                <a:gd name="connsiteX0" fmla="*/ 3095208 w 3095208"/>
                <a:gd name="connsiteY0" fmla="*/ 0 h 1668770"/>
                <a:gd name="connsiteX1" fmla="*/ 3092572 w 3095208"/>
                <a:gd name="connsiteY1" fmla="*/ 19430 h 1668770"/>
                <a:gd name="connsiteX2" fmla="*/ 3065889 w 3095208"/>
                <a:gd name="connsiteY2" fmla="*/ 82741 h 1668770"/>
                <a:gd name="connsiteX3" fmla="*/ 2646399 w 3095208"/>
                <a:gd name="connsiteY3" fmla="*/ 811317 h 1668770"/>
                <a:gd name="connsiteX4" fmla="*/ 2226337 w 3095208"/>
                <a:gd name="connsiteY4" fmla="*/ 1539894 h 1668770"/>
                <a:gd name="connsiteX5" fmla="*/ 2004019 w 3095208"/>
                <a:gd name="connsiteY5" fmla="*/ 1668770 h 1668770"/>
                <a:gd name="connsiteX6" fmla="*/ 1164468 w 3095208"/>
                <a:gd name="connsiteY6" fmla="*/ 1668770 h 1668770"/>
                <a:gd name="connsiteX7" fmla="*/ 324916 w 3095208"/>
                <a:gd name="connsiteY7" fmla="*/ 1668770 h 1668770"/>
                <a:gd name="connsiteX8" fmla="*/ 102026 w 3095208"/>
                <a:gd name="connsiteY8" fmla="*/ 1539894 h 1668770"/>
                <a:gd name="connsiteX9" fmla="*/ 0 w 3095208"/>
                <a:gd name="connsiteY9" fmla="*/ 1362693 h 1668770"/>
                <a:gd name="connsiteX10" fmla="*/ 145974 w 3095208"/>
                <a:gd name="connsiteY10" fmla="*/ 1381242 h 1668770"/>
                <a:gd name="connsiteX11" fmla="*/ 469553 w 3095208"/>
                <a:gd name="connsiteY11" fmla="*/ 1397581 h 1668770"/>
                <a:gd name="connsiteX12" fmla="*/ 3093833 w 3095208"/>
                <a:gd name="connsiteY12" fmla="*/ 2262 h 166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95208" h="1668770">
                  <a:moveTo>
                    <a:pt x="3095208" y="0"/>
                  </a:moveTo>
                  <a:lnTo>
                    <a:pt x="3092572" y="19430"/>
                  </a:lnTo>
                  <a:cubicBezTo>
                    <a:pt x="3086643" y="41035"/>
                    <a:pt x="3077748" y="62264"/>
                    <a:pt x="3065889" y="82741"/>
                  </a:cubicBezTo>
                  <a:lnTo>
                    <a:pt x="2646399" y="811317"/>
                  </a:lnTo>
                  <a:lnTo>
                    <a:pt x="2226337" y="1539894"/>
                  </a:lnTo>
                  <a:cubicBezTo>
                    <a:pt x="2179473" y="1621801"/>
                    <a:pt x="2098318" y="1668770"/>
                    <a:pt x="2004019" y="1668770"/>
                  </a:cubicBezTo>
                  <a:lnTo>
                    <a:pt x="1164468" y="1668770"/>
                  </a:lnTo>
                  <a:lnTo>
                    <a:pt x="324916" y="1668770"/>
                  </a:lnTo>
                  <a:cubicBezTo>
                    <a:pt x="230616" y="1668770"/>
                    <a:pt x="149462" y="1621801"/>
                    <a:pt x="102026" y="1539894"/>
                  </a:cubicBezTo>
                  <a:lnTo>
                    <a:pt x="0" y="1362693"/>
                  </a:lnTo>
                  <a:lnTo>
                    <a:pt x="145974" y="1381242"/>
                  </a:lnTo>
                  <a:cubicBezTo>
                    <a:pt x="252364" y="1392046"/>
                    <a:pt x="360312" y="1397581"/>
                    <a:pt x="469553" y="1397581"/>
                  </a:cubicBezTo>
                  <a:cubicBezTo>
                    <a:pt x="1561963" y="1397581"/>
                    <a:pt x="2525100" y="844098"/>
                    <a:pt x="3093833" y="2262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78000"/>
                  </a:schemeClr>
                </a:gs>
                <a:gs pos="100000">
                  <a:schemeClr val="accent2">
                    <a:alpha val="78000"/>
                  </a:scheme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802917" y="3282989"/>
              <a:ext cx="3874139" cy="3429809"/>
            </a:xfrm>
            <a:custGeom>
              <a:avLst/>
              <a:gdLst>
                <a:gd name="connsiteX0" fmla="*/ 1018679 w 3595610"/>
                <a:gd name="connsiteY0" fmla="*/ 0 h 3183225"/>
                <a:gd name="connsiteX1" fmla="*/ 1797872 w 3595610"/>
                <a:gd name="connsiteY1" fmla="*/ 0 h 3183225"/>
                <a:gd name="connsiteX2" fmla="*/ 2577064 w 3595610"/>
                <a:gd name="connsiteY2" fmla="*/ 0 h 3183225"/>
                <a:gd name="connsiteX3" fmla="*/ 2783399 w 3595610"/>
                <a:gd name="connsiteY3" fmla="*/ 119610 h 3183225"/>
                <a:gd name="connsiteX4" fmla="*/ 3173261 w 3595610"/>
                <a:gd name="connsiteY4" fmla="*/ 795806 h 3183225"/>
                <a:gd name="connsiteX5" fmla="*/ 3562592 w 3595610"/>
                <a:gd name="connsiteY5" fmla="*/ 1472002 h 3183225"/>
                <a:gd name="connsiteX6" fmla="*/ 3562592 w 3595610"/>
                <a:gd name="connsiteY6" fmla="*/ 1711222 h 3183225"/>
                <a:gd name="connsiteX7" fmla="*/ 3173261 w 3595610"/>
                <a:gd name="connsiteY7" fmla="*/ 2387418 h 3183225"/>
                <a:gd name="connsiteX8" fmla="*/ 2783399 w 3595610"/>
                <a:gd name="connsiteY8" fmla="*/ 3063614 h 3183225"/>
                <a:gd name="connsiteX9" fmla="*/ 2577064 w 3595610"/>
                <a:gd name="connsiteY9" fmla="*/ 3183225 h 3183225"/>
                <a:gd name="connsiteX10" fmla="*/ 1797872 w 3595610"/>
                <a:gd name="connsiteY10" fmla="*/ 3183225 h 3183225"/>
                <a:gd name="connsiteX11" fmla="*/ 1018679 w 3595610"/>
                <a:gd name="connsiteY11" fmla="*/ 3183225 h 3183225"/>
                <a:gd name="connsiteX12" fmla="*/ 811814 w 3595610"/>
                <a:gd name="connsiteY12" fmla="*/ 3063614 h 3183225"/>
                <a:gd name="connsiteX13" fmla="*/ 422483 w 3595610"/>
                <a:gd name="connsiteY13" fmla="*/ 2387418 h 3183225"/>
                <a:gd name="connsiteX14" fmla="*/ 32621 w 3595610"/>
                <a:gd name="connsiteY14" fmla="*/ 1711222 h 3183225"/>
                <a:gd name="connsiteX15" fmla="*/ 32621 w 3595610"/>
                <a:gd name="connsiteY15" fmla="*/ 1472002 h 3183225"/>
                <a:gd name="connsiteX16" fmla="*/ 422483 w 3595610"/>
                <a:gd name="connsiteY16" fmla="*/ 795806 h 3183225"/>
                <a:gd name="connsiteX17" fmla="*/ 811814 w 3595610"/>
                <a:gd name="connsiteY17" fmla="*/ 119610 h 3183225"/>
                <a:gd name="connsiteX18" fmla="*/ 1018679 w 3595610"/>
                <a:gd name="connsiteY18" fmla="*/ 0 h 318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95610" h="3183225">
                  <a:moveTo>
                    <a:pt x="1018679" y="0"/>
                  </a:moveTo>
                  <a:lnTo>
                    <a:pt x="1797872" y="0"/>
                  </a:lnTo>
                  <a:lnTo>
                    <a:pt x="2577064" y="0"/>
                  </a:lnTo>
                  <a:cubicBezTo>
                    <a:pt x="2664584" y="0"/>
                    <a:pt x="2739904" y="43591"/>
                    <a:pt x="2783399" y="119610"/>
                  </a:cubicBezTo>
                  <a:lnTo>
                    <a:pt x="3173261" y="795806"/>
                  </a:lnTo>
                  <a:lnTo>
                    <a:pt x="3562592" y="1472002"/>
                  </a:lnTo>
                  <a:cubicBezTo>
                    <a:pt x="3606617" y="1548021"/>
                    <a:pt x="3606617" y="1635203"/>
                    <a:pt x="3562592" y="1711222"/>
                  </a:cubicBezTo>
                  <a:lnTo>
                    <a:pt x="3173261" y="2387418"/>
                  </a:lnTo>
                  <a:lnTo>
                    <a:pt x="2783399" y="3063614"/>
                  </a:lnTo>
                  <a:cubicBezTo>
                    <a:pt x="2739904" y="3139633"/>
                    <a:pt x="2664584" y="3183225"/>
                    <a:pt x="2577064" y="3183225"/>
                  </a:cubicBezTo>
                  <a:lnTo>
                    <a:pt x="1797872" y="3183225"/>
                  </a:lnTo>
                  <a:lnTo>
                    <a:pt x="1018679" y="3183225"/>
                  </a:lnTo>
                  <a:cubicBezTo>
                    <a:pt x="931159" y="3183225"/>
                    <a:pt x="855839" y="3139633"/>
                    <a:pt x="811814" y="3063614"/>
                  </a:cubicBezTo>
                  <a:lnTo>
                    <a:pt x="422483" y="2387418"/>
                  </a:lnTo>
                  <a:lnTo>
                    <a:pt x="32621" y="1711222"/>
                  </a:lnTo>
                  <a:cubicBezTo>
                    <a:pt x="-10873" y="1635203"/>
                    <a:pt x="-10873" y="1548021"/>
                    <a:pt x="32621" y="1472002"/>
                  </a:cubicBezTo>
                  <a:lnTo>
                    <a:pt x="422483" y="795806"/>
                  </a:lnTo>
                  <a:lnTo>
                    <a:pt x="811814" y="119610"/>
                  </a:lnTo>
                  <a:cubicBezTo>
                    <a:pt x="855839" y="43591"/>
                    <a:pt x="931159" y="0"/>
                    <a:pt x="1018679" y="0"/>
                  </a:cubicBez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gradFill>
                <a:gsLst>
                  <a:gs pos="0">
                    <a:schemeClr val="bg1">
                      <a:alpha val="60000"/>
                    </a:schemeClr>
                  </a:gs>
                  <a:gs pos="55000">
                    <a:schemeClr val="bg1">
                      <a:alpha val="12000"/>
                    </a:schemeClr>
                  </a:gs>
                  <a:gs pos="100000">
                    <a:schemeClr val="bg1">
                      <a:alpha val="65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248128" y="4123203"/>
            <a:ext cx="298371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 Operations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1175977" y="4612516"/>
            <a:ext cx="3128018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Risks arising from the day-to-day operations of a business, such as equipment </a:t>
            </a:r>
            <a:r>
              <a:rPr lang="en-US" sz="160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failure.</a:t>
            </a:r>
            <a:endParaRPr lang="en-US" sz="160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873393" y="5114749"/>
            <a:ext cx="4005670" cy="3513326"/>
            <a:chOff x="3873393" y="5114749"/>
            <a:chExt cx="4005670" cy="3513326"/>
          </a:xfrm>
        </p:grpSpPr>
        <p:sp>
          <p:nvSpPr>
            <p:cNvPr id="3" name="Freeform 2"/>
            <p:cNvSpPr/>
            <p:nvPr/>
          </p:nvSpPr>
          <p:spPr>
            <a:xfrm>
              <a:off x="4004924" y="5185490"/>
              <a:ext cx="3874139" cy="3429809"/>
            </a:xfrm>
            <a:custGeom>
              <a:avLst/>
              <a:gdLst>
                <a:gd name="connsiteX0" fmla="*/ 1018679 w 3595610"/>
                <a:gd name="connsiteY0" fmla="*/ 0 h 3183225"/>
                <a:gd name="connsiteX1" fmla="*/ 1797872 w 3595610"/>
                <a:gd name="connsiteY1" fmla="*/ 0 h 3183225"/>
                <a:gd name="connsiteX2" fmla="*/ 2577064 w 3595610"/>
                <a:gd name="connsiteY2" fmla="*/ 0 h 3183225"/>
                <a:gd name="connsiteX3" fmla="*/ 2783399 w 3595610"/>
                <a:gd name="connsiteY3" fmla="*/ 119610 h 3183225"/>
                <a:gd name="connsiteX4" fmla="*/ 3173261 w 3595610"/>
                <a:gd name="connsiteY4" fmla="*/ 795806 h 3183225"/>
                <a:gd name="connsiteX5" fmla="*/ 3562592 w 3595610"/>
                <a:gd name="connsiteY5" fmla="*/ 1472002 h 3183225"/>
                <a:gd name="connsiteX6" fmla="*/ 3562592 w 3595610"/>
                <a:gd name="connsiteY6" fmla="*/ 1711222 h 3183225"/>
                <a:gd name="connsiteX7" fmla="*/ 3173261 w 3595610"/>
                <a:gd name="connsiteY7" fmla="*/ 2387418 h 3183225"/>
                <a:gd name="connsiteX8" fmla="*/ 2783399 w 3595610"/>
                <a:gd name="connsiteY8" fmla="*/ 3063614 h 3183225"/>
                <a:gd name="connsiteX9" fmla="*/ 2577064 w 3595610"/>
                <a:gd name="connsiteY9" fmla="*/ 3183225 h 3183225"/>
                <a:gd name="connsiteX10" fmla="*/ 1797872 w 3595610"/>
                <a:gd name="connsiteY10" fmla="*/ 3183225 h 3183225"/>
                <a:gd name="connsiteX11" fmla="*/ 1018679 w 3595610"/>
                <a:gd name="connsiteY11" fmla="*/ 3183225 h 3183225"/>
                <a:gd name="connsiteX12" fmla="*/ 811814 w 3595610"/>
                <a:gd name="connsiteY12" fmla="*/ 3063614 h 3183225"/>
                <a:gd name="connsiteX13" fmla="*/ 422483 w 3595610"/>
                <a:gd name="connsiteY13" fmla="*/ 2387418 h 3183225"/>
                <a:gd name="connsiteX14" fmla="*/ 32621 w 3595610"/>
                <a:gd name="connsiteY14" fmla="*/ 1711222 h 3183225"/>
                <a:gd name="connsiteX15" fmla="*/ 32621 w 3595610"/>
                <a:gd name="connsiteY15" fmla="*/ 1472002 h 3183225"/>
                <a:gd name="connsiteX16" fmla="*/ 422483 w 3595610"/>
                <a:gd name="connsiteY16" fmla="*/ 795806 h 3183225"/>
                <a:gd name="connsiteX17" fmla="*/ 811814 w 3595610"/>
                <a:gd name="connsiteY17" fmla="*/ 119610 h 3183225"/>
                <a:gd name="connsiteX18" fmla="*/ 1018679 w 3595610"/>
                <a:gd name="connsiteY18" fmla="*/ 0 h 318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95610" h="3183225">
                  <a:moveTo>
                    <a:pt x="1018679" y="0"/>
                  </a:moveTo>
                  <a:lnTo>
                    <a:pt x="1797872" y="0"/>
                  </a:lnTo>
                  <a:lnTo>
                    <a:pt x="2577064" y="0"/>
                  </a:lnTo>
                  <a:cubicBezTo>
                    <a:pt x="2664584" y="0"/>
                    <a:pt x="2739904" y="43591"/>
                    <a:pt x="2783399" y="119610"/>
                  </a:cubicBezTo>
                  <a:lnTo>
                    <a:pt x="3173261" y="795806"/>
                  </a:lnTo>
                  <a:lnTo>
                    <a:pt x="3562592" y="1472002"/>
                  </a:lnTo>
                  <a:cubicBezTo>
                    <a:pt x="3606617" y="1548021"/>
                    <a:pt x="3606617" y="1635203"/>
                    <a:pt x="3562592" y="1711222"/>
                  </a:cubicBezTo>
                  <a:lnTo>
                    <a:pt x="3173261" y="2387418"/>
                  </a:lnTo>
                  <a:lnTo>
                    <a:pt x="2783399" y="3063614"/>
                  </a:lnTo>
                  <a:cubicBezTo>
                    <a:pt x="2739904" y="3139633"/>
                    <a:pt x="2664584" y="3183225"/>
                    <a:pt x="2577064" y="3183225"/>
                  </a:cubicBezTo>
                  <a:lnTo>
                    <a:pt x="1797872" y="3183225"/>
                  </a:lnTo>
                  <a:lnTo>
                    <a:pt x="1018679" y="3183225"/>
                  </a:lnTo>
                  <a:cubicBezTo>
                    <a:pt x="931159" y="3183225"/>
                    <a:pt x="855839" y="3139633"/>
                    <a:pt x="811814" y="3063614"/>
                  </a:cubicBezTo>
                  <a:lnTo>
                    <a:pt x="422483" y="2387418"/>
                  </a:lnTo>
                  <a:lnTo>
                    <a:pt x="32621" y="1711222"/>
                  </a:lnTo>
                  <a:cubicBezTo>
                    <a:pt x="-10873" y="1635203"/>
                    <a:pt x="-10873" y="1548021"/>
                    <a:pt x="32621" y="1472002"/>
                  </a:cubicBezTo>
                  <a:lnTo>
                    <a:pt x="422483" y="795806"/>
                  </a:lnTo>
                  <a:lnTo>
                    <a:pt x="811814" y="119610"/>
                  </a:lnTo>
                  <a:cubicBezTo>
                    <a:pt x="855839" y="43591"/>
                    <a:pt x="931159" y="0"/>
                    <a:pt x="1018679" y="0"/>
                  </a:cubicBez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419100" dist="622300" dir="8100000" sx="95000" sy="95000" algn="tr" rotWithShape="0">
                <a:srgbClr val="28325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4004924" y="5185490"/>
              <a:ext cx="2455650" cy="2329611"/>
            </a:xfrm>
            <a:custGeom>
              <a:avLst/>
              <a:gdLst>
                <a:gd name="connsiteX0" fmla="*/ 1097590 w 2455650"/>
                <a:gd name="connsiteY0" fmla="*/ 0 h 2329611"/>
                <a:gd name="connsiteX1" fmla="*/ 1937142 w 2455650"/>
                <a:gd name="connsiteY1" fmla="*/ 0 h 2329611"/>
                <a:gd name="connsiteX2" fmla="*/ 2455650 w 2455650"/>
                <a:gd name="connsiteY2" fmla="*/ 0 h 2329611"/>
                <a:gd name="connsiteX3" fmla="*/ 2375885 w 2455650"/>
                <a:gd name="connsiteY3" fmla="*/ 176437 h 2329611"/>
                <a:gd name="connsiteX4" fmla="*/ 332944 w 2455650"/>
                <a:gd name="connsiteY4" fmla="*/ 2320553 h 2329611"/>
                <a:gd name="connsiteX5" fmla="*/ 315256 w 2455650"/>
                <a:gd name="connsiteY5" fmla="*/ 2329611 h 2329611"/>
                <a:gd name="connsiteX6" fmla="*/ 35148 w 2455650"/>
                <a:gd name="connsiteY6" fmla="*/ 1843779 h 2329611"/>
                <a:gd name="connsiteX7" fmla="*/ 35148 w 2455650"/>
                <a:gd name="connsiteY7" fmla="*/ 1586029 h 2329611"/>
                <a:gd name="connsiteX8" fmla="*/ 455210 w 2455650"/>
                <a:gd name="connsiteY8" fmla="*/ 857452 h 2329611"/>
                <a:gd name="connsiteX9" fmla="*/ 874700 w 2455650"/>
                <a:gd name="connsiteY9" fmla="*/ 128876 h 2329611"/>
                <a:gd name="connsiteX10" fmla="*/ 1097590 w 2455650"/>
                <a:gd name="connsiteY10" fmla="*/ 0 h 232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55650" h="2329611">
                  <a:moveTo>
                    <a:pt x="1097590" y="0"/>
                  </a:moveTo>
                  <a:lnTo>
                    <a:pt x="1937142" y="0"/>
                  </a:lnTo>
                  <a:lnTo>
                    <a:pt x="2455650" y="0"/>
                  </a:lnTo>
                  <a:lnTo>
                    <a:pt x="2375885" y="176437"/>
                  </a:lnTo>
                  <a:cubicBezTo>
                    <a:pt x="1936816" y="1087653"/>
                    <a:pt x="1218948" y="1839246"/>
                    <a:pt x="332944" y="2320553"/>
                  </a:cubicBezTo>
                  <a:lnTo>
                    <a:pt x="315256" y="2329611"/>
                  </a:lnTo>
                  <a:lnTo>
                    <a:pt x="35148" y="1843779"/>
                  </a:lnTo>
                  <a:cubicBezTo>
                    <a:pt x="-11715" y="1761871"/>
                    <a:pt x="-11715" y="1667936"/>
                    <a:pt x="35148" y="1586029"/>
                  </a:cubicBezTo>
                  <a:lnTo>
                    <a:pt x="455210" y="857452"/>
                  </a:lnTo>
                  <a:lnTo>
                    <a:pt x="874700" y="128876"/>
                  </a:lnTo>
                  <a:cubicBezTo>
                    <a:pt x="922136" y="46968"/>
                    <a:pt x="1003290" y="0"/>
                    <a:pt x="10975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88000">
                  <a:schemeClr val="accent2"/>
                </a:gs>
              </a:gsLst>
              <a:lin ang="0" scaled="1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3998694" y="5198266"/>
              <a:ext cx="3874139" cy="3429809"/>
            </a:xfrm>
            <a:custGeom>
              <a:avLst/>
              <a:gdLst>
                <a:gd name="connsiteX0" fmla="*/ 1018679 w 3595610"/>
                <a:gd name="connsiteY0" fmla="*/ 0 h 3183225"/>
                <a:gd name="connsiteX1" fmla="*/ 1797872 w 3595610"/>
                <a:gd name="connsiteY1" fmla="*/ 0 h 3183225"/>
                <a:gd name="connsiteX2" fmla="*/ 2577064 w 3595610"/>
                <a:gd name="connsiteY2" fmla="*/ 0 h 3183225"/>
                <a:gd name="connsiteX3" fmla="*/ 2783399 w 3595610"/>
                <a:gd name="connsiteY3" fmla="*/ 119610 h 3183225"/>
                <a:gd name="connsiteX4" fmla="*/ 3173261 w 3595610"/>
                <a:gd name="connsiteY4" fmla="*/ 795806 h 3183225"/>
                <a:gd name="connsiteX5" fmla="*/ 3562592 w 3595610"/>
                <a:gd name="connsiteY5" fmla="*/ 1472002 h 3183225"/>
                <a:gd name="connsiteX6" fmla="*/ 3562592 w 3595610"/>
                <a:gd name="connsiteY6" fmla="*/ 1711222 h 3183225"/>
                <a:gd name="connsiteX7" fmla="*/ 3173261 w 3595610"/>
                <a:gd name="connsiteY7" fmla="*/ 2387418 h 3183225"/>
                <a:gd name="connsiteX8" fmla="*/ 2783399 w 3595610"/>
                <a:gd name="connsiteY8" fmla="*/ 3063614 h 3183225"/>
                <a:gd name="connsiteX9" fmla="*/ 2577064 w 3595610"/>
                <a:gd name="connsiteY9" fmla="*/ 3183225 h 3183225"/>
                <a:gd name="connsiteX10" fmla="*/ 1797872 w 3595610"/>
                <a:gd name="connsiteY10" fmla="*/ 3183225 h 3183225"/>
                <a:gd name="connsiteX11" fmla="*/ 1018679 w 3595610"/>
                <a:gd name="connsiteY11" fmla="*/ 3183225 h 3183225"/>
                <a:gd name="connsiteX12" fmla="*/ 811814 w 3595610"/>
                <a:gd name="connsiteY12" fmla="*/ 3063614 h 3183225"/>
                <a:gd name="connsiteX13" fmla="*/ 422483 w 3595610"/>
                <a:gd name="connsiteY13" fmla="*/ 2387418 h 3183225"/>
                <a:gd name="connsiteX14" fmla="*/ 32621 w 3595610"/>
                <a:gd name="connsiteY14" fmla="*/ 1711222 h 3183225"/>
                <a:gd name="connsiteX15" fmla="*/ 32621 w 3595610"/>
                <a:gd name="connsiteY15" fmla="*/ 1472002 h 3183225"/>
                <a:gd name="connsiteX16" fmla="*/ 422483 w 3595610"/>
                <a:gd name="connsiteY16" fmla="*/ 795806 h 3183225"/>
                <a:gd name="connsiteX17" fmla="*/ 811814 w 3595610"/>
                <a:gd name="connsiteY17" fmla="*/ 119610 h 3183225"/>
                <a:gd name="connsiteX18" fmla="*/ 1018679 w 3595610"/>
                <a:gd name="connsiteY18" fmla="*/ 0 h 318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95610" h="3183225">
                  <a:moveTo>
                    <a:pt x="1018679" y="0"/>
                  </a:moveTo>
                  <a:lnTo>
                    <a:pt x="1797872" y="0"/>
                  </a:lnTo>
                  <a:lnTo>
                    <a:pt x="2577064" y="0"/>
                  </a:lnTo>
                  <a:cubicBezTo>
                    <a:pt x="2664584" y="0"/>
                    <a:pt x="2739904" y="43591"/>
                    <a:pt x="2783399" y="119610"/>
                  </a:cubicBezTo>
                  <a:lnTo>
                    <a:pt x="3173261" y="795806"/>
                  </a:lnTo>
                  <a:lnTo>
                    <a:pt x="3562592" y="1472002"/>
                  </a:lnTo>
                  <a:cubicBezTo>
                    <a:pt x="3606617" y="1548021"/>
                    <a:pt x="3606617" y="1635203"/>
                    <a:pt x="3562592" y="1711222"/>
                  </a:cubicBezTo>
                  <a:lnTo>
                    <a:pt x="3173261" y="2387418"/>
                  </a:lnTo>
                  <a:lnTo>
                    <a:pt x="2783399" y="3063614"/>
                  </a:lnTo>
                  <a:cubicBezTo>
                    <a:pt x="2739904" y="3139633"/>
                    <a:pt x="2664584" y="3183225"/>
                    <a:pt x="2577064" y="3183225"/>
                  </a:cubicBezTo>
                  <a:lnTo>
                    <a:pt x="1797872" y="3183225"/>
                  </a:lnTo>
                  <a:lnTo>
                    <a:pt x="1018679" y="3183225"/>
                  </a:lnTo>
                  <a:cubicBezTo>
                    <a:pt x="931159" y="3183225"/>
                    <a:pt x="855839" y="3139633"/>
                    <a:pt x="811814" y="3063614"/>
                  </a:cubicBezTo>
                  <a:lnTo>
                    <a:pt x="422483" y="2387418"/>
                  </a:lnTo>
                  <a:lnTo>
                    <a:pt x="32621" y="1711222"/>
                  </a:lnTo>
                  <a:cubicBezTo>
                    <a:pt x="-10873" y="1635203"/>
                    <a:pt x="-10873" y="1548021"/>
                    <a:pt x="32621" y="1472002"/>
                  </a:cubicBezTo>
                  <a:lnTo>
                    <a:pt x="422483" y="795806"/>
                  </a:lnTo>
                  <a:lnTo>
                    <a:pt x="811814" y="119610"/>
                  </a:lnTo>
                  <a:cubicBezTo>
                    <a:pt x="855839" y="43591"/>
                    <a:pt x="931159" y="0"/>
                    <a:pt x="1018679" y="0"/>
                  </a:cubicBez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gradFill>
                <a:gsLst>
                  <a:gs pos="0">
                    <a:schemeClr val="bg1">
                      <a:alpha val="60000"/>
                    </a:schemeClr>
                  </a:gs>
                  <a:gs pos="55000">
                    <a:schemeClr val="bg1">
                      <a:alpha val="12000"/>
                    </a:schemeClr>
                  </a:gs>
                  <a:gs pos="100000">
                    <a:schemeClr val="bg1">
                      <a:alpha val="65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3873393" y="5114749"/>
              <a:ext cx="2455650" cy="2329611"/>
            </a:xfrm>
            <a:custGeom>
              <a:avLst/>
              <a:gdLst>
                <a:gd name="connsiteX0" fmla="*/ 1097590 w 2455650"/>
                <a:gd name="connsiteY0" fmla="*/ 0 h 2329611"/>
                <a:gd name="connsiteX1" fmla="*/ 1937142 w 2455650"/>
                <a:gd name="connsiteY1" fmla="*/ 0 h 2329611"/>
                <a:gd name="connsiteX2" fmla="*/ 2455650 w 2455650"/>
                <a:gd name="connsiteY2" fmla="*/ 0 h 2329611"/>
                <a:gd name="connsiteX3" fmla="*/ 2375885 w 2455650"/>
                <a:gd name="connsiteY3" fmla="*/ 176437 h 2329611"/>
                <a:gd name="connsiteX4" fmla="*/ 332944 w 2455650"/>
                <a:gd name="connsiteY4" fmla="*/ 2320553 h 2329611"/>
                <a:gd name="connsiteX5" fmla="*/ 315256 w 2455650"/>
                <a:gd name="connsiteY5" fmla="*/ 2329611 h 2329611"/>
                <a:gd name="connsiteX6" fmla="*/ 35148 w 2455650"/>
                <a:gd name="connsiteY6" fmla="*/ 1843779 h 2329611"/>
                <a:gd name="connsiteX7" fmla="*/ 35148 w 2455650"/>
                <a:gd name="connsiteY7" fmla="*/ 1586029 h 2329611"/>
                <a:gd name="connsiteX8" fmla="*/ 455210 w 2455650"/>
                <a:gd name="connsiteY8" fmla="*/ 857452 h 2329611"/>
                <a:gd name="connsiteX9" fmla="*/ 874700 w 2455650"/>
                <a:gd name="connsiteY9" fmla="*/ 128876 h 2329611"/>
                <a:gd name="connsiteX10" fmla="*/ 1097590 w 2455650"/>
                <a:gd name="connsiteY10" fmla="*/ 0 h 232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55650" h="2329611">
                  <a:moveTo>
                    <a:pt x="1097590" y="0"/>
                  </a:moveTo>
                  <a:lnTo>
                    <a:pt x="1937142" y="0"/>
                  </a:lnTo>
                  <a:lnTo>
                    <a:pt x="2455650" y="0"/>
                  </a:lnTo>
                  <a:lnTo>
                    <a:pt x="2375885" y="176437"/>
                  </a:lnTo>
                  <a:cubicBezTo>
                    <a:pt x="1936816" y="1087653"/>
                    <a:pt x="1218948" y="1839246"/>
                    <a:pt x="332944" y="2320553"/>
                  </a:cubicBezTo>
                  <a:lnTo>
                    <a:pt x="315256" y="2329611"/>
                  </a:lnTo>
                  <a:lnTo>
                    <a:pt x="35148" y="1843779"/>
                  </a:lnTo>
                  <a:cubicBezTo>
                    <a:pt x="-11715" y="1761871"/>
                    <a:pt x="-11715" y="1667936"/>
                    <a:pt x="35148" y="1586029"/>
                  </a:cubicBezTo>
                  <a:lnTo>
                    <a:pt x="455210" y="857452"/>
                  </a:lnTo>
                  <a:lnTo>
                    <a:pt x="874700" y="128876"/>
                  </a:lnTo>
                  <a:cubicBezTo>
                    <a:pt x="922136" y="46968"/>
                    <a:pt x="1003290" y="0"/>
                    <a:pt x="1097590" y="0"/>
                  </a:cubicBezTo>
                  <a:close/>
                </a:path>
              </a:pathLst>
            </a:custGeom>
            <a:solidFill>
              <a:schemeClr val="bg1">
                <a:alpha val="63000"/>
              </a:schemeClr>
            </a:solidFill>
            <a:ln>
              <a:noFill/>
            </a:ln>
            <a:effectLst>
              <a:softEdge rad="406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4450135" y="6152973"/>
            <a:ext cx="298371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Fluctuations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4377984" y="6642286"/>
            <a:ext cx="3128018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Risks arising from the day-to-day operations of a business, such as equipment </a:t>
            </a:r>
            <a:r>
              <a:rPr lang="en-US" sz="160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failure.</a:t>
            </a:r>
            <a:endParaRPr lang="en-US" sz="160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3593690" y="3276601"/>
            <a:ext cx="3891393" cy="3429809"/>
            <a:chOff x="13593690" y="3276601"/>
            <a:chExt cx="3891393" cy="3429809"/>
          </a:xfrm>
        </p:grpSpPr>
        <p:sp>
          <p:nvSpPr>
            <p:cNvPr id="6" name="Freeform 5"/>
            <p:cNvSpPr/>
            <p:nvPr/>
          </p:nvSpPr>
          <p:spPr>
            <a:xfrm>
              <a:off x="13610944" y="3276601"/>
              <a:ext cx="3874139" cy="3429809"/>
            </a:xfrm>
            <a:custGeom>
              <a:avLst/>
              <a:gdLst>
                <a:gd name="connsiteX0" fmla="*/ 1018679 w 3595610"/>
                <a:gd name="connsiteY0" fmla="*/ 0 h 3183225"/>
                <a:gd name="connsiteX1" fmla="*/ 1797872 w 3595610"/>
                <a:gd name="connsiteY1" fmla="*/ 0 h 3183225"/>
                <a:gd name="connsiteX2" fmla="*/ 2577064 w 3595610"/>
                <a:gd name="connsiteY2" fmla="*/ 0 h 3183225"/>
                <a:gd name="connsiteX3" fmla="*/ 2783399 w 3595610"/>
                <a:gd name="connsiteY3" fmla="*/ 119610 h 3183225"/>
                <a:gd name="connsiteX4" fmla="*/ 3173261 w 3595610"/>
                <a:gd name="connsiteY4" fmla="*/ 795806 h 3183225"/>
                <a:gd name="connsiteX5" fmla="*/ 3562592 w 3595610"/>
                <a:gd name="connsiteY5" fmla="*/ 1472002 h 3183225"/>
                <a:gd name="connsiteX6" fmla="*/ 3562592 w 3595610"/>
                <a:gd name="connsiteY6" fmla="*/ 1711222 h 3183225"/>
                <a:gd name="connsiteX7" fmla="*/ 3173261 w 3595610"/>
                <a:gd name="connsiteY7" fmla="*/ 2387418 h 3183225"/>
                <a:gd name="connsiteX8" fmla="*/ 2783399 w 3595610"/>
                <a:gd name="connsiteY8" fmla="*/ 3063614 h 3183225"/>
                <a:gd name="connsiteX9" fmla="*/ 2577064 w 3595610"/>
                <a:gd name="connsiteY9" fmla="*/ 3183225 h 3183225"/>
                <a:gd name="connsiteX10" fmla="*/ 1797872 w 3595610"/>
                <a:gd name="connsiteY10" fmla="*/ 3183225 h 3183225"/>
                <a:gd name="connsiteX11" fmla="*/ 1018679 w 3595610"/>
                <a:gd name="connsiteY11" fmla="*/ 3183225 h 3183225"/>
                <a:gd name="connsiteX12" fmla="*/ 811814 w 3595610"/>
                <a:gd name="connsiteY12" fmla="*/ 3063614 h 3183225"/>
                <a:gd name="connsiteX13" fmla="*/ 422483 w 3595610"/>
                <a:gd name="connsiteY13" fmla="*/ 2387418 h 3183225"/>
                <a:gd name="connsiteX14" fmla="*/ 32621 w 3595610"/>
                <a:gd name="connsiteY14" fmla="*/ 1711222 h 3183225"/>
                <a:gd name="connsiteX15" fmla="*/ 32621 w 3595610"/>
                <a:gd name="connsiteY15" fmla="*/ 1472002 h 3183225"/>
                <a:gd name="connsiteX16" fmla="*/ 422483 w 3595610"/>
                <a:gd name="connsiteY16" fmla="*/ 795806 h 3183225"/>
                <a:gd name="connsiteX17" fmla="*/ 811814 w 3595610"/>
                <a:gd name="connsiteY17" fmla="*/ 119610 h 3183225"/>
                <a:gd name="connsiteX18" fmla="*/ 1018679 w 3595610"/>
                <a:gd name="connsiteY18" fmla="*/ 0 h 318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95610" h="3183225">
                  <a:moveTo>
                    <a:pt x="1018679" y="0"/>
                  </a:moveTo>
                  <a:lnTo>
                    <a:pt x="1797872" y="0"/>
                  </a:lnTo>
                  <a:lnTo>
                    <a:pt x="2577064" y="0"/>
                  </a:lnTo>
                  <a:cubicBezTo>
                    <a:pt x="2664584" y="0"/>
                    <a:pt x="2739904" y="43591"/>
                    <a:pt x="2783399" y="119610"/>
                  </a:cubicBezTo>
                  <a:lnTo>
                    <a:pt x="3173261" y="795806"/>
                  </a:lnTo>
                  <a:lnTo>
                    <a:pt x="3562592" y="1472002"/>
                  </a:lnTo>
                  <a:cubicBezTo>
                    <a:pt x="3606617" y="1548021"/>
                    <a:pt x="3606617" y="1635203"/>
                    <a:pt x="3562592" y="1711222"/>
                  </a:cubicBezTo>
                  <a:lnTo>
                    <a:pt x="3173261" y="2387418"/>
                  </a:lnTo>
                  <a:lnTo>
                    <a:pt x="2783399" y="3063614"/>
                  </a:lnTo>
                  <a:cubicBezTo>
                    <a:pt x="2739904" y="3139633"/>
                    <a:pt x="2664584" y="3183225"/>
                    <a:pt x="2577064" y="3183225"/>
                  </a:cubicBezTo>
                  <a:lnTo>
                    <a:pt x="1797872" y="3183225"/>
                  </a:lnTo>
                  <a:lnTo>
                    <a:pt x="1018679" y="3183225"/>
                  </a:lnTo>
                  <a:cubicBezTo>
                    <a:pt x="931159" y="3183225"/>
                    <a:pt x="855839" y="3139633"/>
                    <a:pt x="811814" y="3063614"/>
                  </a:cubicBezTo>
                  <a:lnTo>
                    <a:pt x="422483" y="2387418"/>
                  </a:lnTo>
                  <a:lnTo>
                    <a:pt x="32621" y="1711222"/>
                  </a:lnTo>
                  <a:cubicBezTo>
                    <a:pt x="-10873" y="1635203"/>
                    <a:pt x="-10873" y="1548021"/>
                    <a:pt x="32621" y="1472002"/>
                  </a:cubicBezTo>
                  <a:lnTo>
                    <a:pt x="422483" y="795806"/>
                  </a:lnTo>
                  <a:lnTo>
                    <a:pt x="811814" y="119610"/>
                  </a:lnTo>
                  <a:cubicBezTo>
                    <a:pt x="855839" y="43591"/>
                    <a:pt x="931159" y="0"/>
                    <a:pt x="1018679" y="0"/>
                  </a:cubicBez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419100" dist="622300" dir="8100000" sx="95000" sy="95000" algn="tr" rotWithShape="0">
                <a:srgbClr val="28325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3610944" y="3276601"/>
              <a:ext cx="3665780" cy="2714268"/>
            </a:xfrm>
            <a:custGeom>
              <a:avLst/>
              <a:gdLst>
                <a:gd name="connsiteX0" fmla="*/ 1295603 w 3665780"/>
                <a:gd name="connsiteY0" fmla="*/ 0 h 2714268"/>
                <a:gd name="connsiteX1" fmla="*/ 1937142 w 3665780"/>
                <a:gd name="connsiteY1" fmla="*/ 0 h 2714268"/>
                <a:gd name="connsiteX2" fmla="*/ 2776693 w 3665780"/>
                <a:gd name="connsiteY2" fmla="*/ 0 h 2714268"/>
                <a:gd name="connsiteX3" fmla="*/ 2999011 w 3665780"/>
                <a:gd name="connsiteY3" fmla="*/ 128876 h 2714268"/>
                <a:gd name="connsiteX4" fmla="*/ 3419074 w 3665780"/>
                <a:gd name="connsiteY4" fmla="*/ 857452 h 2714268"/>
                <a:gd name="connsiteX5" fmla="*/ 3665780 w 3665780"/>
                <a:gd name="connsiteY5" fmla="*/ 1285933 h 2714268"/>
                <a:gd name="connsiteX6" fmla="*/ 3525584 w 3665780"/>
                <a:gd name="connsiteY6" fmla="*/ 1268119 h 2714268"/>
                <a:gd name="connsiteX7" fmla="*/ 3202004 w 3665780"/>
                <a:gd name="connsiteY7" fmla="*/ 1251779 h 2714268"/>
                <a:gd name="connsiteX8" fmla="*/ 577725 w 3665780"/>
                <a:gd name="connsiteY8" fmla="*/ 2647098 h 2714268"/>
                <a:gd name="connsiteX9" fmla="*/ 536918 w 3665780"/>
                <a:gd name="connsiteY9" fmla="*/ 2714268 h 2714268"/>
                <a:gd name="connsiteX10" fmla="*/ 455210 w 3665780"/>
                <a:gd name="connsiteY10" fmla="*/ 2572356 h 2714268"/>
                <a:gd name="connsiteX11" fmla="*/ 35148 w 3665780"/>
                <a:gd name="connsiteY11" fmla="*/ 1843780 h 2714268"/>
                <a:gd name="connsiteX12" fmla="*/ 35148 w 3665780"/>
                <a:gd name="connsiteY12" fmla="*/ 1586029 h 2714268"/>
                <a:gd name="connsiteX13" fmla="*/ 455210 w 3665780"/>
                <a:gd name="connsiteY13" fmla="*/ 857452 h 2714268"/>
                <a:gd name="connsiteX14" fmla="*/ 807460 w 3665780"/>
                <a:gd name="connsiteY14" fmla="*/ 245659 h 2714268"/>
                <a:gd name="connsiteX15" fmla="*/ 909284 w 3665780"/>
                <a:gd name="connsiteY15" fmla="*/ 187112 h 2714268"/>
                <a:gd name="connsiteX16" fmla="*/ 1116681 w 3665780"/>
                <a:gd name="connsiteY16" fmla="*/ 80890 h 271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65780" h="2714268">
                  <a:moveTo>
                    <a:pt x="1295603" y="0"/>
                  </a:moveTo>
                  <a:lnTo>
                    <a:pt x="1937142" y="0"/>
                  </a:lnTo>
                  <a:lnTo>
                    <a:pt x="2776693" y="0"/>
                  </a:lnTo>
                  <a:cubicBezTo>
                    <a:pt x="2870992" y="0"/>
                    <a:pt x="2952147" y="46968"/>
                    <a:pt x="2999011" y="128876"/>
                  </a:cubicBezTo>
                  <a:lnTo>
                    <a:pt x="3419074" y="857452"/>
                  </a:lnTo>
                  <a:lnTo>
                    <a:pt x="3665780" y="1285933"/>
                  </a:lnTo>
                  <a:lnTo>
                    <a:pt x="3525584" y="1268119"/>
                  </a:lnTo>
                  <a:cubicBezTo>
                    <a:pt x="3419194" y="1257314"/>
                    <a:pt x="3311246" y="1251779"/>
                    <a:pt x="3202004" y="1251779"/>
                  </a:cubicBezTo>
                  <a:cubicBezTo>
                    <a:pt x="2109595" y="1251779"/>
                    <a:pt x="1146458" y="1805263"/>
                    <a:pt x="577725" y="2647098"/>
                  </a:cubicBezTo>
                  <a:lnTo>
                    <a:pt x="536918" y="2714268"/>
                  </a:lnTo>
                  <a:lnTo>
                    <a:pt x="455210" y="2572356"/>
                  </a:lnTo>
                  <a:lnTo>
                    <a:pt x="35148" y="1843780"/>
                  </a:lnTo>
                  <a:cubicBezTo>
                    <a:pt x="-11715" y="1761872"/>
                    <a:pt x="-11715" y="1667936"/>
                    <a:pt x="35148" y="1586029"/>
                  </a:cubicBezTo>
                  <a:lnTo>
                    <a:pt x="455210" y="857452"/>
                  </a:lnTo>
                  <a:lnTo>
                    <a:pt x="807460" y="245659"/>
                  </a:lnTo>
                  <a:lnTo>
                    <a:pt x="909284" y="187112"/>
                  </a:lnTo>
                  <a:cubicBezTo>
                    <a:pt x="977438" y="150088"/>
                    <a:pt x="1046587" y="114664"/>
                    <a:pt x="1116681" y="8089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78000"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13593690" y="3293853"/>
              <a:ext cx="3665780" cy="2714268"/>
            </a:xfrm>
            <a:custGeom>
              <a:avLst/>
              <a:gdLst>
                <a:gd name="connsiteX0" fmla="*/ 1295603 w 3665780"/>
                <a:gd name="connsiteY0" fmla="*/ 0 h 2714268"/>
                <a:gd name="connsiteX1" fmla="*/ 1937142 w 3665780"/>
                <a:gd name="connsiteY1" fmla="*/ 0 h 2714268"/>
                <a:gd name="connsiteX2" fmla="*/ 2776693 w 3665780"/>
                <a:gd name="connsiteY2" fmla="*/ 0 h 2714268"/>
                <a:gd name="connsiteX3" fmla="*/ 2999011 w 3665780"/>
                <a:gd name="connsiteY3" fmla="*/ 128876 h 2714268"/>
                <a:gd name="connsiteX4" fmla="*/ 3419074 w 3665780"/>
                <a:gd name="connsiteY4" fmla="*/ 857452 h 2714268"/>
                <a:gd name="connsiteX5" fmla="*/ 3665780 w 3665780"/>
                <a:gd name="connsiteY5" fmla="*/ 1285933 h 2714268"/>
                <a:gd name="connsiteX6" fmla="*/ 3525584 w 3665780"/>
                <a:gd name="connsiteY6" fmla="*/ 1268119 h 2714268"/>
                <a:gd name="connsiteX7" fmla="*/ 3202004 w 3665780"/>
                <a:gd name="connsiteY7" fmla="*/ 1251779 h 2714268"/>
                <a:gd name="connsiteX8" fmla="*/ 577725 w 3665780"/>
                <a:gd name="connsiteY8" fmla="*/ 2647098 h 2714268"/>
                <a:gd name="connsiteX9" fmla="*/ 536918 w 3665780"/>
                <a:gd name="connsiteY9" fmla="*/ 2714268 h 2714268"/>
                <a:gd name="connsiteX10" fmla="*/ 455210 w 3665780"/>
                <a:gd name="connsiteY10" fmla="*/ 2572356 h 2714268"/>
                <a:gd name="connsiteX11" fmla="*/ 35148 w 3665780"/>
                <a:gd name="connsiteY11" fmla="*/ 1843780 h 2714268"/>
                <a:gd name="connsiteX12" fmla="*/ 35148 w 3665780"/>
                <a:gd name="connsiteY12" fmla="*/ 1586029 h 2714268"/>
                <a:gd name="connsiteX13" fmla="*/ 455210 w 3665780"/>
                <a:gd name="connsiteY13" fmla="*/ 857452 h 2714268"/>
                <a:gd name="connsiteX14" fmla="*/ 807460 w 3665780"/>
                <a:gd name="connsiteY14" fmla="*/ 245659 h 2714268"/>
                <a:gd name="connsiteX15" fmla="*/ 909284 w 3665780"/>
                <a:gd name="connsiteY15" fmla="*/ 187112 h 2714268"/>
                <a:gd name="connsiteX16" fmla="*/ 1116681 w 3665780"/>
                <a:gd name="connsiteY16" fmla="*/ 80890 h 271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65780" h="2714268">
                  <a:moveTo>
                    <a:pt x="1295603" y="0"/>
                  </a:moveTo>
                  <a:lnTo>
                    <a:pt x="1937142" y="0"/>
                  </a:lnTo>
                  <a:lnTo>
                    <a:pt x="2776693" y="0"/>
                  </a:lnTo>
                  <a:cubicBezTo>
                    <a:pt x="2870992" y="0"/>
                    <a:pt x="2952147" y="46968"/>
                    <a:pt x="2999011" y="128876"/>
                  </a:cubicBezTo>
                  <a:lnTo>
                    <a:pt x="3419074" y="857452"/>
                  </a:lnTo>
                  <a:lnTo>
                    <a:pt x="3665780" y="1285933"/>
                  </a:lnTo>
                  <a:lnTo>
                    <a:pt x="3525584" y="1268119"/>
                  </a:lnTo>
                  <a:cubicBezTo>
                    <a:pt x="3419194" y="1257314"/>
                    <a:pt x="3311246" y="1251779"/>
                    <a:pt x="3202004" y="1251779"/>
                  </a:cubicBezTo>
                  <a:cubicBezTo>
                    <a:pt x="2109595" y="1251779"/>
                    <a:pt x="1146458" y="1805263"/>
                    <a:pt x="577725" y="2647098"/>
                  </a:cubicBezTo>
                  <a:lnTo>
                    <a:pt x="536918" y="2714268"/>
                  </a:lnTo>
                  <a:lnTo>
                    <a:pt x="455210" y="2572356"/>
                  </a:lnTo>
                  <a:lnTo>
                    <a:pt x="35148" y="1843780"/>
                  </a:lnTo>
                  <a:cubicBezTo>
                    <a:pt x="-11715" y="1761872"/>
                    <a:pt x="-11715" y="1667936"/>
                    <a:pt x="35148" y="1586029"/>
                  </a:cubicBezTo>
                  <a:lnTo>
                    <a:pt x="455210" y="857452"/>
                  </a:lnTo>
                  <a:lnTo>
                    <a:pt x="807460" y="245659"/>
                  </a:lnTo>
                  <a:lnTo>
                    <a:pt x="909284" y="187112"/>
                  </a:lnTo>
                  <a:cubicBezTo>
                    <a:pt x="977438" y="150088"/>
                    <a:pt x="1046587" y="114664"/>
                    <a:pt x="1116681" y="80890"/>
                  </a:cubicBezTo>
                  <a:close/>
                </a:path>
              </a:pathLst>
            </a:custGeom>
            <a:solidFill>
              <a:schemeClr val="bg1">
                <a:alpha val="66000"/>
              </a:schemeClr>
            </a:solidFill>
            <a:ln>
              <a:noFill/>
            </a:ln>
            <a:effectLst>
              <a:softEdge rad="457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13593690" y="3276601"/>
              <a:ext cx="3874139" cy="3429809"/>
            </a:xfrm>
            <a:custGeom>
              <a:avLst/>
              <a:gdLst>
                <a:gd name="connsiteX0" fmla="*/ 1018679 w 3595610"/>
                <a:gd name="connsiteY0" fmla="*/ 0 h 3183225"/>
                <a:gd name="connsiteX1" fmla="*/ 1797872 w 3595610"/>
                <a:gd name="connsiteY1" fmla="*/ 0 h 3183225"/>
                <a:gd name="connsiteX2" fmla="*/ 2577064 w 3595610"/>
                <a:gd name="connsiteY2" fmla="*/ 0 h 3183225"/>
                <a:gd name="connsiteX3" fmla="*/ 2783399 w 3595610"/>
                <a:gd name="connsiteY3" fmla="*/ 119610 h 3183225"/>
                <a:gd name="connsiteX4" fmla="*/ 3173261 w 3595610"/>
                <a:gd name="connsiteY4" fmla="*/ 795806 h 3183225"/>
                <a:gd name="connsiteX5" fmla="*/ 3562592 w 3595610"/>
                <a:gd name="connsiteY5" fmla="*/ 1472002 h 3183225"/>
                <a:gd name="connsiteX6" fmla="*/ 3562592 w 3595610"/>
                <a:gd name="connsiteY6" fmla="*/ 1711222 h 3183225"/>
                <a:gd name="connsiteX7" fmla="*/ 3173261 w 3595610"/>
                <a:gd name="connsiteY7" fmla="*/ 2387418 h 3183225"/>
                <a:gd name="connsiteX8" fmla="*/ 2783399 w 3595610"/>
                <a:gd name="connsiteY8" fmla="*/ 3063614 h 3183225"/>
                <a:gd name="connsiteX9" fmla="*/ 2577064 w 3595610"/>
                <a:gd name="connsiteY9" fmla="*/ 3183225 h 3183225"/>
                <a:gd name="connsiteX10" fmla="*/ 1797872 w 3595610"/>
                <a:gd name="connsiteY10" fmla="*/ 3183225 h 3183225"/>
                <a:gd name="connsiteX11" fmla="*/ 1018679 w 3595610"/>
                <a:gd name="connsiteY11" fmla="*/ 3183225 h 3183225"/>
                <a:gd name="connsiteX12" fmla="*/ 811814 w 3595610"/>
                <a:gd name="connsiteY12" fmla="*/ 3063614 h 3183225"/>
                <a:gd name="connsiteX13" fmla="*/ 422483 w 3595610"/>
                <a:gd name="connsiteY13" fmla="*/ 2387418 h 3183225"/>
                <a:gd name="connsiteX14" fmla="*/ 32621 w 3595610"/>
                <a:gd name="connsiteY14" fmla="*/ 1711222 h 3183225"/>
                <a:gd name="connsiteX15" fmla="*/ 32621 w 3595610"/>
                <a:gd name="connsiteY15" fmla="*/ 1472002 h 3183225"/>
                <a:gd name="connsiteX16" fmla="*/ 422483 w 3595610"/>
                <a:gd name="connsiteY16" fmla="*/ 795806 h 3183225"/>
                <a:gd name="connsiteX17" fmla="*/ 811814 w 3595610"/>
                <a:gd name="connsiteY17" fmla="*/ 119610 h 3183225"/>
                <a:gd name="connsiteX18" fmla="*/ 1018679 w 3595610"/>
                <a:gd name="connsiteY18" fmla="*/ 0 h 318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95610" h="3183225">
                  <a:moveTo>
                    <a:pt x="1018679" y="0"/>
                  </a:moveTo>
                  <a:lnTo>
                    <a:pt x="1797872" y="0"/>
                  </a:lnTo>
                  <a:lnTo>
                    <a:pt x="2577064" y="0"/>
                  </a:lnTo>
                  <a:cubicBezTo>
                    <a:pt x="2664584" y="0"/>
                    <a:pt x="2739904" y="43591"/>
                    <a:pt x="2783399" y="119610"/>
                  </a:cubicBezTo>
                  <a:lnTo>
                    <a:pt x="3173261" y="795806"/>
                  </a:lnTo>
                  <a:lnTo>
                    <a:pt x="3562592" y="1472002"/>
                  </a:lnTo>
                  <a:cubicBezTo>
                    <a:pt x="3606617" y="1548021"/>
                    <a:pt x="3606617" y="1635203"/>
                    <a:pt x="3562592" y="1711222"/>
                  </a:cubicBezTo>
                  <a:lnTo>
                    <a:pt x="3173261" y="2387418"/>
                  </a:lnTo>
                  <a:lnTo>
                    <a:pt x="2783399" y="3063614"/>
                  </a:lnTo>
                  <a:cubicBezTo>
                    <a:pt x="2739904" y="3139633"/>
                    <a:pt x="2664584" y="3183225"/>
                    <a:pt x="2577064" y="3183225"/>
                  </a:cubicBezTo>
                  <a:lnTo>
                    <a:pt x="1797872" y="3183225"/>
                  </a:lnTo>
                  <a:lnTo>
                    <a:pt x="1018679" y="3183225"/>
                  </a:lnTo>
                  <a:cubicBezTo>
                    <a:pt x="931159" y="3183225"/>
                    <a:pt x="855839" y="3139633"/>
                    <a:pt x="811814" y="3063614"/>
                  </a:cubicBezTo>
                  <a:lnTo>
                    <a:pt x="422483" y="2387418"/>
                  </a:lnTo>
                  <a:lnTo>
                    <a:pt x="32621" y="1711222"/>
                  </a:lnTo>
                  <a:cubicBezTo>
                    <a:pt x="-10873" y="1635203"/>
                    <a:pt x="-10873" y="1548021"/>
                    <a:pt x="32621" y="1472002"/>
                  </a:cubicBezTo>
                  <a:lnTo>
                    <a:pt x="422483" y="795806"/>
                  </a:lnTo>
                  <a:lnTo>
                    <a:pt x="811814" y="119610"/>
                  </a:lnTo>
                  <a:cubicBezTo>
                    <a:pt x="855839" y="43591"/>
                    <a:pt x="931159" y="0"/>
                    <a:pt x="1018679" y="0"/>
                  </a:cubicBez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gradFill>
                <a:gsLst>
                  <a:gs pos="0">
                    <a:schemeClr val="bg1">
                      <a:alpha val="60000"/>
                    </a:schemeClr>
                  </a:gs>
                  <a:gs pos="55000">
                    <a:schemeClr val="bg1">
                      <a:alpha val="12000"/>
                    </a:schemeClr>
                  </a:gs>
                  <a:gs pos="100000">
                    <a:schemeClr val="bg1">
                      <a:alpha val="65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4056155" y="4123203"/>
            <a:ext cx="298371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Equipment 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13984004" y="4612516"/>
            <a:ext cx="3128018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Risks arising from the day-to-day operations of a business, such as equipment </a:t>
            </a:r>
            <a:r>
              <a:rPr lang="en-US" sz="160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failure.</a:t>
            </a:r>
            <a:endParaRPr lang="en-US" sz="160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0408937" y="5185490"/>
            <a:ext cx="3874139" cy="3457475"/>
            <a:chOff x="10408937" y="5185490"/>
            <a:chExt cx="3874139" cy="3457475"/>
          </a:xfrm>
        </p:grpSpPr>
        <p:sp>
          <p:nvSpPr>
            <p:cNvPr id="5" name="Freeform 4"/>
            <p:cNvSpPr/>
            <p:nvPr/>
          </p:nvSpPr>
          <p:spPr>
            <a:xfrm>
              <a:off x="10408937" y="5185490"/>
              <a:ext cx="3874139" cy="3429809"/>
            </a:xfrm>
            <a:custGeom>
              <a:avLst/>
              <a:gdLst>
                <a:gd name="connsiteX0" fmla="*/ 1018679 w 3595610"/>
                <a:gd name="connsiteY0" fmla="*/ 0 h 3183225"/>
                <a:gd name="connsiteX1" fmla="*/ 1797872 w 3595610"/>
                <a:gd name="connsiteY1" fmla="*/ 0 h 3183225"/>
                <a:gd name="connsiteX2" fmla="*/ 2577064 w 3595610"/>
                <a:gd name="connsiteY2" fmla="*/ 0 h 3183225"/>
                <a:gd name="connsiteX3" fmla="*/ 2783399 w 3595610"/>
                <a:gd name="connsiteY3" fmla="*/ 119610 h 3183225"/>
                <a:gd name="connsiteX4" fmla="*/ 3173261 w 3595610"/>
                <a:gd name="connsiteY4" fmla="*/ 795806 h 3183225"/>
                <a:gd name="connsiteX5" fmla="*/ 3562592 w 3595610"/>
                <a:gd name="connsiteY5" fmla="*/ 1472002 h 3183225"/>
                <a:gd name="connsiteX6" fmla="*/ 3562592 w 3595610"/>
                <a:gd name="connsiteY6" fmla="*/ 1711222 h 3183225"/>
                <a:gd name="connsiteX7" fmla="*/ 3173261 w 3595610"/>
                <a:gd name="connsiteY7" fmla="*/ 2387418 h 3183225"/>
                <a:gd name="connsiteX8" fmla="*/ 2783399 w 3595610"/>
                <a:gd name="connsiteY8" fmla="*/ 3063614 h 3183225"/>
                <a:gd name="connsiteX9" fmla="*/ 2577064 w 3595610"/>
                <a:gd name="connsiteY9" fmla="*/ 3183225 h 3183225"/>
                <a:gd name="connsiteX10" fmla="*/ 1797872 w 3595610"/>
                <a:gd name="connsiteY10" fmla="*/ 3183225 h 3183225"/>
                <a:gd name="connsiteX11" fmla="*/ 1018679 w 3595610"/>
                <a:gd name="connsiteY11" fmla="*/ 3183225 h 3183225"/>
                <a:gd name="connsiteX12" fmla="*/ 811814 w 3595610"/>
                <a:gd name="connsiteY12" fmla="*/ 3063614 h 3183225"/>
                <a:gd name="connsiteX13" fmla="*/ 422483 w 3595610"/>
                <a:gd name="connsiteY13" fmla="*/ 2387418 h 3183225"/>
                <a:gd name="connsiteX14" fmla="*/ 32621 w 3595610"/>
                <a:gd name="connsiteY14" fmla="*/ 1711222 h 3183225"/>
                <a:gd name="connsiteX15" fmla="*/ 32621 w 3595610"/>
                <a:gd name="connsiteY15" fmla="*/ 1472002 h 3183225"/>
                <a:gd name="connsiteX16" fmla="*/ 422483 w 3595610"/>
                <a:gd name="connsiteY16" fmla="*/ 795806 h 3183225"/>
                <a:gd name="connsiteX17" fmla="*/ 811814 w 3595610"/>
                <a:gd name="connsiteY17" fmla="*/ 119610 h 3183225"/>
                <a:gd name="connsiteX18" fmla="*/ 1018679 w 3595610"/>
                <a:gd name="connsiteY18" fmla="*/ 0 h 318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95610" h="3183225">
                  <a:moveTo>
                    <a:pt x="1018679" y="0"/>
                  </a:moveTo>
                  <a:lnTo>
                    <a:pt x="1797872" y="0"/>
                  </a:lnTo>
                  <a:lnTo>
                    <a:pt x="2577064" y="0"/>
                  </a:lnTo>
                  <a:cubicBezTo>
                    <a:pt x="2664584" y="0"/>
                    <a:pt x="2739904" y="43591"/>
                    <a:pt x="2783399" y="119610"/>
                  </a:cubicBezTo>
                  <a:lnTo>
                    <a:pt x="3173261" y="795806"/>
                  </a:lnTo>
                  <a:lnTo>
                    <a:pt x="3562592" y="1472002"/>
                  </a:lnTo>
                  <a:cubicBezTo>
                    <a:pt x="3606617" y="1548021"/>
                    <a:pt x="3606617" y="1635203"/>
                    <a:pt x="3562592" y="1711222"/>
                  </a:cubicBezTo>
                  <a:lnTo>
                    <a:pt x="3173261" y="2387418"/>
                  </a:lnTo>
                  <a:lnTo>
                    <a:pt x="2783399" y="3063614"/>
                  </a:lnTo>
                  <a:cubicBezTo>
                    <a:pt x="2739904" y="3139633"/>
                    <a:pt x="2664584" y="3183225"/>
                    <a:pt x="2577064" y="3183225"/>
                  </a:cubicBezTo>
                  <a:lnTo>
                    <a:pt x="1797872" y="3183225"/>
                  </a:lnTo>
                  <a:lnTo>
                    <a:pt x="1018679" y="3183225"/>
                  </a:lnTo>
                  <a:cubicBezTo>
                    <a:pt x="931159" y="3183225"/>
                    <a:pt x="855839" y="3139633"/>
                    <a:pt x="811814" y="3063614"/>
                  </a:cubicBezTo>
                  <a:lnTo>
                    <a:pt x="422483" y="2387418"/>
                  </a:lnTo>
                  <a:lnTo>
                    <a:pt x="32621" y="1711222"/>
                  </a:lnTo>
                  <a:cubicBezTo>
                    <a:pt x="-10873" y="1635203"/>
                    <a:pt x="-10873" y="1548021"/>
                    <a:pt x="32621" y="1472002"/>
                  </a:cubicBezTo>
                  <a:lnTo>
                    <a:pt x="422483" y="795806"/>
                  </a:lnTo>
                  <a:lnTo>
                    <a:pt x="811814" y="119610"/>
                  </a:lnTo>
                  <a:cubicBezTo>
                    <a:pt x="855839" y="43591"/>
                    <a:pt x="931159" y="0"/>
                    <a:pt x="1018679" y="0"/>
                  </a:cubicBez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419100" dist="622300" dir="8100000" sx="95000" sy="95000" algn="tr" rotWithShape="0">
                <a:srgbClr val="28325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11985716" y="5185490"/>
              <a:ext cx="1980119" cy="3429809"/>
            </a:xfrm>
            <a:custGeom>
              <a:avLst/>
              <a:gdLst>
                <a:gd name="connsiteX0" fmla="*/ 705021 w 1980119"/>
                <a:gd name="connsiteY0" fmla="*/ 0 h 3429809"/>
                <a:gd name="connsiteX1" fmla="*/ 1199914 w 1980119"/>
                <a:gd name="connsiteY1" fmla="*/ 0 h 3429809"/>
                <a:gd name="connsiteX2" fmla="*/ 1422232 w 1980119"/>
                <a:gd name="connsiteY2" fmla="*/ 128876 h 3429809"/>
                <a:gd name="connsiteX3" fmla="*/ 1842294 w 1980119"/>
                <a:gd name="connsiteY3" fmla="*/ 857452 h 3429809"/>
                <a:gd name="connsiteX4" fmla="*/ 1980119 w 1980119"/>
                <a:gd name="connsiteY4" fmla="*/ 1096830 h 3429809"/>
                <a:gd name="connsiteX5" fmla="*/ 1893909 w 1980119"/>
                <a:gd name="connsiteY5" fmla="*/ 1275792 h 3429809"/>
                <a:gd name="connsiteX6" fmla="*/ 1645205 w 1980119"/>
                <a:gd name="connsiteY6" fmla="*/ 2507664 h 3429809"/>
                <a:gd name="connsiteX7" fmla="*/ 1661545 w 1980119"/>
                <a:gd name="connsiteY7" fmla="*/ 2831244 h 3429809"/>
                <a:gd name="connsiteX8" fmla="*/ 1668135 w 1980119"/>
                <a:gd name="connsiteY8" fmla="*/ 2874426 h 3429809"/>
                <a:gd name="connsiteX9" fmla="*/ 1422232 w 1980119"/>
                <a:gd name="connsiteY9" fmla="*/ 3300932 h 3429809"/>
                <a:gd name="connsiteX10" fmla="*/ 1199914 w 1980119"/>
                <a:gd name="connsiteY10" fmla="*/ 3429809 h 3429809"/>
                <a:gd name="connsiteX11" fmla="*/ 360363 w 1980119"/>
                <a:gd name="connsiteY11" fmla="*/ 3429809 h 3429809"/>
                <a:gd name="connsiteX12" fmla="*/ 89287 w 1980119"/>
                <a:gd name="connsiteY12" fmla="*/ 3429809 h 3429809"/>
                <a:gd name="connsiteX13" fmla="*/ 55422 w 1980119"/>
                <a:gd name="connsiteY13" fmla="*/ 3240177 h 3429809"/>
                <a:gd name="connsiteX14" fmla="*/ 0 w 1980119"/>
                <a:gd name="connsiteY14" fmla="*/ 2507664 h 3429809"/>
                <a:gd name="connsiteX15" fmla="*/ 696357 w 1980119"/>
                <a:gd name="connsiteY15" fmla="*/ 13515 h 342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119" h="3429809">
                  <a:moveTo>
                    <a:pt x="705021" y="0"/>
                  </a:moveTo>
                  <a:lnTo>
                    <a:pt x="1199914" y="0"/>
                  </a:lnTo>
                  <a:cubicBezTo>
                    <a:pt x="1294213" y="0"/>
                    <a:pt x="1375368" y="46968"/>
                    <a:pt x="1422232" y="128876"/>
                  </a:cubicBezTo>
                  <a:lnTo>
                    <a:pt x="1842294" y="857452"/>
                  </a:lnTo>
                  <a:lnTo>
                    <a:pt x="1980119" y="1096830"/>
                  </a:lnTo>
                  <a:lnTo>
                    <a:pt x="1893909" y="1275792"/>
                  </a:lnTo>
                  <a:cubicBezTo>
                    <a:pt x="1733763" y="1654420"/>
                    <a:pt x="1645205" y="2070700"/>
                    <a:pt x="1645205" y="2507664"/>
                  </a:cubicBezTo>
                  <a:cubicBezTo>
                    <a:pt x="1645205" y="2616905"/>
                    <a:pt x="1650740" y="2724854"/>
                    <a:pt x="1661545" y="2831244"/>
                  </a:cubicBezTo>
                  <a:lnTo>
                    <a:pt x="1668135" y="2874426"/>
                  </a:lnTo>
                  <a:lnTo>
                    <a:pt x="1422232" y="3300932"/>
                  </a:lnTo>
                  <a:cubicBezTo>
                    <a:pt x="1375368" y="3382840"/>
                    <a:pt x="1294213" y="3429809"/>
                    <a:pt x="1199914" y="3429809"/>
                  </a:cubicBezTo>
                  <a:lnTo>
                    <a:pt x="360363" y="3429809"/>
                  </a:lnTo>
                  <a:lnTo>
                    <a:pt x="89287" y="3429809"/>
                  </a:lnTo>
                  <a:lnTo>
                    <a:pt x="55422" y="3240177"/>
                  </a:lnTo>
                  <a:cubicBezTo>
                    <a:pt x="18927" y="3001333"/>
                    <a:pt x="0" y="2756709"/>
                    <a:pt x="0" y="2507664"/>
                  </a:cubicBezTo>
                  <a:cubicBezTo>
                    <a:pt x="0" y="1594500"/>
                    <a:pt x="254467" y="740769"/>
                    <a:pt x="696357" y="13515"/>
                  </a:cubicBezTo>
                  <a:close/>
                </a:path>
              </a:pathLst>
            </a:custGeom>
            <a:gradFill>
              <a:gsLst>
                <a:gs pos="11000">
                  <a:schemeClr val="accent3">
                    <a:alpha val="78000"/>
                  </a:schemeClr>
                </a:gs>
                <a:gs pos="100000">
                  <a:schemeClr val="accent2">
                    <a:alpha val="78000"/>
                  </a:schemeClr>
                </a:gs>
              </a:gsLst>
              <a:lin ang="0" scaled="1"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12034075" y="5213156"/>
              <a:ext cx="1980119" cy="3429809"/>
            </a:xfrm>
            <a:custGeom>
              <a:avLst/>
              <a:gdLst>
                <a:gd name="connsiteX0" fmla="*/ 705021 w 1980119"/>
                <a:gd name="connsiteY0" fmla="*/ 0 h 3429809"/>
                <a:gd name="connsiteX1" fmla="*/ 1199914 w 1980119"/>
                <a:gd name="connsiteY1" fmla="*/ 0 h 3429809"/>
                <a:gd name="connsiteX2" fmla="*/ 1422232 w 1980119"/>
                <a:gd name="connsiteY2" fmla="*/ 128876 h 3429809"/>
                <a:gd name="connsiteX3" fmla="*/ 1842294 w 1980119"/>
                <a:gd name="connsiteY3" fmla="*/ 857452 h 3429809"/>
                <a:gd name="connsiteX4" fmla="*/ 1980119 w 1980119"/>
                <a:gd name="connsiteY4" fmla="*/ 1096830 h 3429809"/>
                <a:gd name="connsiteX5" fmla="*/ 1893909 w 1980119"/>
                <a:gd name="connsiteY5" fmla="*/ 1275792 h 3429809"/>
                <a:gd name="connsiteX6" fmla="*/ 1645205 w 1980119"/>
                <a:gd name="connsiteY6" fmla="*/ 2507664 h 3429809"/>
                <a:gd name="connsiteX7" fmla="*/ 1661545 w 1980119"/>
                <a:gd name="connsiteY7" fmla="*/ 2831244 h 3429809"/>
                <a:gd name="connsiteX8" fmla="*/ 1668135 w 1980119"/>
                <a:gd name="connsiteY8" fmla="*/ 2874426 h 3429809"/>
                <a:gd name="connsiteX9" fmla="*/ 1422232 w 1980119"/>
                <a:gd name="connsiteY9" fmla="*/ 3300932 h 3429809"/>
                <a:gd name="connsiteX10" fmla="*/ 1199914 w 1980119"/>
                <a:gd name="connsiteY10" fmla="*/ 3429809 h 3429809"/>
                <a:gd name="connsiteX11" fmla="*/ 360363 w 1980119"/>
                <a:gd name="connsiteY11" fmla="*/ 3429809 h 3429809"/>
                <a:gd name="connsiteX12" fmla="*/ 89287 w 1980119"/>
                <a:gd name="connsiteY12" fmla="*/ 3429809 h 3429809"/>
                <a:gd name="connsiteX13" fmla="*/ 55422 w 1980119"/>
                <a:gd name="connsiteY13" fmla="*/ 3240177 h 3429809"/>
                <a:gd name="connsiteX14" fmla="*/ 0 w 1980119"/>
                <a:gd name="connsiteY14" fmla="*/ 2507664 h 3429809"/>
                <a:gd name="connsiteX15" fmla="*/ 696357 w 1980119"/>
                <a:gd name="connsiteY15" fmla="*/ 13515 h 342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119" h="3429809">
                  <a:moveTo>
                    <a:pt x="705021" y="0"/>
                  </a:moveTo>
                  <a:lnTo>
                    <a:pt x="1199914" y="0"/>
                  </a:lnTo>
                  <a:cubicBezTo>
                    <a:pt x="1294213" y="0"/>
                    <a:pt x="1375368" y="46968"/>
                    <a:pt x="1422232" y="128876"/>
                  </a:cubicBezTo>
                  <a:lnTo>
                    <a:pt x="1842294" y="857452"/>
                  </a:lnTo>
                  <a:lnTo>
                    <a:pt x="1980119" y="1096830"/>
                  </a:lnTo>
                  <a:lnTo>
                    <a:pt x="1893909" y="1275792"/>
                  </a:lnTo>
                  <a:cubicBezTo>
                    <a:pt x="1733763" y="1654420"/>
                    <a:pt x="1645205" y="2070700"/>
                    <a:pt x="1645205" y="2507664"/>
                  </a:cubicBezTo>
                  <a:cubicBezTo>
                    <a:pt x="1645205" y="2616905"/>
                    <a:pt x="1650740" y="2724854"/>
                    <a:pt x="1661545" y="2831244"/>
                  </a:cubicBezTo>
                  <a:lnTo>
                    <a:pt x="1668135" y="2874426"/>
                  </a:lnTo>
                  <a:lnTo>
                    <a:pt x="1422232" y="3300932"/>
                  </a:lnTo>
                  <a:cubicBezTo>
                    <a:pt x="1375368" y="3382840"/>
                    <a:pt x="1294213" y="3429809"/>
                    <a:pt x="1199914" y="3429809"/>
                  </a:cubicBezTo>
                  <a:lnTo>
                    <a:pt x="360363" y="3429809"/>
                  </a:lnTo>
                  <a:lnTo>
                    <a:pt x="89287" y="3429809"/>
                  </a:lnTo>
                  <a:lnTo>
                    <a:pt x="55422" y="3240177"/>
                  </a:lnTo>
                  <a:cubicBezTo>
                    <a:pt x="18927" y="3001333"/>
                    <a:pt x="0" y="2756709"/>
                    <a:pt x="0" y="2507664"/>
                  </a:cubicBezTo>
                  <a:cubicBezTo>
                    <a:pt x="0" y="1594500"/>
                    <a:pt x="254467" y="740769"/>
                    <a:pt x="696357" y="13515"/>
                  </a:cubicBez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10408937" y="5185490"/>
              <a:ext cx="3874139" cy="3429809"/>
            </a:xfrm>
            <a:custGeom>
              <a:avLst/>
              <a:gdLst>
                <a:gd name="connsiteX0" fmla="*/ 1018679 w 3595610"/>
                <a:gd name="connsiteY0" fmla="*/ 0 h 3183225"/>
                <a:gd name="connsiteX1" fmla="*/ 1797872 w 3595610"/>
                <a:gd name="connsiteY1" fmla="*/ 0 h 3183225"/>
                <a:gd name="connsiteX2" fmla="*/ 2577064 w 3595610"/>
                <a:gd name="connsiteY2" fmla="*/ 0 h 3183225"/>
                <a:gd name="connsiteX3" fmla="*/ 2783399 w 3595610"/>
                <a:gd name="connsiteY3" fmla="*/ 119610 h 3183225"/>
                <a:gd name="connsiteX4" fmla="*/ 3173261 w 3595610"/>
                <a:gd name="connsiteY4" fmla="*/ 795806 h 3183225"/>
                <a:gd name="connsiteX5" fmla="*/ 3562592 w 3595610"/>
                <a:gd name="connsiteY5" fmla="*/ 1472002 h 3183225"/>
                <a:gd name="connsiteX6" fmla="*/ 3562592 w 3595610"/>
                <a:gd name="connsiteY6" fmla="*/ 1711222 h 3183225"/>
                <a:gd name="connsiteX7" fmla="*/ 3173261 w 3595610"/>
                <a:gd name="connsiteY7" fmla="*/ 2387418 h 3183225"/>
                <a:gd name="connsiteX8" fmla="*/ 2783399 w 3595610"/>
                <a:gd name="connsiteY8" fmla="*/ 3063614 h 3183225"/>
                <a:gd name="connsiteX9" fmla="*/ 2577064 w 3595610"/>
                <a:gd name="connsiteY9" fmla="*/ 3183225 h 3183225"/>
                <a:gd name="connsiteX10" fmla="*/ 1797872 w 3595610"/>
                <a:gd name="connsiteY10" fmla="*/ 3183225 h 3183225"/>
                <a:gd name="connsiteX11" fmla="*/ 1018679 w 3595610"/>
                <a:gd name="connsiteY11" fmla="*/ 3183225 h 3183225"/>
                <a:gd name="connsiteX12" fmla="*/ 811814 w 3595610"/>
                <a:gd name="connsiteY12" fmla="*/ 3063614 h 3183225"/>
                <a:gd name="connsiteX13" fmla="*/ 422483 w 3595610"/>
                <a:gd name="connsiteY13" fmla="*/ 2387418 h 3183225"/>
                <a:gd name="connsiteX14" fmla="*/ 32621 w 3595610"/>
                <a:gd name="connsiteY14" fmla="*/ 1711222 h 3183225"/>
                <a:gd name="connsiteX15" fmla="*/ 32621 w 3595610"/>
                <a:gd name="connsiteY15" fmla="*/ 1472002 h 3183225"/>
                <a:gd name="connsiteX16" fmla="*/ 422483 w 3595610"/>
                <a:gd name="connsiteY16" fmla="*/ 795806 h 3183225"/>
                <a:gd name="connsiteX17" fmla="*/ 811814 w 3595610"/>
                <a:gd name="connsiteY17" fmla="*/ 119610 h 3183225"/>
                <a:gd name="connsiteX18" fmla="*/ 1018679 w 3595610"/>
                <a:gd name="connsiteY18" fmla="*/ 0 h 318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95610" h="3183225">
                  <a:moveTo>
                    <a:pt x="1018679" y="0"/>
                  </a:moveTo>
                  <a:lnTo>
                    <a:pt x="1797872" y="0"/>
                  </a:lnTo>
                  <a:lnTo>
                    <a:pt x="2577064" y="0"/>
                  </a:lnTo>
                  <a:cubicBezTo>
                    <a:pt x="2664584" y="0"/>
                    <a:pt x="2739904" y="43591"/>
                    <a:pt x="2783399" y="119610"/>
                  </a:cubicBezTo>
                  <a:lnTo>
                    <a:pt x="3173261" y="795806"/>
                  </a:lnTo>
                  <a:lnTo>
                    <a:pt x="3562592" y="1472002"/>
                  </a:lnTo>
                  <a:cubicBezTo>
                    <a:pt x="3606617" y="1548021"/>
                    <a:pt x="3606617" y="1635203"/>
                    <a:pt x="3562592" y="1711222"/>
                  </a:cubicBezTo>
                  <a:lnTo>
                    <a:pt x="3173261" y="2387418"/>
                  </a:lnTo>
                  <a:lnTo>
                    <a:pt x="2783399" y="3063614"/>
                  </a:lnTo>
                  <a:cubicBezTo>
                    <a:pt x="2739904" y="3139633"/>
                    <a:pt x="2664584" y="3183225"/>
                    <a:pt x="2577064" y="3183225"/>
                  </a:cubicBezTo>
                  <a:lnTo>
                    <a:pt x="1797872" y="3183225"/>
                  </a:lnTo>
                  <a:lnTo>
                    <a:pt x="1018679" y="3183225"/>
                  </a:lnTo>
                  <a:cubicBezTo>
                    <a:pt x="931159" y="3183225"/>
                    <a:pt x="855839" y="3139633"/>
                    <a:pt x="811814" y="3063614"/>
                  </a:cubicBezTo>
                  <a:lnTo>
                    <a:pt x="422483" y="2387418"/>
                  </a:lnTo>
                  <a:lnTo>
                    <a:pt x="32621" y="1711222"/>
                  </a:lnTo>
                  <a:cubicBezTo>
                    <a:pt x="-10873" y="1635203"/>
                    <a:pt x="-10873" y="1548021"/>
                    <a:pt x="32621" y="1472002"/>
                  </a:cubicBezTo>
                  <a:lnTo>
                    <a:pt x="422483" y="795806"/>
                  </a:lnTo>
                  <a:lnTo>
                    <a:pt x="811814" y="119610"/>
                  </a:lnTo>
                  <a:cubicBezTo>
                    <a:pt x="855839" y="43591"/>
                    <a:pt x="931159" y="0"/>
                    <a:pt x="1018679" y="0"/>
                  </a:cubicBez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gradFill>
                <a:gsLst>
                  <a:gs pos="0">
                    <a:schemeClr val="bg1">
                      <a:alpha val="60000"/>
                    </a:schemeClr>
                  </a:gs>
                  <a:gs pos="55000">
                    <a:schemeClr val="bg1">
                      <a:alpha val="12000"/>
                    </a:schemeClr>
                  </a:gs>
                  <a:gs pos="100000">
                    <a:schemeClr val="bg1">
                      <a:alpha val="65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0854148" y="6152973"/>
            <a:ext cx="298371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 Disruptions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10781997" y="6642286"/>
            <a:ext cx="3128018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Risks arising from the day-to-day operations of a business, such as equipment </a:t>
            </a:r>
            <a:r>
              <a:rPr lang="en-US" sz="160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failure.</a:t>
            </a:r>
            <a:endParaRPr lang="en-US" sz="160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37506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7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8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1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2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5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6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7" grpId="0"/>
          <p:bldP spid="8" grpId="0"/>
          <p:bldP spid="11" grpId="0"/>
          <p:bldP spid="12" grpId="0"/>
          <p:bldP spid="13" grpId="0"/>
          <p:bldP spid="14" grpId="0"/>
          <p:bldP spid="9" grpId="0"/>
          <p:bldP spid="10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7" grpId="0"/>
          <p:bldP spid="8" grpId="0"/>
          <p:bldP spid="11" grpId="0"/>
          <p:bldP spid="12" grpId="0"/>
          <p:bldP spid="13" grpId="0"/>
          <p:bldP spid="14" grpId="0"/>
          <p:bldP spid="9" grpId="0"/>
          <p:bldP spid="10" grpId="0"/>
          <p:bldP spid="15" grpId="0"/>
          <p:bldP spid="16" grpId="0"/>
        </p:bld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2323761" y="912480"/>
            <a:ext cx="13640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 smtClean="0">
                <a:gradFill>
                  <a:gsLst>
                    <a:gs pos="11000">
                      <a:schemeClr val="accent2">
                        <a:lumMod val="75000"/>
                      </a:schemeClr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Capital Structure</a:t>
            </a:r>
            <a:endParaRPr lang="en-US" sz="6600" b="1" u="sng" spc="-150" dirty="0">
              <a:gradFill>
                <a:gsLst>
                  <a:gs pos="11000">
                    <a:schemeClr val="accent2">
                      <a:lumMod val="75000"/>
                    </a:schemeClr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88451" y="6134100"/>
            <a:ext cx="3095625" cy="3092450"/>
            <a:chOff x="9188451" y="6134100"/>
            <a:chExt cx="3095625" cy="3092450"/>
          </a:xfrm>
        </p:grpSpPr>
        <p:sp>
          <p:nvSpPr>
            <p:cNvPr id="3" name="Freeform 2"/>
            <p:cNvSpPr>
              <a:spLocks/>
            </p:cNvSpPr>
            <p:nvPr/>
          </p:nvSpPr>
          <p:spPr bwMode="auto">
            <a:xfrm>
              <a:off x="9188451" y="6134100"/>
              <a:ext cx="3095625" cy="3092450"/>
            </a:xfrm>
            <a:custGeom>
              <a:avLst/>
              <a:gdLst>
                <a:gd name="T0" fmla="*/ 0 w 5285"/>
                <a:gd name="T1" fmla="*/ 3357 h 5285"/>
                <a:gd name="T2" fmla="*/ 0 w 5285"/>
                <a:gd name="T3" fmla="*/ 4919 h 5285"/>
                <a:gd name="T4" fmla="*/ 115 w 5285"/>
                <a:gd name="T5" fmla="*/ 5182 h 5285"/>
                <a:gd name="T6" fmla="*/ 386 w 5285"/>
                <a:gd name="T7" fmla="*/ 5278 h 5285"/>
                <a:gd name="T8" fmla="*/ 5278 w 5285"/>
                <a:gd name="T9" fmla="*/ 386 h 5285"/>
                <a:gd name="T10" fmla="*/ 5182 w 5285"/>
                <a:gd name="T11" fmla="*/ 115 h 5285"/>
                <a:gd name="T12" fmla="*/ 4919 w 5285"/>
                <a:gd name="T13" fmla="*/ 0 h 5285"/>
                <a:gd name="T14" fmla="*/ 3357 w 5285"/>
                <a:gd name="T15" fmla="*/ 0 h 5285"/>
                <a:gd name="T16" fmla="*/ 2999 w 5285"/>
                <a:gd name="T17" fmla="*/ 322 h 5285"/>
                <a:gd name="T18" fmla="*/ 322 w 5285"/>
                <a:gd name="T19" fmla="*/ 2999 h 5285"/>
                <a:gd name="T20" fmla="*/ 0 w 5285"/>
                <a:gd name="T21" fmla="*/ 3357 h 5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85" h="5285">
                  <a:moveTo>
                    <a:pt x="0" y="3357"/>
                  </a:moveTo>
                  <a:lnTo>
                    <a:pt x="0" y="4919"/>
                  </a:lnTo>
                  <a:cubicBezTo>
                    <a:pt x="0" y="5022"/>
                    <a:pt x="39" y="5112"/>
                    <a:pt x="115" y="5182"/>
                  </a:cubicBezTo>
                  <a:cubicBezTo>
                    <a:pt x="191" y="5253"/>
                    <a:pt x="282" y="5285"/>
                    <a:pt x="386" y="5278"/>
                  </a:cubicBezTo>
                  <a:cubicBezTo>
                    <a:pt x="3001" y="5089"/>
                    <a:pt x="5089" y="3001"/>
                    <a:pt x="5278" y="386"/>
                  </a:cubicBezTo>
                  <a:cubicBezTo>
                    <a:pt x="5285" y="282"/>
                    <a:pt x="5253" y="191"/>
                    <a:pt x="5182" y="115"/>
                  </a:cubicBezTo>
                  <a:cubicBezTo>
                    <a:pt x="5111" y="39"/>
                    <a:pt x="5022" y="0"/>
                    <a:pt x="4919" y="0"/>
                  </a:cubicBezTo>
                  <a:lnTo>
                    <a:pt x="3357" y="0"/>
                  </a:lnTo>
                  <a:cubicBezTo>
                    <a:pt x="3172" y="0"/>
                    <a:pt x="3019" y="138"/>
                    <a:pt x="2999" y="322"/>
                  </a:cubicBezTo>
                  <a:cubicBezTo>
                    <a:pt x="2850" y="1731"/>
                    <a:pt x="1731" y="2850"/>
                    <a:pt x="322" y="2999"/>
                  </a:cubicBezTo>
                  <a:cubicBezTo>
                    <a:pt x="138" y="3019"/>
                    <a:pt x="0" y="3172"/>
                    <a:pt x="0" y="3357"/>
                  </a:cubicBez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342900" dist="444500" dir="8100000" sx="95000" sy="95000" algn="tr" rotWithShape="0">
                <a:srgbClr val="28325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9188451" y="6134100"/>
              <a:ext cx="3095625" cy="3092450"/>
            </a:xfrm>
            <a:custGeom>
              <a:avLst/>
              <a:gdLst>
                <a:gd name="T0" fmla="*/ 0 w 5285"/>
                <a:gd name="T1" fmla="*/ 3357 h 5285"/>
                <a:gd name="T2" fmla="*/ 0 w 5285"/>
                <a:gd name="T3" fmla="*/ 4919 h 5285"/>
                <a:gd name="T4" fmla="*/ 115 w 5285"/>
                <a:gd name="T5" fmla="*/ 5182 h 5285"/>
                <a:gd name="T6" fmla="*/ 386 w 5285"/>
                <a:gd name="T7" fmla="*/ 5278 h 5285"/>
                <a:gd name="T8" fmla="*/ 5278 w 5285"/>
                <a:gd name="T9" fmla="*/ 386 h 5285"/>
                <a:gd name="T10" fmla="*/ 5182 w 5285"/>
                <a:gd name="T11" fmla="*/ 115 h 5285"/>
                <a:gd name="T12" fmla="*/ 4919 w 5285"/>
                <a:gd name="T13" fmla="*/ 0 h 5285"/>
                <a:gd name="T14" fmla="*/ 3357 w 5285"/>
                <a:gd name="T15" fmla="*/ 0 h 5285"/>
                <a:gd name="T16" fmla="*/ 2999 w 5285"/>
                <a:gd name="T17" fmla="*/ 322 h 5285"/>
                <a:gd name="T18" fmla="*/ 322 w 5285"/>
                <a:gd name="T19" fmla="*/ 2999 h 5285"/>
                <a:gd name="T20" fmla="*/ 0 w 5285"/>
                <a:gd name="T21" fmla="*/ 3357 h 5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85" h="5285">
                  <a:moveTo>
                    <a:pt x="0" y="3357"/>
                  </a:moveTo>
                  <a:lnTo>
                    <a:pt x="0" y="4919"/>
                  </a:lnTo>
                  <a:cubicBezTo>
                    <a:pt x="0" y="5022"/>
                    <a:pt x="39" y="5112"/>
                    <a:pt x="115" y="5182"/>
                  </a:cubicBezTo>
                  <a:cubicBezTo>
                    <a:pt x="191" y="5253"/>
                    <a:pt x="282" y="5285"/>
                    <a:pt x="386" y="5278"/>
                  </a:cubicBezTo>
                  <a:cubicBezTo>
                    <a:pt x="3001" y="5089"/>
                    <a:pt x="5089" y="3001"/>
                    <a:pt x="5278" y="386"/>
                  </a:cubicBezTo>
                  <a:cubicBezTo>
                    <a:pt x="5285" y="282"/>
                    <a:pt x="5253" y="191"/>
                    <a:pt x="5182" y="115"/>
                  </a:cubicBezTo>
                  <a:cubicBezTo>
                    <a:pt x="5111" y="39"/>
                    <a:pt x="5022" y="0"/>
                    <a:pt x="4919" y="0"/>
                  </a:cubicBezTo>
                  <a:lnTo>
                    <a:pt x="3357" y="0"/>
                  </a:lnTo>
                  <a:cubicBezTo>
                    <a:pt x="3172" y="0"/>
                    <a:pt x="3019" y="138"/>
                    <a:pt x="2999" y="322"/>
                  </a:cubicBezTo>
                  <a:cubicBezTo>
                    <a:pt x="2850" y="1731"/>
                    <a:pt x="1731" y="2850"/>
                    <a:pt x="322" y="2999"/>
                  </a:cubicBezTo>
                  <a:cubicBezTo>
                    <a:pt x="138" y="3019"/>
                    <a:pt x="0" y="3172"/>
                    <a:pt x="0" y="3357"/>
                  </a:cubicBez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>
              <a:gradFill>
                <a:gsLst>
                  <a:gs pos="0">
                    <a:schemeClr val="bg1">
                      <a:alpha val="60000"/>
                    </a:schemeClr>
                  </a:gs>
                  <a:gs pos="52000">
                    <a:schemeClr val="bg1">
                      <a:alpha val="1500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</a:ln>
            <a:effectLst>
              <a:outerShdw blurRad="342900" dist="444500" dir="8100000" sx="95000" sy="95000" algn="tr" rotWithShape="0">
                <a:srgbClr val="28325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05513" y="2965450"/>
            <a:ext cx="3095625" cy="3092450"/>
            <a:chOff x="6005513" y="2965450"/>
            <a:chExt cx="3095625" cy="3092450"/>
          </a:xfrm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6005513" y="2965450"/>
              <a:ext cx="3095625" cy="3092450"/>
            </a:xfrm>
            <a:custGeom>
              <a:avLst/>
              <a:gdLst>
                <a:gd name="T0" fmla="*/ 5285 w 5285"/>
                <a:gd name="T1" fmla="*/ 1928 h 5285"/>
                <a:gd name="T2" fmla="*/ 5285 w 5285"/>
                <a:gd name="T3" fmla="*/ 366 h 5285"/>
                <a:gd name="T4" fmla="*/ 5170 w 5285"/>
                <a:gd name="T5" fmla="*/ 103 h 5285"/>
                <a:gd name="T6" fmla="*/ 4899 w 5285"/>
                <a:gd name="T7" fmla="*/ 7 h 5285"/>
                <a:gd name="T8" fmla="*/ 7 w 5285"/>
                <a:gd name="T9" fmla="*/ 4899 h 5285"/>
                <a:gd name="T10" fmla="*/ 103 w 5285"/>
                <a:gd name="T11" fmla="*/ 5170 h 5285"/>
                <a:gd name="T12" fmla="*/ 366 w 5285"/>
                <a:gd name="T13" fmla="*/ 5285 h 5285"/>
                <a:gd name="T14" fmla="*/ 1928 w 5285"/>
                <a:gd name="T15" fmla="*/ 5285 h 5285"/>
                <a:gd name="T16" fmla="*/ 2286 w 5285"/>
                <a:gd name="T17" fmla="*/ 4963 h 5285"/>
                <a:gd name="T18" fmla="*/ 4963 w 5285"/>
                <a:gd name="T19" fmla="*/ 2286 h 5285"/>
                <a:gd name="T20" fmla="*/ 5285 w 5285"/>
                <a:gd name="T21" fmla="*/ 1928 h 5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85" h="5285">
                  <a:moveTo>
                    <a:pt x="5285" y="1928"/>
                  </a:moveTo>
                  <a:lnTo>
                    <a:pt x="5285" y="366"/>
                  </a:lnTo>
                  <a:cubicBezTo>
                    <a:pt x="5285" y="262"/>
                    <a:pt x="5246" y="173"/>
                    <a:pt x="5170" y="103"/>
                  </a:cubicBezTo>
                  <a:cubicBezTo>
                    <a:pt x="5094" y="32"/>
                    <a:pt x="5002" y="0"/>
                    <a:pt x="4899" y="7"/>
                  </a:cubicBezTo>
                  <a:cubicBezTo>
                    <a:pt x="2284" y="196"/>
                    <a:pt x="196" y="2284"/>
                    <a:pt x="7" y="4899"/>
                  </a:cubicBezTo>
                  <a:cubicBezTo>
                    <a:pt x="0" y="5002"/>
                    <a:pt x="32" y="5094"/>
                    <a:pt x="103" y="5170"/>
                  </a:cubicBezTo>
                  <a:cubicBezTo>
                    <a:pt x="173" y="5246"/>
                    <a:pt x="263" y="5285"/>
                    <a:pt x="366" y="5285"/>
                  </a:cubicBezTo>
                  <a:lnTo>
                    <a:pt x="1928" y="5285"/>
                  </a:lnTo>
                  <a:cubicBezTo>
                    <a:pt x="2113" y="5285"/>
                    <a:pt x="2266" y="5147"/>
                    <a:pt x="2286" y="4963"/>
                  </a:cubicBezTo>
                  <a:cubicBezTo>
                    <a:pt x="2435" y="3554"/>
                    <a:pt x="3554" y="2435"/>
                    <a:pt x="4963" y="2286"/>
                  </a:cubicBezTo>
                  <a:cubicBezTo>
                    <a:pt x="5147" y="2266"/>
                    <a:pt x="5285" y="2112"/>
                    <a:pt x="5285" y="1928"/>
                  </a:cubicBez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342900" dist="444500" dir="8100000" sx="95000" sy="95000" algn="tr" rotWithShape="0">
                <a:srgbClr val="28325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005513" y="2965450"/>
              <a:ext cx="3095625" cy="3092450"/>
            </a:xfrm>
            <a:custGeom>
              <a:avLst/>
              <a:gdLst>
                <a:gd name="T0" fmla="*/ 5285 w 5285"/>
                <a:gd name="T1" fmla="*/ 1928 h 5285"/>
                <a:gd name="T2" fmla="*/ 5285 w 5285"/>
                <a:gd name="T3" fmla="*/ 366 h 5285"/>
                <a:gd name="T4" fmla="*/ 5170 w 5285"/>
                <a:gd name="T5" fmla="*/ 103 h 5285"/>
                <a:gd name="T6" fmla="*/ 4899 w 5285"/>
                <a:gd name="T7" fmla="*/ 7 h 5285"/>
                <a:gd name="T8" fmla="*/ 7 w 5285"/>
                <a:gd name="T9" fmla="*/ 4899 h 5285"/>
                <a:gd name="T10" fmla="*/ 103 w 5285"/>
                <a:gd name="T11" fmla="*/ 5170 h 5285"/>
                <a:gd name="T12" fmla="*/ 366 w 5285"/>
                <a:gd name="T13" fmla="*/ 5285 h 5285"/>
                <a:gd name="T14" fmla="*/ 1928 w 5285"/>
                <a:gd name="T15" fmla="*/ 5285 h 5285"/>
                <a:gd name="T16" fmla="*/ 2286 w 5285"/>
                <a:gd name="T17" fmla="*/ 4963 h 5285"/>
                <a:gd name="T18" fmla="*/ 4963 w 5285"/>
                <a:gd name="T19" fmla="*/ 2286 h 5285"/>
                <a:gd name="T20" fmla="*/ 5285 w 5285"/>
                <a:gd name="T21" fmla="*/ 1928 h 5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85" h="5285">
                  <a:moveTo>
                    <a:pt x="5285" y="1928"/>
                  </a:moveTo>
                  <a:lnTo>
                    <a:pt x="5285" y="366"/>
                  </a:lnTo>
                  <a:cubicBezTo>
                    <a:pt x="5285" y="262"/>
                    <a:pt x="5246" y="173"/>
                    <a:pt x="5170" y="103"/>
                  </a:cubicBezTo>
                  <a:cubicBezTo>
                    <a:pt x="5094" y="32"/>
                    <a:pt x="5002" y="0"/>
                    <a:pt x="4899" y="7"/>
                  </a:cubicBezTo>
                  <a:cubicBezTo>
                    <a:pt x="2284" y="196"/>
                    <a:pt x="196" y="2284"/>
                    <a:pt x="7" y="4899"/>
                  </a:cubicBezTo>
                  <a:cubicBezTo>
                    <a:pt x="0" y="5002"/>
                    <a:pt x="32" y="5094"/>
                    <a:pt x="103" y="5170"/>
                  </a:cubicBezTo>
                  <a:cubicBezTo>
                    <a:pt x="173" y="5246"/>
                    <a:pt x="263" y="5285"/>
                    <a:pt x="366" y="5285"/>
                  </a:cubicBezTo>
                  <a:lnTo>
                    <a:pt x="1928" y="5285"/>
                  </a:lnTo>
                  <a:cubicBezTo>
                    <a:pt x="2113" y="5285"/>
                    <a:pt x="2266" y="5147"/>
                    <a:pt x="2286" y="4963"/>
                  </a:cubicBezTo>
                  <a:cubicBezTo>
                    <a:pt x="2435" y="3554"/>
                    <a:pt x="3554" y="2435"/>
                    <a:pt x="4963" y="2286"/>
                  </a:cubicBezTo>
                  <a:cubicBezTo>
                    <a:pt x="5147" y="2266"/>
                    <a:pt x="5285" y="2112"/>
                    <a:pt x="5285" y="1928"/>
                  </a:cubicBez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>
              <a:gradFill>
                <a:gsLst>
                  <a:gs pos="0">
                    <a:schemeClr val="bg1">
                      <a:alpha val="60000"/>
                    </a:schemeClr>
                  </a:gs>
                  <a:gs pos="52000">
                    <a:schemeClr val="bg1">
                      <a:alpha val="1500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</a:ln>
            <a:effectLst>
              <a:outerShdw blurRad="342900" dist="444500" dir="8100000" sx="95000" sy="95000" algn="tr" rotWithShape="0">
                <a:srgbClr val="28325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05513" y="6134100"/>
            <a:ext cx="3095625" cy="3092450"/>
            <a:chOff x="6005513" y="6134100"/>
            <a:chExt cx="3095625" cy="3092450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6005513" y="6134100"/>
              <a:ext cx="3095625" cy="3092450"/>
            </a:xfrm>
            <a:custGeom>
              <a:avLst/>
              <a:gdLst>
                <a:gd name="T0" fmla="*/ 5285 w 5285"/>
                <a:gd name="T1" fmla="*/ 3357 h 5285"/>
                <a:gd name="T2" fmla="*/ 5285 w 5285"/>
                <a:gd name="T3" fmla="*/ 4919 h 5285"/>
                <a:gd name="T4" fmla="*/ 5170 w 5285"/>
                <a:gd name="T5" fmla="*/ 5182 h 5285"/>
                <a:gd name="T6" fmla="*/ 4899 w 5285"/>
                <a:gd name="T7" fmla="*/ 5278 h 5285"/>
                <a:gd name="T8" fmla="*/ 7 w 5285"/>
                <a:gd name="T9" fmla="*/ 386 h 5285"/>
                <a:gd name="T10" fmla="*/ 103 w 5285"/>
                <a:gd name="T11" fmla="*/ 115 h 5285"/>
                <a:gd name="T12" fmla="*/ 366 w 5285"/>
                <a:gd name="T13" fmla="*/ 0 h 5285"/>
                <a:gd name="T14" fmla="*/ 1928 w 5285"/>
                <a:gd name="T15" fmla="*/ 0 h 5285"/>
                <a:gd name="T16" fmla="*/ 2286 w 5285"/>
                <a:gd name="T17" fmla="*/ 322 h 5285"/>
                <a:gd name="T18" fmla="*/ 4963 w 5285"/>
                <a:gd name="T19" fmla="*/ 2999 h 5285"/>
                <a:gd name="T20" fmla="*/ 5285 w 5285"/>
                <a:gd name="T21" fmla="*/ 3357 h 5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85" h="5285">
                  <a:moveTo>
                    <a:pt x="5285" y="3357"/>
                  </a:moveTo>
                  <a:lnTo>
                    <a:pt x="5285" y="4919"/>
                  </a:lnTo>
                  <a:cubicBezTo>
                    <a:pt x="5285" y="5022"/>
                    <a:pt x="5246" y="5112"/>
                    <a:pt x="5170" y="5182"/>
                  </a:cubicBezTo>
                  <a:cubicBezTo>
                    <a:pt x="5094" y="5253"/>
                    <a:pt x="5002" y="5285"/>
                    <a:pt x="4899" y="5278"/>
                  </a:cubicBezTo>
                  <a:cubicBezTo>
                    <a:pt x="2284" y="5089"/>
                    <a:pt x="196" y="3001"/>
                    <a:pt x="7" y="386"/>
                  </a:cubicBezTo>
                  <a:cubicBezTo>
                    <a:pt x="0" y="282"/>
                    <a:pt x="32" y="191"/>
                    <a:pt x="103" y="115"/>
                  </a:cubicBezTo>
                  <a:cubicBezTo>
                    <a:pt x="173" y="39"/>
                    <a:pt x="263" y="0"/>
                    <a:pt x="366" y="0"/>
                  </a:cubicBezTo>
                  <a:lnTo>
                    <a:pt x="1928" y="0"/>
                  </a:lnTo>
                  <a:cubicBezTo>
                    <a:pt x="2113" y="0"/>
                    <a:pt x="2266" y="138"/>
                    <a:pt x="2286" y="322"/>
                  </a:cubicBezTo>
                  <a:cubicBezTo>
                    <a:pt x="2435" y="1731"/>
                    <a:pt x="3554" y="2850"/>
                    <a:pt x="4963" y="2999"/>
                  </a:cubicBezTo>
                  <a:cubicBezTo>
                    <a:pt x="5147" y="3019"/>
                    <a:pt x="5285" y="3172"/>
                    <a:pt x="5285" y="3357"/>
                  </a:cubicBez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342900" dist="444500" dir="8100000" sx="95000" sy="95000" algn="tr" rotWithShape="0">
                <a:srgbClr val="28325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6005513" y="6134100"/>
              <a:ext cx="3095625" cy="3092450"/>
            </a:xfrm>
            <a:custGeom>
              <a:avLst/>
              <a:gdLst>
                <a:gd name="T0" fmla="*/ 5285 w 5285"/>
                <a:gd name="T1" fmla="*/ 3357 h 5285"/>
                <a:gd name="T2" fmla="*/ 5285 w 5285"/>
                <a:gd name="T3" fmla="*/ 4919 h 5285"/>
                <a:gd name="T4" fmla="*/ 5170 w 5285"/>
                <a:gd name="T5" fmla="*/ 5182 h 5285"/>
                <a:gd name="T6" fmla="*/ 4899 w 5285"/>
                <a:gd name="T7" fmla="*/ 5278 h 5285"/>
                <a:gd name="T8" fmla="*/ 7 w 5285"/>
                <a:gd name="T9" fmla="*/ 386 h 5285"/>
                <a:gd name="T10" fmla="*/ 103 w 5285"/>
                <a:gd name="T11" fmla="*/ 115 h 5285"/>
                <a:gd name="T12" fmla="*/ 366 w 5285"/>
                <a:gd name="T13" fmla="*/ 0 h 5285"/>
                <a:gd name="T14" fmla="*/ 1928 w 5285"/>
                <a:gd name="T15" fmla="*/ 0 h 5285"/>
                <a:gd name="T16" fmla="*/ 2286 w 5285"/>
                <a:gd name="T17" fmla="*/ 322 h 5285"/>
                <a:gd name="T18" fmla="*/ 4963 w 5285"/>
                <a:gd name="T19" fmla="*/ 2999 h 5285"/>
                <a:gd name="T20" fmla="*/ 5285 w 5285"/>
                <a:gd name="T21" fmla="*/ 3357 h 5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85" h="5285">
                  <a:moveTo>
                    <a:pt x="5285" y="3357"/>
                  </a:moveTo>
                  <a:lnTo>
                    <a:pt x="5285" y="4919"/>
                  </a:lnTo>
                  <a:cubicBezTo>
                    <a:pt x="5285" y="5022"/>
                    <a:pt x="5246" y="5112"/>
                    <a:pt x="5170" y="5182"/>
                  </a:cubicBezTo>
                  <a:cubicBezTo>
                    <a:pt x="5094" y="5253"/>
                    <a:pt x="5002" y="5285"/>
                    <a:pt x="4899" y="5278"/>
                  </a:cubicBezTo>
                  <a:cubicBezTo>
                    <a:pt x="2284" y="5089"/>
                    <a:pt x="196" y="3001"/>
                    <a:pt x="7" y="386"/>
                  </a:cubicBezTo>
                  <a:cubicBezTo>
                    <a:pt x="0" y="282"/>
                    <a:pt x="32" y="191"/>
                    <a:pt x="103" y="115"/>
                  </a:cubicBezTo>
                  <a:cubicBezTo>
                    <a:pt x="173" y="39"/>
                    <a:pt x="263" y="0"/>
                    <a:pt x="366" y="0"/>
                  </a:cubicBezTo>
                  <a:lnTo>
                    <a:pt x="1928" y="0"/>
                  </a:lnTo>
                  <a:cubicBezTo>
                    <a:pt x="2113" y="0"/>
                    <a:pt x="2266" y="138"/>
                    <a:pt x="2286" y="322"/>
                  </a:cubicBezTo>
                  <a:cubicBezTo>
                    <a:pt x="2435" y="1731"/>
                    <a:pt x="3554" y="2850"/>
                    <a:pt x="4963" y="2999"/>
                  </a:cubicBezTo>
                  <a:cubicBezTo>
                    <a:pt x="5147" y="3019"/>
                    <a:pt x="5285" y="3172"/>
                    <a:pt x="5285" y="335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gradFill>
                <a:gsLst>
                  <a:gs pos="0">
                    <a:schemeClr val="bg1">
                      <a:alpha val="60000"/>
                    </a:schemeClr>
                  </a:gs>
                  <a:gs pos="52000">
                    <a:schemeClr val="bg1">
                      <a:alpha val="1500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</a:ln>
            <a:effectLst>
              <a:outerShdw blurRad="342900" dist="444500" dir="8100000" sx="95000" sy="95000" algn="tr" rotWithShape="0">
                <a:srgbClr val="28325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76672" y="6861174"/>
            <a:ext cx="5753100" cy="2187576"/>
            <a:chOff x="933450" y="7048499"/>
            <a:chExt cx="5753100" cy="2187576"/>
          </a:xfrm>
          <a:gradFill>
            <a:gsLst>
              <a:gs pos="0">
                <a:schemeClr val="accent2"/>
              </a:gs>
              <a:gs pos="80000">
                <a:schemeClr val="accent2">
                  <a:lumMod val="75000"/>
                </a:schemeClr>
              </a:gs>
            </a:gsLst>
            <a:lin ang="0" scaled="1"/>
          </a:gradFill>
          <a:effectLst>
            <a:outerShdw blurRad="342900" dist="698500" dir="8100000" sx="90000" sy="90000" algn="tr" rotWithShape="0">
              <a:srgbClr val="283250">
                <a:alpha val="23000"/>
              </a:srgbClr>
            </a:outerShdw>
          </a:effectLst>
        </p:grpSpPr>
        <p:sp>
          <p:nvSpPr>
            <p:cNvPr id="31" name="Rounded Rectangle 30"/>
            <p:cNvSpPr/>
            <p:nvPr/>
          </p:nvSpPr>
          <p:spPr>
            <a:xfrm>
              <a:off x="933450" y="7397750"/>
              <a:ext cx="5753100" cy="1838325"/>
            </a:xfrm>
            <a:prstGeom prst="roundRect">
              <a:avLst>
                <a:gd name="adj" fmla="val 6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/>
            <p:cNvSpPr/>
            <p:nvPr/>
          </p:nvSpPr>
          <p:spPr>
            <a:xfrm flipH="1">
              <a:off x="5657057" y="7048499"/>
              <a:ext cx="1029493" cy="6318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07240" y="2842364"/>
            <a:ext cx="2605438" cy="1710127"/>
            <a:chOff x="1276672" y="2737718"/>
            <a:chExt cx="3006876" cy="3006876"/>
          </a:xfrm>
        </p:grpSpPr>
        <p:sp>
          <p:nvSpPr>
            <p:cNvPr id="37" name="Rounded Rectangle 36"/>
            <p:cNvSpPr/>
            <p:nvPr/>
          </p:nvSpPr>
          <p:spPr>
            <a:xfrm>
              <a:off x="1276672" y="2737718"/>
              <a:ext cx="3006876" cy="3006876"/>
            </a:xfrm>
            <a:prstGeom prst="roundRect">
              <a:avLst>
                <a:gd name="adj" fmla="val 9064"/>
              </a:avLst>
            </a:prstGeom>
            <a:solidFill>
              <a:srgbClr val="D9D9ED"/>
            </a:solidFill>
            <a:ln>
              <a:noFill/>
            </a:ln>
            <a:effectLst>
              <a:outerShdw blurRad="571500" dist="355600" dir="7440000" sx="85000" sy="85000" algn="tl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276672" y="2737718"/>
              <a:ext cx="3006876" cy="3006876"/>
            </a:xfrm>
            <a:prstGeom prst="roundRect">
              <a:avLst>
                <a:gd name="adj" fmla="val 9064"/>
              </a:avLst>
            </a:prstGeom>
            <a:solidFill>
              <a:schemeClr val="bg1">
                <a:alpha val="2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70000"/>
                    </a:schemeClr>
                  </a:gs>
                  <a:gs pos="50000">
                    <a:schemeClr val="bg1">
                      <a:alpha val="1500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</a:ln>
            <a:effectLst>
              <a:outerShdw blurRad="571500" dist="355600" dir="7440000" algn="tl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88451" y="2965450"/>
            <a:ext cx="3095625" cy="3092450"/>
            <a:chOff x="9188451" y="2965450"/>
            <a:chExt cx="3095625" cy="3092450"/>
          </a:xfrm>
        </p:grpSpPr>
        <p:sp>
          <p:nvSpPr>
            <p:cNvPr id="2" name="Freeform 1"/>
            <p:cNvSpPr>
              <a:spLocks/>
            </p:cNvSpPr>
            <p:nvPr/>
          </p:nvSpPr>
          <p:spPr bwMode="auto">
            <a:xfrm>
              <a:off x="9188451" y="2965450"/>
              <a:ext cx="3095625" cy="3092450"/>
            </a:xfrm>
            <a:custGeom>
              <a:avLst/>
              <a:gdLst>
                <a:gd name="T0" fmla="*/ 0 w 5285"/>
                <a:gd name="T1" fmla="*/ 1928 h 5285"/>
                <a:gd name="T2" fmla="*/ 0 w 5285"/>
                <a:gd name="T3" fmla="*/ 366 h 5285"/>
                <a:gd name="T4" fmla="*/ 115 w 5285"/>
                <a:gd name="T5" fmla="*/ 103 h 5285"/>
                <a:gd name="T6" fmla="*/ 386 w 5285"/>
                <a:gd name="T7" fmla="*/ 7 h 5285"/>
                <a:gd name="T8" fmla="*/ 5278 w 5285"/>
                <a:gd name="T9" fmla="*/ 4899 h 5285"/>
                <a:gd name="T10" fmla="*/ 5182 w 5285"/>
                <a:gd name="T11" fmla="*/ 5170 h 5285"/>
                <a:gd name="T12" fmla="*/ 4919 w 5285"/>
                <a:gd name="T13" fmla="*/ 5285 h 5285"/>
                <a:gd name="T14" fmla="*/ 3357 w 5285"/>
                <a:gd name="T15" fmla="*/ 5285 h 5285"/>
                <a:gd name="T16" fmla="*/ 2999 w 5285"/>
                <a:gd name="T17" fmla="*/ 4963 h 5285"/>
                <a:gd name="T18" fmla="*/ 322 w 5285"/>
                <a:gd name="T19" fmla="*/ 2286 h 5285"/>
                <a:gd name="T20" fmla="*/ 0 w 5285"/>
                <a:gd name="T21" fmla="*/ 1928 h 5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85" h="5285">
                  <a:moveTo>
                    <a:pt x="0" y="1928"/>
                  </a:moveTo>
                  <a:lnTo>
                    <a:pt x="0" y="366"/>
                  </a:lnTo>
                  <a:cubicBezTo>
                    <a:pt x="0" y="262"/>
                    <a:pt x="39" y="173"/>
                    <a:pt x="115" y="103"/>
                  </a:cubicBezTo>
                  <a:cubicBezTo>
                    <a:pt x="191" y="32"/>
                    <a:pt x="282" y="0"/>
                    <a:pt x="386" y="7"/>
                  </a:cubicBezTo>
                  <a:cubicBezTo>
                    <a:pt x="3001" y="196"/>
                    <a:pt x="5089" y="2284"/>
                    <a:pt x="5278" y="4899"/>
                  </a:cubicBezTo>
                  <a:cubicBezTo>
                    <a:pt x="5285" y="5002"/>
                    <a:pt x="5253" y="5094"/>
                    <a:pt x="5182" y="5170"/>
                  </a:cubicBezTo>
                  <a:cubicBezTo>
                    <a:pt x="5111" y="5246"/>
                    <a:pt x="5022" y="5285"/>
                    <a:pt x="4919" y="5285"/>
                  </a:cubicBezTo>
                  <a:lnTo>
                    <a:pt x="3357" y="5285"/>
                  </a:lnTo>
                  <a:cubicBezTo>
                    <a:pt x="3172" y="5285"/>
                    <a:pt x="3019" y="5147"/>
                    <a:pt x="2999" y="4963"/>
                  </a:cubicBezTo>
                  <a:cubicBezTo>
                    <a:pt x="2850" y="3554"/>
                    <a:pt x="1731" y="2435"/>
                    <a:pt x="322" y="2286"/>
                  </a:cubicBezTo>
                  <a:cubicBezTo>
                    <a:pt x="138" y="2266"/>
                    <a:pt x="0" y="2112"/>
                    <a:pt x="0" y="1928"/>
                  </a:cubicBez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342900" dist="444500" dir="8100000" sx="95000" sy="95000" algn="tr" rotWithShape="0">
                <a:srgbClr val="28325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9188451" y="2965450"/>
              <a:ext cx="3095625" cy="3092450"/>
            </a:xfrm>
            <a:custGeom>
              <a:avLst/>
              <a:gdLst>
                <a:gd name="T0" fmla="*/ 0 w 5285"/>
                <a:gd name="T1" fmla="*/ 1928 h 5285"/>
                <a:gd name="T2" fmla="*/ 0 w 5285"/>
                <a:gd name="T3" fmla="*/ 366 h 5285"/>
                <a:gd name="T4" fmla="*/ 115 w 5285"/>
                <a:gd name="T5" fmla="*/ 103 h 5285"/>
                <a:gd name="T6" fmla="*/ 386 w 5285"/>
                <a:gd name="T7" fmla="*/ 7 h 5285"/>
                <a:gd name="T8" fmla="*/ 5278 w 5285"/>
                <a:gd name="T9" fmla="*/ 4899 h 5285"/>
                <a:gd name="T10" fmla="*/ 5182 w 5285"/>
                <a:gd name="T11" fmla="*/ 5170 h 5285"/>
                <a:gd name="T12" fmla="*/ 4919 w 5285"/>
                <a:gd name="T13" fmla="*/ 5285 h 5285"/>
                <a:gd name="T14" fmla="*/ 3357 w 5285"/>
                <a:gd name="T15" fmla="*/ 5285 h 5285"/>
                <a:gd name="T16" fmla="*/ 2999 w 5285"/>
                <a:gd name="T17" fmla="*/ 4963 h 5285"/>
                <a:gd name="T18" fmla="*/ 322 w 5285"/>
                <a:gd name="T19" fmla="*/ 2286 h 5285"/>
                <a:gd name="T20" fmla="*/ 0 w 5285"/>
                <a:gd name="T21" fmla="*/ 1928 h 5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85" h="5285">
                  <a:moveTo>
                    <a:pt x="0" y="1928"/>
                  </a:moveTo>
                  <a:lnTo>
                    <a:pt x="0" y="366"/>
                  </a:lnTo>
                  <a:cubicBezTo>
                    <a:pt x="0" y="262"/>
                    <a:pt x="39" y="173"/>
                    <a:pt x="115" y="103"/>
                  </a:cubicBezTo>
                  <a:cubicBezTo>
                    <a:pt x="191" y="32"/>
                    <a:pt x="282" y="0"/>
                    <a:pt x="386" y="7"/>
                  </a:cubicBezTo>
                  <a:cubicBezTo>
                    <a:pt x="3001" y="196"/>
                    <a:pt x="5089" y="2284"/>
                    <a:pt x="5278" y="4899"/>
                  </a:cubicBezTo>
                  <a:cubicBezTo>
                    <a:pt x="5285" y="5002"/>
                    <a:pt x="5253" y="5094"/>
                    <a:pt x="5182" y="5170"/>
                  </a:cubicBezTo>
                  <a:cubicBezTo>
                    <a:pt x="5111" y="5246"/>
                    <a:pt x="5022" y="5285"/>
                    <a:pt x="4919" y="5285"/>
                  </a:cubicBezTo>
                  <a:lnTo>
                    <a:pt x="3357" y="5285"/>
                  </a:lnTo>
                  <a:cubicBezTo>
                    <a:pt x="3172" y="5285"/>
                    <a:pt x="3019" y="5147"/>
                    <a:pt x="2999" y="4963"/>
                  </a:cubicBezTo>
                  <a:cubicBezTo>
                    <a:pt x="2850" y="3554"/>
                    <a:pt x="1731" y="2435"/>
                    <a:pt x="322" y="2286"/>
                  </a:cubicBezTo>
                  <a:cubicBezTo>
                    <a:pt x="138" y="2266"/>
                    <a:pt x="0" y="2112"/>
                    <a:pt x="0" y="19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bg1">
                      <a:alpha val="60000"/>
                    </a:schemeClr>
                  </a:gs>
                  <a:gs pos="52000">
                    <a:schemeClr val="bg1">
                      <a:alpha val="1500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</a:ln>
            <a:effectLst>
              <a:outerShdw blurRad="342900" dist="444500" dir="8100000" sx="95000" sy="95000" algn="tr" rotWithShape="0">
                <a:srgbClr val="28325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361861" y="7699100"/>
            <a:ext cx="2668384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000" b="1" dirty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Key Points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2361861" y="8083930"/>
            <a:ext cx="4362789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48492" y="7550149"/>
            <a:ext cx="938551" cy="110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66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2</a:t>
            </a:r>
            <a:endParaRPr lang="en-US" sz="66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028208" y="4027189"/>
            <a:ext cx="1563503" cy="230028"/>
            <a:chOff x="5869504" y="2878738"/>
            <a:chExt cx="1147560" cy="168833"/>
          </a:xfrm>
        </p:grpSpPr>
        <p:sp>
          <p:nvSpPr>
            <p:cNvPr id="51" name="任意形状 2494">
              <a:extLst>
                <a:ext uri="{FF2B5EF4-FFF2-40B4-BE49-F238E27FC236}">
                  <a16:creationId xmlns:a16="http://schemas.microsoft.com/office/drawing/2014/main" xmlns="" id="{27BDF0A4-8EAF-E980-5CCB-1D4689BD9C3A}"/>
                </a:ext>
              </a:extLst>
            </p:cNvPr>
            <p:cNvSpPr/>
            <p:nvPr/>
          </p:nvSpPr>
          <p:spPr>
            <a:xfrm rot="21517196">
              <a:off x="5869504" y="2878738"/>
              <a:ext cx="177529" cy="168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672"/>
                  </a:moveTo>
                  <a:lnTo>
                    <a:pt x="4126" y="21600"/>
                  </a:lnTo>
                  <a:lnTo>
                    <a:pt x="5616" y="13711"/>
                  </a:lnTo>
                  <a:lnTo>
                    <a:pt x="0" y="8251"/>
                  </a:lnTo>
                  <a:lnTo>
                    <a:pt x="7596" y="7304"/>
                  </a:lnTo>
                  <a:lnTo>
                    <a:pt x="10800" y="0"/>
                  </a:lnTo>
                  <a:lnTo>
                    <a:pt x="14004" y="7304"/>
                  </a:lnTo>
                  <a:lnTo>
                    <a:pt x="21600" y="8251"/>
                  </a:lnTo>
                  <a:lnTo>
                    <a:pt x="15984" y="13711"/>
                  </a:lnTo>
                  <a:lnTo>
                    <a:pt x="17474" y="21600"/>
                  </a:ln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2" name="任意形状 2494">
              <a:extLst>
                <a:ext uri="{FF2B5EF4-FFF2-40B4-BE49-F238E27FC236}">
                  <a16:creationId xmlns:a16="http://schemas.microsoft.com/office/drawing/2014/main" xmlns="" id="{EA8AA452-525B-3697-9365-CC5E937330BA}"/>
                </a:ext>
              </a:extLst>
            </p:cNvPr>
            <p:cNvSpPr/>
            <p:nvPr/>
          </p:nvSpPr>
          <p:spPr>
            <a:xfrm rot="21517196">
              <a:off x="6112011" y="2878738"/>
              <a:ext cx="177529" cy="168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672"/>
                  </a:moveTo>
                  <a:lnTo>
                    <a:pt x="4126" y="21600"/>
                  </a:lnTo>
                  <a:lnTo>
                    <a:pt x="5616" y="13711"/>
                  </a:lnTo>
                  <a:lnTo>
                    <a:pt x="0" y="8251"/>
                  </a:lnTo>
                  <a:lnTo>
                    <a:pt x="7596" y="7304"/>
                  </a:lnTo>
                  <a:lnTo>
                    <a:pt x="10800" y="0"/>
                  </a:lnTo>
                  <a:lnTo>
                    <a:pt x="14004" y="7304"/>
                  </a:lnTo>
                  <a:lnTo>
                    <a:pt x="21600" y="8251"/>
                  </a:lnTo>
                  <a:lnTo>
                    <a:pt x="15984" y="13711"/>
                  </a:lnTo>
                  <a:lnTo>
                    <a:pt x="17474" y="21600"/>
                  </a:ln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3" name="任意形状 2494">
              <a:extLst>
                <a:ext uri="{FF2B5EF4-FFF2-40B4-BE49-F238E27FC236}">
                  <a16:creationId xmlns:a16="http://schemas.microsoft.com/office/drawing/2014/main" xmlns="" id="{C414AEFE-8A8C-DE1A-4CC0-7AF4DB8CCEE3}"/>
                </a:ext>
              </a:extLst>
            </p:cNvPr>
            <p:cNvSpPr/>
            <p:nvPr/>
          </p:nvSpPr>
          <p:spPr>
            <a:xfrm rot="21517196">
              <a:off x="6354519" y="2878738"/>
              <a:ext cx="177529" cy="168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672"/>
                  </a:moveTo>
                  <a:lnTo>
                    <a:pt x="4126" y="21600"/>
                  </a:lnTo>
                  <a:lnTo>
                    <a:pt x="5616" y="13711"/>
                  </a:lnTo>
                  <a:lnTo>
                    <a:pt x="0" y="8251"/>
                  </a:lnTo>
                  <a:lnTo>
                    <a:pt x="7596" y="7304"/>
                  </a:lnTo>
                  <a:lnTo>
                    <a:pt x="10800" y="0"/>
                  </a:lnTo>
                  <a:lnTo>
                    <a:pt x="14004" y="7304"/>
                  </a:lnTo>
                  <a:lnTo>
                    <a:pt x="21600" y="8251"/>
                  </a:lnTo>
                  <a:lnTo>
                    <a:pt x="15984" y="13711"/>
                  </a:lnTo>
                  <a:lnTo>
                    <a:pt x="17474" y="21600"/>
                  </a:ln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4" name="任意形状 2494">
              <a:extLst>
                <a:ext uri="{FF2B5EF4-FFF2-40B4-BE49-F238E27FC236}">
                  <a16:creationId xmlns:a16="http://schemas.microsoft.com/office/drawing/2014/main" xmlns="" id="{0C9B9002-E864-168F-5F44-577C764652D5}"/>
                </a:ext>
              </a:extLst>
            </p:cNvPr>
            <p:cNvSpPr/>
            <p:nvPr/>
          </p:nvSpPr>
          <p:spPr>
            <a:xfrm rot="21517196">
              <a:off x="6597027" y="2878738"/>
              <a:ext cx="177529" cy="168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672"/>
                  </a:moveTo>
                  <a:lnTo>
                    <a:pt x="4126" y="21600"/>
                  </a:lnTo>
                  <a:lnTo>
                    <a:pt x="5616" y="13711"/>
                  </a:lnTo>
                  <a:lnTo>
                    <a:pt x="0" y="8251"/>
                  </a:lnTo>
                  <a:lnTo>
                    <a:pt x="7596" y="7304"/>
                  </a:lnTo>
                  <a:lnTo>
                    <a:pt x="10800" y="0"/>
                  </a:lnTo>
                  <a:lnTo>
                    <a:pt x="14004" y="7304"/>
                  </a:lnTo>
                  <a:lnTo>
                    <a:pt x="21600" y="8251"/>
                  </a:lnTo>
                  <a:lnTo>
                    <a:pt x="15984" y="13711"/>
                  </a:lnTo>
                  <a:lnTo>
                    <a:pt x="17474" y="21600"/>
                  </a:ln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5" name="任意形状 2494">
              <a:extLst>
                <a:ext uri="{FF2B5EF4-FFF2-40B4-BE49-F238E27FC236}">
                  <a16:creationId xmlns:a16="http://schemas.microsoft.com/office/drawing/2014/main" xmlns="" id="{3613E6AE-87BA-62AA-6B49-C217AA557108}"/>
                </a:ext>
              </a:extLst>
            </p:cNvPr>
            <p:cNvSpPr/>
            <p:nvPr/>
          </p:nvSpPr>
          <p:spPr>
            <a:xfrm rot="21517196">
              <a:off x="6839535" y="2878738"/>
              <a:ext cx="177529" cy="168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672"/>
                  </a:moveTo>
                  <a:lnTo>
                    <a:pt x="4126" y="21600"/>
                  </a:lnTo>
                  <a:lnTo>
                    <a:pt x="5616" y="13711"/>
                  </a:lnTo>
                  <a:lnTo>
                    <a:pt x="0" y="8251"/>
                  </a:lnTo>
                  <a:lnTo>
                    <a:pt x="7596" y="7304"/>
                  </a:lnTo>
                  <a:lnTo>
                    <a:pt x="10800" y="0"/>
                  </a:lnTo>
                  <a:lnTo>
                    <a:pt x="14004" y="7304"/>
                  </a:lnTo>
                  <a:lnTo>
                    <a:pt x="21600" y="8251"/>
                  </a:lnTo>
                  <a:lnTo>
                    <a:pt x="15984" y="13711"/>
                  </a:lnTo>
                  <a:lnTo>
                    <a:pt x="17474" y="21600"/>
                  </a:ln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722858" y="3109198"/>
            <a:ext cx="2174203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60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40</a:t>
            </a:r>
            <a:r>
              <a:rPr lang="en-US" sz="48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%</a:t>
            </a:r>
            <a:endParaRPr lang="en-US" sz="60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540840" y="4715793"/>
            <a:ext cx="2605438" cy="459416"/>
            <a:chOff x="1276672" y="2737718"/>
            <a:chExt cx="3006876" cy="3006876"/>
          </a:xfrm>
        </p:grpSpPr>
        <p:sp>
          <p:nvSpPr>
            <p:cNvPr id="60" name="Rounded Rectangle 59"/>
            <p:cNvSpPr/>
            <p:nvPr/>
          </p:nvSpPr>
          <p:spPr>
            <a:xfrm>
              <a:off x="1276672" y="2737718"/>
              <a:ext cx="3006876" cy="3006876"/>
            </a:xfrm>
            <a:prstGeom prst="roundRect">
              <a:avLst>
                <a:gd name="adj" fmla="val 9064"/>
              </a:avLst>
            </a:prstGeom>
            <a:solidFill>
              <a:srgbClr val="D9D9ED"/>
            </a:solidFill>
            <a:ln>
              <a:noFill/>
            </a:ln>
            <a:effectLst>
              <a:outerShdw blurRad="571500" dist="355600" dir="7440000" sx="85000" sy="85000" algn="tl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276672" y="2737718"/>
              <a:ext cx="3006876" cy="3006876"/>
            </a:xfrm>
            <a:prstGeom prst="roundRect">
              <a:avLst>
                <a:gd name="adj" fmla="val 9064"/>
              </a:avLst>
            </a:prstGeom>
            <a:solidFill>
              <a:schemeClr val="bg1">
                <a:alpha val="2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70000"/>
                    </a:schemeClr>
                  </a:gs>
                  <a:gs pos="50000">
                    <a:schemeClr val="bg1">
                      <a:alpha val="1500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</a:ln>
            <a:effectLst>
              <a:outerShdw blurRad="571500" dist="355600" dir="7440000" algn="tl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682501" y="4750161"/>
            <a:ext cx="243017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0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Approval Rating</a:t>
            </a:r>
            <a:endParaRPr lang="en-US" sz="20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3376319" y="6419460"/>
            <a:ext cx="3817894" cy="2807090"/>
            <a:chOff x="1276672" y="2737718"/>
            <a:chExt cx="3006876" cy="3006876"/>
          </a:xfrm>
        </p:grpSpPr>
        <p:sp>
          <p:nvSpPr>
            <p:cNvPr id="64" name="Rounded Rectangle 63"/>
            <p:cNvSpPr/>
            <p:nvPr/>
          </p:nvSpPr>
          <p:spPr>
            <a:xfrm>
              <a:off x="1276672" y="2737718"/>
              <a:ext cx="3006876" cy="3006876"/>
            </a:xfrm>
            <a:prstGeom prst="roundRect">
              <a:avLst>
                <a:gd name="adj" fmla="val 9064"/>
              </a:avLst>
            </a:prstGeom>
            <a:solidFill>
              <a:srgbClr val="D9D9ED"/>
            </a:solidFill>
            <a:ln>
              <a:noFill/>
            </a:ln>
            <a:effectLst>
              <a:outerShdw blurRad="571500" dist="355600" dir="7440000" sx="85000" sy="85000" algn="tl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276672" y="2737718"/>
              <a:ext cx="3006876" cy="3006876"/>
            </a:xfrm>
            <a:prstGeom prst="roundRect">
              <a:avLst>
                <a:gd name="adj" fmla="val 9064"/>
              </a:avLst>
            </a:prstGeom>
            <a:solidFill>
              <a:schemeClr val="bg1">
                <a:alpha val="2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70000"/>
                    </a:schemeClr>
                  </a:gs>
                  <a:gs pos="50000">
                    <a:schemeClr val="bg1">
                      <a:alpha val="1500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</a:ln>
            <a:effectLst>
              <a:outerShdw blurRad="571500" dist="355600" dir="7440000" algn="tl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663000" y="6618428"/>
            <a:ext cx="2668384" cy="110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6600" b="1" dirty="0" smtClean="0">
                <a:gradFill>
                  <a:gsLst>
                    <a:gs pos="11000">
                      <a:schemeClr val="accent2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725</a:t>
            </a:r>
            <a:r>
              <a:rPr lang="en-US" sz="5400" b="1" dirty="0" smtClean="0">
                <a:gradFill>
                  <a:gsLst>
                    <a:gs pos="11000">
                      <a:schemeClr val="accent2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K</a:t>
            </a:r>
            <a:endParaRPr lang="en-US" sz="6600" b="1" dirty="0">
              <a:gradFill>
                <a:gsLst>
                  <a:gs pos="11000">
                    <a:schemeClr val="accent2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67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663000" y="7806634"/>
            <a:ext cx="3070885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Labor And Toil 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3663000" y="8295947"/>
            <a:ext cx="322933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journey.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3780169" y="7650974"/>
            <a:ext cx="30640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 flipH="1" flipV="1">
            <a:off x="11441113" y="3211240"/>
            <a:ext cx="5753100" cy="2160861"/>
            <a:chOff x="933450" y="7048499"/>
            <a:chExt cx="5753100" cy="2160861"/>
          </a:xfrm>
          <a:gradFill>
            <a:gsLst>
              <a:gs pos="11000">
                <a:schemeClr val="accent1"/>
              </a:gs>
              <a:gs pos="80000">
                <a:schemeClr val="accent1">
                  <a:lumMod val="75000"/>
                </a:schemeClr>
              </a:gs>
            </a:gsLst>
            <a:lin ang="0" scaled="1"/>
          </a:gradFill>
          <a:effectLst>
            <a:outerShdw blurRad="342900" dist="698500" dir="8100000" sx="90000" sy="90000" algn="tr" rotWithShape="0">
              <a:srgbClr val="283250">
                <a:alpha val="23000"/>
              </a:srgbClr>
            </a:outerShdw>
          </a:effectLst>
        </p:grpSpPr>
        <p:sp>
          <p:nvSpPr>
            <p:cNvPr id="35" name="Rounded Rectangle 34"/>
            <p:cNvSpPr/>
            <p:nvPr/>
          </p:nvSpPr>
          <p:spPr>
            <a:xfrm>
              <a:off x="933450" y="7397751"/>
              <a:ext cx="5753100" cy="1811609"/>
            </a:xfrm>
            <a:prstGeom prst="roundRect">
              <a:avLst>
                <a:gd name="adj" fmla="val 6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/>
            <p:cNvSpPr/>
            <p:nvPr/>
          </p:nvSpPr>
          <p:spPr>
            <a:xfrm flipH="1">
              <a:off x="5657057" y="7048499"/>
              <a:ext cx="1029493" cy="6318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2624191" y="3593447"/>
            <a:ext cx="4109694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000" b="1" dirty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Supporting Information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12624192" y="3978277"/>
            <a:ext cx="410969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47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1441112" y="3444496"/>
            <a:ext cx="993962" cy="110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66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1</a:t>
            </a:r>
            <a:endParaRPr lang="en-US" sz="66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442827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7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8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1" dur="1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2" dur="1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5" dur="12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6" dur="12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9" dur="12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0" dur="12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83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4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8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91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92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95" dur="12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96" dur="12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48" grpId="0"/>
          <p:bldP spid="49" grpId="0"/>
          <p:bldP spid="50" grpId="0"/>
          <p:bldP spid="58" grpId="0"/>
          <p:bldP spid="62" grpId="0"/>
          <p:bldP spid="66" grpId="0"/>
          <p:bldP spid="67" grpId="0"/>
          <p:bldP spid="68" grpId="0"/>
          <p:bldP spid="45" grpId="0"/>
          <p:bldP spid="46" grpId="0"/>
          <p:bldP spid="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2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2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2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2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48" grpId="0"/>
          <p:bldP spid="49" grpId="0"/>
          <p:bldP spid="50" grpId="0"/>
          <p:bldP spid="58" grpId="0"/>
          <p:bldP spid="62" grpId="0"/>
          <p:bldP spid="66" grpId="0"/>
          <p:bldP spid="67" grpId="0"/>
          <p:bldP spid="68" grpId="0"/>
          <p:bldP spid="45" grpId="0"/>
          <p:bldP spid="46" grpId="0"/>
          <p:bldP spid="47" grpId="0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/>
          </p:cNvSpPr>
          <p:nvPr/>
        </p:nvSpPr>
        <p:spPr bwMode="auto">
          <a:xfrm>
            <a:off x="6586047" y="-1870132"/>
            <a:ext cx="11808497" cy="13503243"/>
          </a:xfrm>
          <a:custGeom>
            <a:avLst/>
            <a:gdLst>
              <a:gd name="connsiteX0" fmla="*/ 8996814 w 11808497"/>
              <a:gd name="connsiteY0" fmla="*/ 537148 h 13503243"/>
              <a:gd name="connsiteX1" fmla="*/ 9271376 w 11808497"/>
              <a:gd name="connsiteY1" fmla="*/ 637337 h 13503243"/>
              <a:gd name="connsiteX2" fmla="*/ 9288604 w 11808497"/>
              <a:gd name="connsiteY2" fmla="*/ 1211323 h 13503243"/>
              <a:gd name="connsiteX3" fmla="*/ 674885 w 11808497"/>
              <a:gd name="connsiteY3" fmla="*/ 9829740 h 13503243"/>
              <a:gd name="connsiteX4" fmla="*/ 114993 w 11808497"/>
              <a:gd name="connsiteY4" fmla="*/ 9829740 h 13503243"/>
              <a:gd name="connsiteX5" fmla="*/ 114993 w 11808497"/>
              <a:gd name="connsiteY5" fmla="*/ 9269542 h 13503243"/>
              <a:gd name="connsiteX6" fmla="*/ 8728712 w 11808497"/>
              <a:gd name="connsiteY6" fmla="*/ 652850 h 13503243"/>
              <a:gd name="connsiteX7" fmla="*/ 8996814 w 11808497"/>
              <a:gd name="connsiteY7" fmla="*/ 537148 h 13503243"/>
              <a:gd name="connsiteX8" fmla="*/ 11395747 w 11808497"/>
              <a:gd name="connsiteY8" fmla="*/ 1 h 13503243"/>
              <a:gd name="connsiteX9" fmla="*/ 11686999 w 11808497"/>
              <a:gd name="connsiteY9" fmla="*/ 120440 h 13503243"/>
              <a:gd name="connsiteX10" fmla="*/ 11686999 w 11808497"/>
              <a:gd name="connsiteY10" fmla="*/ 706479 h 13503243"/>
              <a:gd name="connsiteX11" fmla="*/ 7699079 w 11808497"/>
              <a:gd name="connsiteY11" fmla="*/ 4694991 h 13503243"/>
              <a:gd name="connsiteX12" fmla="*/ 7699079 w 11808497"/>
              <a:gd name="connsiteY12" fmla="*/ 5032826 h 13503243"/>
              <a:gd name="connsiteX13" fmla="*/ 8038587 w 11808497"/>
              <a:gd name="connsiteY13" fmla="*/ 5032826 h 13503243"/>
              <a:gd name="connsiteX14" fmla="*/ 9334575 w 11808497"/>
              <a:gd name="connsiteY14" fmla="*/ 3738369 h 13503243"/>
              <a:gd name="connsiteX15" fmla="*/ 9986015 w 11808497"/>
              <a:gd name="connsiteY15" fmla="*/ 3738369 h 13503243"/>
              <a:gd name="connsiteX16" fmla="*/ 9986015 w 11808497"/>
              <a:gd name="connsiteY16" fmla="*/ 4389906 h 13503243"/>
              <a:gd name="connsiteX17" fmla="*/ 1017506 w 11808497"/>
              <a:gd name="connsiteY17" fmla="*/ 13359750 h 13503243"/>
              <a:gd name="connsiteX18" fmla="*/ 319534 w 11808497"/>
              <a:gd name="connsiteY18" fmla="*/ 13359750 h 13503243"/>
              <a:gd name="connsiteX19" fmla="*/ 319534 w 11808497"/>
              <a:gd name="connsiteY19" fmla="*/ 12661674 h 13503243"/>
              <a:gd name="connsiteX20" fmla="*/ 6346221 w 11808497"/>
              <a:gd name="connsiteY20" fmla="*/ 6634091 h 13503243"/>
              <a:gd name="connsiteX21" fmla="*/ 6346221 w 11808497"/>
              <a:gd name="connsiteY21" fmla="*/ 6320388 h 13503243"/>
              <a:gd name="connsiteX22" fmla="*/ 6032564 w 11808497"/>
              <a:gd name="connsiteY22" fmla="*/ 6320388 h 13503243"/>
              <a:gd name="connsiteX23" fmla="*/ 4412579 w 11808497"/>
              <a:gd name="connsiteY23" fmla="*/ 7938889 h 13503243"/>
              <a:gd name="connsiteX24" fmla="*/ 3814564 w 11808497"/>
              <a:gd name="connsiteY24" fmla="*/ 7938889 h 13503243"/>
              <a:gd name="connsiteX25" fmla="*/ 3816287 w 11808497"/>
              <a:gd name="connsiteY25" fmla="*/ 7337338 h 13503243"/>
              <a:gd name="connsiteX26" fmla="*/ 11104493 w 11808497"/>
              <a:gd name="connsiteY26" fmla="*/ 118717 h 13503243"/>
              <a:gd name="connsiteX27" fmla="*/ 11395747 w 11808497"/>
              <a:gd name="connsiteY27" fmla="*/ 1 h 1350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808497" h="13503243">
                <a:moveTo>
                  <a:pt x="8996814" y="537148"/>
                </a:moveTo>
                <a:cubicBezTo>
                  <a:pt x="9094365" y="534347"/>
                  <a:pt x="9192992" y="567527"/>
                  <a:pt x="9271376" y="637337"/>
                </a:cubicBezTo>
                <a:cubicBezTo>
                  <a:pt x="9440205" y="787297"/>
                  <a:pt x="9448819" y="1051021"/>
                  <a:pt x="9288604" y="1211323"/>
                </a:cubicBezTo>
                <a:lnTo>
                  <a:pt x="674885" y="9829740"/>
                </a:lnTo>
                <a:cubicBezTo>
                  <a:pt x="519838" y="9984871"/>
                  <a:pt x="270040" y="9984871"/>
                  <a:pt x="114993" y="9829740"/>
                </a:cubicBezTo>
                <a:cubicBezTo>
                  <a:pt x="-38331" y="9674608"/>
                  <a:pt x="-38331" y="9424674"/>
                  <a:pt x="114993" y="9269542"/>
                </a:cubicBezTo>
                <a:lnTo>
                  <a:pt x="8728712" y="652850"/>
                </a:lnTo>
                <a:cubicBezTo>
                  <a:pt x="8802790" y="578731"/>
                  <a:pt x="8899264" y="539949"/>
                  <a:pt x="8996814" y="537148"/>
                </a:cubicBezTo>
                <a:close/>
                <a:moveTo>
                  <a:pt x="11395747" y="1"/>
                </a:moveTo>
                <a:cubicBezTo>
                  <a:pt x="11501305" y="216"/>
                  <a:pt x="11606861" y="40291"/>
                  <a:pt x="11686999" y="120440"/>
                </a:cubicBezTo>
                <a:cubicBezTo>
                  <a:pt x="11848997" y="282463"/>
                  <a:pt x="11848997" y="544456"/>
                  <a:pt x="11686999" y="706479"/>
                </a:cubicBezTo>
                <a:lnTo>
                  <a:pt x="7699079" y="4694991"/>
                </a:lnTo>
                <a:cubicBezTo>
                  <a:pt x="7606017" y="4788068"/>
                  <a:pt x="7606017" y="4939749"/>
                  <a:pt x="7699079" y="5032826"/>
                </a:cubicBezTo>
                <a:cubicBezTo>
                  <a:pt x="7792143" y="5127626"/>
                  <a:pt x="7945524" y="5127626"/>
                  <a:pt x="8038587" y="5032826"/>
                </a:cubicBezTo>
                <a:lnTo>
                  <a:pt x="9334575" y="3738369"/>
                </a:lnTo>
                <a:cubicBezTo>
                  <a:pt x="9513807" y="3557386"/>
                  <a:pt x="9805059" y="3557386"/>
                  <a:pt x="9986015" y="3738369"/>
                </a:cubicBezTo>
                <a:cubicBezTo>
                  <a:pt x="10165247" y="3917628"/>
                  <a:pt x="10165247" y="4210647"/>
                  <a:pt x="9986015" y="4389906"/>
                </a:cubicBezTo>
                <a:lnTo>
                  <a:pt x="1017506" y="13359750"/>
                </a:lnTo>
                <a:cubicBezTo>
                  <a:pt x="824487" y="13551074"/>
                  <a:pt x="512554" y="13551074"/>
                  <a:pt x="319534" y="13359750"/>
                </a:cubicBezTo>
                <a:cubicBezTo>
                  <a:pt x="128238" y="13166701"/>
                  <a:pt x="128238" y="12854722"/>
                  <a:pt x="319534" y="12661674"/>
                </a:cubicBezTo>
                <a:lnTo>
                  <a:pt x="6346221" y="6634091"/>
                </a:lnTo>
                <a:cubicBezTo>
                  <a:pt x="6432390" y="6547909"/>
                  <a:pt x="6432390" y="6406570"/>
                  <a:pt x="6346221" y="6320388"/>
                </a:cubicBezTo>
                <a:cubicBezTo>
                  <a:pt x="6260051" y="6232482"/>
                  <a:pt x="6118733" y="6232482"/>
                  <a:pt x="6032564" y="6320388"/>
                </a:cubicBezTo>
                <a:lnTo>
                  <a:pt x="4412579" y="7938889"/>
                </a:lnTo>
                <a:cubicBezTo>
                  <a:pt x="4248858" y="8104359"/>
                  <a:pt x="3980009" y="8104359"/>
                  <a:pt x="3814564" y="7938889"/>
                </a:cubicBezTo>
                <a:cubicBezTo>
                  <a:pt x="3649119" y="7773420"/>
                  <a:pt x="3649119" y="7502807"/>
                  <a:pt x="3816287" y="7337338"/>
                </a:cubicBezTo>
                <a:lnTo>
                  <a:pt x="11104493" y="118717"/>
                </a:lnTo>
                <a:cubicBezTo>
                  <a:pt x="11184631" y="39429"/>
                  <a:pt x="11290189" y="-215"/>
                  <a:pt x="11395747" y="1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954255" y="1367972"/>
            <a:ext cx="13831503" cy="2414403"/>
            <a:chOff x="1954255" y="1367972"/>
            <a:chExt cx="13831503" cy="2414403"/>
          </a:xfrm>
        </p:grpSpPr>
        <p:sp>
          <p:nvSpPr>
            <p:cNvPr id="3" name="Freeform 2"/>
            <p:cNvSpPr>
              <a:spLocks/>
            </p:cNvSpPr>
            <p:nvPr/>
          </p:nvSpPr>
          <p:spPr bwMode="auto">
            <a:xfrm>
              <a:off x="1954255" y="1367972"/>
              <a:ext cx="13831503" cy="2410417"/>
            </a:xfrm>
            <a:custGeom>
              <a:avLst/>
              <a:gdLst>
                <a:gd name="T0" fmla="*/ 0 w 11152"/>
                <a:gd name="T1" fmla="*/ 0 h 2116"/>
                <a:gd name="T2" fmla="*/ 10231 w 11152"/>
                <a:gd name="T3" fmla="*/ 0 h 2116"/>
                <a:gd name="T4" fmla="*/ 11152 w 11152"/>
                <a:gd name="T5" fmla="*/ 1059 h 2116"/>
                <a:gd name="T6" fmla="*/ 10231 w 11152"/>
                <a:gd name="T7" fmla="*/ 2116 h 2116"/>
                <a:gd name="T8" fmla="*/ 0 w 11152"/>
                <a:gd name="T9" fmla="*/ 2116 h 2116"/>
                <a:gd name="T10" fmla="*/ 921 w 11152"/>
                <a:gd name="T11" fmla="*/ 1059 h 2116"/>
                <a:gd name="T12" fmla="*/ 0 w 11152"/>
                <a:gd name="T13" fmla="*/ 0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2" h="2116">
                  <a:moveTo>
                    <a:pt x="0" y="0"/>
                  </a:moveTo>
                  <a:lnTo>
                    <a:pt x="10231" y="0"/>
                  </a:lnTo>
                  <a:lnTo>
                    <a:pt x="11152" y="1059"/>
                  </a:lnTo>
                  <a:lnTo>
                    <a:pt x="10231" y="2116"/>
                  </a:lnTo>
                  <a:lnTo>
                    <a:pt x="0" y="2116"/>
                  </a:lnTo>
                  <a:lnTo>
                    <a:pt x="921" y="10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ED"/>
            </a:solidFill>
            <a:ln w="20638" cap="flat">
              <a:noFill/>
              <a:prstDash val="solid"/>
              <a:miter lim="800000"/>
              <a:headEnd/>
              <a:tailEnd/>
            </a:ln>
            <a:effectLst>
              <a:outerShdw blurRad="457200" dist="1003300" dir="8820000" sx="94000" sy="94000" algn="tr" rotWithShape="0">
                <a:srgbClr val="283250">
                  <a:alpha val="17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0316827" y="1367972"/>
              <a:ext cx="5468931" cy="2410417"/>
            </a:xfrm>
            <a:custGeom>
              <a:avLst/>
              <a:gdLst>
                <a:gd name="connsiteX0" fmla="*/ 4220232 w 5468931"/>
                <a:gd name="connsiteY0" fmla="*/ 0 h 2410417"/>
                <a:gd name="connsiteX1" fmla="*/ 4326641 w 5468931"/>
                <a:gd name="connsiteY1" fmla="*/ 0 h 2410417"/>
                <a:gd name="connsiteX2" fmla="*/ 4858930 w 5468931"/>
                <a:gd name="connsiteY2" fmla="*/ 562139 h 2410417"/>
                <a:gd name="connsiteX3" fmla="*/ 3968299 w 5468931"/>
                <a:gd name="connsiteY3" fmla="*/ 1452901 h 2410417"/>
                <a:gd name="connsiteX4" fmla="*/ 3968299 w 5468931"/>
                <a:gd name="connsiteY4" fmla="*/ 1790736 h 2410417"/>
                <a:gd name="connsiteX5" fmla="*/ 4307807 w 5468931"/>
                <a:gd name="connsiteY5" fmla="*/ 1790736 h 2410417"/>
                <a:gd name="connsiteX6" fmla="*/ 5188935 w 5468931"/>
                <a:gd name="connsiteY6" fmla="*/ 910650 h 2410417"/>
                <a:gd name="connsiteX7" fmla="*/ 5468931 w 5468931"/>
                <a:gd name="connsiteY7" fmla="*/ 1206348 h 2410417"/>
                <a:gd name="connsiteX8" fmla="*/ 4326641 w 5468931"/>
                <a:gd name="connsiteY8" fmla="*/ 2410417 h 2410417"/>
                <a:gd name="connsiteX9" fmla="*/ 1786579 w 5468931"/>
                <a:gd name="connsiteY9" fmla="*/ 2410417 h 2410417"/>
                <a:gd name="connsiteX10" fmla="*/ 2409585 w 5468931"/>
                <a:gd name="connsiteY10" fmla="*/ 0 h 2410417"/>
                <a:gd name="connsiteX11" fmla="*/ 3528164 w 5468931"/>
                <a:gd name="connsiteY11" fmla="*/ 0 h 2410417"/>
                <a:gd name="connsiteX12" fmla="*/ 1119061 w 5468931"/>
                <a:gd name="connsiteY12" fmla="*/ 2410417 h 2410417"/>
                <a:gd name="connsiteX13" fmla="*/ 0 w 5468931"/>
                <a:gd name="connsiteY13" fmla="*/ 2410417 h 241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68931" h="2410417">
                  <a:moveTo>
                    <a:pt x="4220232" y="0"/>
                  </a:moveTo>
                  <a:lnTo>
                    <a:pt x="4326641" y="0"/>
                  </a:lnTo>
                  <a:lnTo>
                    <a:pt x="4858930" y="562139"/>
                  </a:lnTo>
                  <a:lnTo>
                    <a:pt x="3968299" y="1452901"/>
                  </a:lnTo>
                  <a:cubicBezTo>
                    <a:pt x="3875237" y="1545978"/>
                    <a:pt x="3875237" y="1697659"/>
                    <a:pt x="3968299" y="1790736"/>
                  </a:cubicBezTo>
                  <a:cubicBezTo>
                    <a:pt x="4061363" y="1885536"/>
                    <a:pt x="4214744" y="1885536"/>
                    <a:pt x="4307807" y="1790736"/>
                  </a:cubicBezTo>
                  <a:lnTo>
                    <a:pt x="5188935" y="910650"/>
                  </a:lnTo>
                  <a:lnTo>
                    <a:pt x="5468931" y="1206348"/>
                  </a:lnTo>
                  <a:lnTo>
                    <a:pt x="4326641" y="2410417"/>
                  </a:lnTo>
                  <a:lnTo>
                    <a:pt x="1786579" y="2410417"/>
                  </a:lnTo>
                  <a:close/>
                  <a:moveTo>
                    <a:pt x="2409585" y="0"/>
                  </a:moveTo>
                  <a:lnTo>
                    <a:pt x="3528164" y="0"/>
                  </a:lnTo>
                  <a:lnTo>
                    <a:pt x="1119061" y="2410417"/>
                  </a:lnTo>
                  <a:lnTo>
                    <a:pt x="0" y="2410417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  <a:alpha val="23000"/>
                  </a:schemeClr>
                </a:gs>
                <a:gs pos="100000">
                  <a:schemeClr val="accent1">
                    <a:lumMod val="75000"/>
                    <a:alpha val="23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762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954255" y="1371958"/>
              <a:ext cx="13831503" cy="2410417"/>
            </a:xfrm>
            <a:custGeom>
              <a:avLst/>
              <a:gdLst>
                <a:gd name="T0" fmla="*/ 0 w 11152"/>
                <a:gd name="T1" fmla="*/ 0 h 2116"/>
                <a:gd name="T2" fmla="*/ 10231 w 11152"/>
                <a:gd name="T3" fmla="*/ 0 h 2116"/>
                <a:gd name="T4" fmla="*/ 11152 w 11152"/>
                <a:gd name="T5" fmla="*/ 1059 h 2116"/>
                <a:gd name="T6" fmla="*/ 10231 w 11152"/>
                <a:gd name="T7" fmla="*/ 2116 h 2116"/>
                <a:gd name="T8" fmla="*/ 0 w 11152"/>
                <a:gd name="T9" fmla="*/ 2116 h 2116"/>
                <a:gd name="T10" fmla="*/ 921 w 11152"/>
                <a:gd name="T11" fmla="*/ 1059 h 2116"/>
                <a:gd name="T12" fmla="*/ 0 w 11152"/>
                <a:gd name="T13" fmla="*/ 0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2" h="2116">
                  <a:moveTo>
                    <a:pt x="0" y="0"/>
                  </a:moveTo>
                  <a:lnTo>
                    <a:pt x="10231" y="0"/>
                  </a:lnTo>
                  <a:lnTo>
                    <a:pt x="11152" y="1059"/>
                  </a:lnTo>
                  <a:lnTo>
                    <a:pt x="10231" y="2116"/>
                  </a:lnTo>
                  <a:lnTo>
                    <a:pt x="0" y="2116"/>
                  </a:lnTo>
                  <a:lnTo>
                    <a:pt x="921" y="10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 w="20638" cap="flat">
              <a:gradFill>
                <a:gsLst>
                  <a:gs pos="0">
                    <a:schemeClr val="bg1">
                      <a:alpha val="70000"/>
                    </a:schemeClr>
                  </a:gs>
                  <a:gs pos="53000">
                    <a:schemeClr val="bg1">
                      <a:alpha val="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03925" y="3937519"/>
            <a:ext cx="13829820" cy="2410417"/>
            <a:chOff x="2503925" y="3937519"/>
            <a:chExt cx="13829820" cy="2410417"/>
          </a:xfrm>
        </p:grpSpPr>
        <p:sp>
          <p:nvSpPr>
            <p:cNvPr id="2" name="Freeform 1"/>
            <p:cNvSpPr>
              <a:spLocks/>
            </p:cNvSpPr>
            <p:nvPr/>
          </p:nvSpPr>
          <p:spPr bwMode="auto">
            <a:xfrm>
              <a:off x="2503925" y="3937519"/>
              <a:ext cx="13829820" cy="2410417"/>
            </a:xfrm>
            <a:custGeom>
              <a:avLst/>
              <a:gdLst>
                <a:gd name="T0" fmla="*/ 11151 w 11151"/>
                <a:gd name="T1" fmla="*/ 0 h 2117"/>
                <a:gd name="T2" fmla="*/ 921 w 11151"/>
                <a:gd name="T3" fmla="*/ 0 h 2117"/>
                <a:gd name="T4" fmla="*/ 0 w 11151"/>
                <a:gd name="T5" fmla="*/ 1059 h 2117"/>
                <a:gd name="T6" fmla="*/ 921 w 11151"/>
                <a:gd name="T7" fmla="*/ 2117 h 2117"/>
                <a:gd name="T8" fmla="*/ 11151 w 11151"/>
                <a:gd name="T9" fmla="*/ 2117 h 2117"/>
                <a:gd name="T10" fmla="*/ 10231 w 11151"/>
                <a:gd name="T11" fmla="*/ 1059 h 2117"/>
                <a:gd name="T12" fmla="*/ 11151 w 11151"/>
                <a:gd name="T13" fmla="*/ 0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1" h="2117">
                  <a:moveTo>
                    <a:pt x="11151" y="0"/>
                  </a:moveTo>
                  <a:lnTo>
                    <a:pt x="921" y="0"/>
                  </a:lnTo>
                  <a:lnTo>
                    <a:pt x="0" y="1059"/>
                  </a:lnTo>
                  <a:lnTo>
                    <a:pt x="921" y="2117"/>
                  </a:lnTo>
                  <a:lnTo>
                    <a:pt x="11151" y="2117"/>
                  </a:lnTo>
                  <a:lnTo>
                    <a:pt x="10231" y="1059"/>
                  </a:lnTo>
                  <a:lnTo>
                    <a:pt x="11151" y="0"/>
                  </a:lnTo>
                  <a:close/>
                </a:path>
              </a:pathLst>
            </a:custGeom>
            <a:solidFill>
              <a:srgbClr val="D9D9ED"/>
            </a:solidFill>
            <a:ln w="20638" cap="flat">
              <a:noFill/>
              <a:prstDash val="solid"/>
              <a:miter lim="800000"/>
              <a:headEnd/>
              <a:tailEnd/>
            </a:ln>
            <a:effectLst>
              <a:outerShdw blurRad="457200" dist="1003300" dir="8820000" sx="94000" sy="94000" algn="tr" rotWithShape="0">
                <a:srgbClr val="283250">
                  <a:alpha val="17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7752152" y="3937519"/>
              <a:ext cx="7402376" cy="2410417"/>
            </a:xfrm>
            <a:custGeom>
              <a:avLst/>
              <a:gdLst>
                <a:gd name="connsiteX0" fmla="*/ 4194615 w 7402376"/>
                <a:gd name="connsiteY0" fmla="*/ 0 h 2410417"/>
                <a:gd name="connsiteX1" fmla="*/ 7402376 w 7402376"/>
                <a:gd name="connsiteY1" fmla="*/ 0 h 2410417"/>
                <a:gd name="connsiteX2" fmla="*/ 4992318 w 7402376"/>
                <a:gd name="connsiteY2" fmla="*/ 2410417 h 2410417"/>
                <a:gd name="connsiteX3" fmla="*/ 3596374 w 7402376"/>
                <a:gd name="connsiteY3" fmla="*/ 2410417 h 2410417"/>
                <a:gd name="connsiteX4" fmla="*/ 5180116 w 7402376"/>
                <a:gd name="connsiteY4" fmla="*/ 826440 h 2410417"/>
                <a:gd name="connsiteX5" fmla="*/ 5180116 w 7402376"/>
                <a:gd name="connsiteY5" fmla="*/ 512737 h 2410417"/>
                <a:gd name="connsiteX6" fmla="*/ 4866459 w 7402376"/>
                <a:gd name="connsiteY6" fmla="*/ 512737 h 2410417"/>
                <a:gd name="connsiteX7" fmla="*/ 3246474 w 7402376"/>
                <a:gd name="connsiteY7" fmla="*/ 2131238 h 2410417"/>
                <a:gd name="connsiteX8" fmla="*/ 2648459 w 7402376"/>
                <a:gd name="connsiteY8" fmla="*/ 2131238 h 2410417"/>
                <a:gd name="connsiteX9" fmla="*/ 2650182 w 7402376"/>
                <a:gd name="connsiteY9" fmla="*/ 1529687 h 2410417"/>
                <a:gd name="connsiteX10" fmla="*/ 2409585 w 7402376"/>
                <a:gd name="connsiteY10" fmla="*/ 0 h 2410417"/>
                <a:gd name="connsiteX11" fmla="*/ 3528677 w 7402376"/>
                <a:gd name="connsiteY11" fmla="*/ 0 h 2410417"/>
                <a:gd name="connsiteX12" fmla="*/ 1119574 w 7402376"/>
                <a:gd name="connsiteY12" fmla="*/ 2410417 h 2410417"/>
                <a:gd name="connsiteX13" fmla="*/ 0 w 7402376"/>
                <a:gd name="connsiteY13" fmla="*/ 2410417 h 241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02376" h="2410417">
                  <a:moveTo>
                    <a:pt x="4194615" y="0"/>
                  </a:moveTo>
                  <a:lnTo>
                    <a:pt x="7402376" y="0"/>
                  </a:lnTo>
                  <a:lnTo>
                    <a:pt x="4992318" y="2410417"/>
                  </a:lnTo>
                  <a:lnTo>
                    <a:pt x="3596374" y="2410417"/>
                  </a:lnTo>
                  <a:lnTo>
                    <a:pt x="5180116" y="826440"/>
                  </a:lnTo>
                  <a:cubicBezTo>
                    <a:pt x="5266285" y="740258"/>
                    <a:pt x="5266285" y="598919"/>
                    <a:pt x="5180116" y="512737"/>
                  </a:cubicBezTo>
                  <a:cubicBezTo>
                    <a:pt x="5093946" y="424832"/>
                    <a:pt x="4952628" y="424832"/>
                    <a:pt x="4866459" y="512737"/>
                  </a:cubicBezTo>
                  <a:lnTo>
                    <a:pt x="3246474" y="2131238"/>
                  </a:lnTo>
                  <a:cubicBezTo>
                    <a:pt x="3082753" y="2296708"/>
                    <a:pt x="2813904" y="2296708"/>
                    <a:pt x="2648459" y="2131238"/>
                  </a:cubicBezTo>
                  <a:cubicBezTo>
                    <a:pt x="2483014" y="1965769"/>
                    <a:pt x="2483014" y="1695156"/>
                    <a:pt x="2650182" y="1529687"/>
                  </a:cubicBezTo>
                  <a:close/>
                  <a:moveTo>
                    <a:pt x="2409585" y="0"/>
                  </a:moveTo>
                  <a:lnTo>
                    <a:pt x="3528677" y="0"/>
                  </a:lnTo>
                  <a:lnTo>
                    <a:pt x="1119574" y="2410417"/>
                  </a:lnTo>
                  <a:lnTo>
                    <a:pt x="0" y="2410417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  <a:alpha val="23000"/>
                  </a:schemeClr>
                </a:gs>
                <a:gs pos="100000">
                  <a:schemeClr val="accent1">
                    <a:lumMod val="75000"/>
                    <a:alpha val="23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503925" y="3937519"/>
              <a:ext cx="13829820" cy="2410417"/>
            </a:xfrm>
            <a:custGeom>
              <a:avLst/>
              <a:gdLst>
                <a:gd name="T0" fmla="*/ 11151 w 11151"/>
                <a:gd name="T1" fmla="*/ 0 h 2117"/>
                <a:gd name="T2" fmla="*/ 921 w 11151"/>
                <a:gd name="T3" fmla="*/ 0 h 2117"/>
                <a:gd name="T4" fmla="*/ 0 w 11151"/>
                <a:gd name="T5" fmla="*/ 1059 h 2117"/>
                <a:gd name="T6" fmla="*/ 921 w 11151"/>
                <a:gd name="T7" fmla="*/ 2117 h 2117"/>
                <a:gd name="T8" fmla="*/ 11151 w 11151"/>
                <a:gd name="T9" fmla="*/ 2117 h 2117"/>
                <a:gd name="T10" fmla="*/ 10231 w 11151"/>
                <a:gd name="T11" fmla="*/ 1059 h 2117"/>
                <a:gd name="T12" fmla="*/ 11151 w 11151"/>
                <a:gd name="T13" fmla="*/ 0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1" h="2117">
                  <a:moveTo>
                    <a:pt x="11151" y="0"/>
                  </a:moveTo>
                  <a:lnTo>
                    <a:pt x="921" y="0"/>
                  </a:lnTo>
                  <a:lnTo>
                    <a:pt x="0" y="1059"/>
                  </a:lnTo>
                  <a:lnTo>
                    <a:pt x="921" y="2117"/>
                  </a:lnTo>
                  <a:lnTo>
                    <a:pt x="11151" y="2117"/>
                  </a:lnTo>
                  <a:lnTo>
                    <a:pt x="10231" y="1059"/>
                  </a:lnTo>
                  <a:lnTo>
                    <a:pt x="11151" y="0"/>
                  </a:ln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 w="20638" cap="flat">
              <a:gradFill>
                <a:gsLst>
                  <a:gs pos="0">
                    <a:schemeClr val="bg1">
                      <a:alpha val="70000"/>
                    </a:schemeClr>
                  </a:gs>
                  <a:gs pos="53000">
                    <a:schemeClr val="bg1">
                      <a:alpha val="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54255" y="6507066"/>
            <a:ext cx="13831503" cy="2411962"/>
            <a:chOff x="1954255" y="6507066"/>
            <a:chExt cx="13831503" cy="2411962"/>
          </a:xfrm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954255" y="6507066"/>
              <a:ext cx="13831503" cy="2411962"/>
            </a:xfrm>
            <a:custGeom>
              <a:avLst/>
              <a:gdLst>
                <a:gd name="T0" fmla="*/ 0 w 11152"/>
                <a:gd name="T1" fmla="*/ 0 h 2117"/>
                <a:gd name="T2" fmla="*/ 10231 w 11152"/>
                <a:gd name="T3" fmla="*/ 0 h 2117"/>
                <a:gd name="T4" fmla="*/ 11152 w 11152"/>
                <a:gd name="T5" fmla="*/ 1059 h 2117"/>
                <a:gd name="T6" fmla="*/ 10231 w 11152"/>
                <a:gd name="T7" fmla="*/ 2117 h 2117"/>
                <a:gd name="T8" fmla="*/ 0 w 11152"/>
                <a:gd name="T9" fmla="*/ 2117 h 2117"/>
                <a:gd name="T10" fmla="*/ 921 w 11152"/>
                <a:gd name="T11" fmla="*/ 1059 h 2117"/>
                <a:gd name="T12" fmla="*/ 0 w 11152"/>
                <a:gd name="T13" fmla="*/ 0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2" h="2117">
                  <a:moveTo>
                    <a:pt x="0" y="0"/>
                  </a:moveTo>
                  <a:lnTo>
                    <a:pt x="10231" y="0"/>
                  </a:lnTo>
                  <a:lnTo>
                    <a:pt x="11152" y="1059"/>
                  </a:lnTo>
                  <a:lnTo>
                    <a:pt x="10231" y="2117"/>
                  </a:lnTo>
                  <a:lnTo>
                    <a:pt x="0" y="2117"/>
                  </a:lnTo>
                  <a:lnTo>
                    <a:pt x="921" y="10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 w="20638" cap="flat">
              <a:gradFill>
                <a:gsLst>
                  <a:gs pos="0">
                    <a:schemeClr val="bg1">
                      <a:alpha val="70000"/>
                    </a:schemeClr>
                  </a:gs>
                  <a:gs pos="53000">
                    <a:schemeClr val="bg1">
                      <a:alpha val="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1954255" y="6507066"/>
              <a:ext cx="13831503" cy="2411962"/>
            </a:xfrm>
            <a:custGeom>
              <a:avLst/>
              <a:gdLst>
                <a:gd name="T0" fmla="*/ 0 w 11152"/>
                <a:gd name="T1" fmla="*/ 0 h 2117"/>
                <a:gd name="T2" fmla="*/ 10231 w 11152"/>
                <a:gd name="T3" fmla="*/ 0 h 2117"/>
                <a:gd name="T4" fmla="*/ 11152 w 11152"/>
                <a:gd name="T5" fmla="*/ 1059 h 2117"/>
                <a:gd name="T6" fmla="*/ 10231 w 11152"/>
                <a:gd name="T7" fmla="*/ 2117 h 2117"/>
                <a:gd name="T8" fmla="*/ 0 w 11152"/>
                <a:gd name="T9" fmla="*/ 2117 h 2117"/>
                <a:gd name="T10" fmla="*/ 921 w 11152"/>
                <a:gd name="T11" fmla="*/ 1059 h 2117"/>
                <a:gd name="T12" fmla="*/ 0 w 11152"/>
                <a:gd name="T13" fmla="*/ 0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2" h="2117">
                  <a:moveTo>
                    <a:pt x="0" y="0"/>
                  </a:moveTo>
                  <a:lnTo>
                    <a:pt x="10231" y="0"/>
                  </a:lnTo>
                  <a:lnTo>
                    <a:pt x="11152" y="1059"/>
                  </a:lnTo>
                  <a:lnTo>
                    <a:pt x="10231" y="2117"/>
                  </a:lnTo>
                  <a:lnTo>
                    <a:pt x="0" y="2117"/>
                  </a:lnTo>
                  <a:lnTo>
                    <a:pt x="921" y="10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ED"/>
            </a:solidFill>
            <a:ln w="20638" cap="flat">
              <a:noFill/>
              <a:prstDash val="solid"/>
              <a:miter lim="800000"/>
              <a:headEnd/>
              <a:tailEnd/>
            </a:ln>
            <a:effectLst>
              <a:outerShdw blurRad="457200" dist="1003300" dir="8820000" sx="94000" sy="94000" algn="tr" rotWithShape="0">
                <a:srgbClr val="283250">
                  <a:alpha val="17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6586047" y="6507066"/>
              <a:ext cx="5999317" cy="2411962"/>
            </a:xfrm>
            <a:custGeom>
              <a:avLst/>
              <a:gdLst>
                <a:gd name="connsiteX0" fmla="*/ 4603373 w 5999317"/>
                <a:gd name="connsiteY0" fmla="*/ 0 h 2411962"/>
                <a:gd name="connsiteX1" fmla="*/ 5999317 w 5999317"/>
                <a:gd name="connsiteY1" fmla="*/ 0 h 2411962"/>
                <a:gd name="connsiteX2" fmla="*/ 3587713 w 5999317"/>
                <a:gd name="connsiteY2" fmla="*/ 2411962 h 2411962"/>
                <a:gd name="connsiteX3" fmla="*/ 2191770 w 5999317"/>
                <a:gd name="connsiteY3" fmla="*/ 2411962 h 2411962"/>
                <a:gd name="connsiteX4" fmla="*/ 1007030 w 5999317"/>
                <a:gd name="connsiteY4" fmla="*/ 0 h 2411962"/>
                <a:gd name="connsiteX5" fmla="*/ 2126636 w 5999317"/>
                <a:gd name="connsiteY5" fmla="*/ 0 h 2411962"/>
                <a:gd name="connsiteX6" fmla="*/ 674886 w 5999317"/>
                <a:gd name="connsiteY6" fmla="*/ 1452542 h 2411962"/>
                <a:gd name="connsiteX7" fmla="*/ 114993 w 5999317"/>
                <a:gd name="connsiteY7" fmla="*/ 1452542 h 2411962"/>
                <a:gd name="connsiteX8" fmla="*/ 114993 w 5999317"/>
                <a:gd name="connsiteY8" fmla="*/ 892344 h 241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99317" h="2411962">
                  <a:moveTo>
                    <a:pt x="4603373" y="0"/>
                  </a:moveTo>
                  <a:lnTo>
                    <a:pt x="5999317" y="0"/>
                  </a:lnTo>
                  <a:lnTo>
                    <a:pt x="3587713" y="2411962"/>
                  </a:lnTo>
                  <a:lnTo>
                    <a:pt x="2191770" y="2411962"/>
                  </a:lnTo>
                  <a:close/>
                  <a:moveTo>
                    <a:pt x="1007030" y="0"/>
                  </a:moveTo>
                  <a:lnTo>
                    <a:pt x="2126636" y="0"/>
                  </a:lnTo>
                  <a:lnTo>
                    <a:pt x="674886" y="1452542"/>
                  </a:lnTo>
                  <a:cubicBezTo>
                    <a:pt x="519839" y="1607673"/>
                    <a:pt x="270040" y="1607673"/>
                    <a:pt x="114993" y="1452542"/>
                  </a:cubicBezTo>
                  <a:cubicBezTo>
                    <a:pt x="-38331" y="1297410"/>
                    <a:pt x="-38331" y="1047476"/>
                    <a:pt x="114993" y="892344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  <a:alpha val="23000"/>
                  </a:schemeClr>
                </a:gs>
                <a:gs pos="100000">
                  <a:schemeClr val="accent1">
                    <a:lumMod val="75000"/>
                    <a:alpha val="23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4240973" y="4419825"/>
            <a:ext cx="435552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Supporting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4240973" y="4938407"/>
            <a:ext cx="784477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Risks related to the company's financial health and capital structure, including debt levels, interest rate fluctuations, liquidity issues, and currency exchange rate changes.</a:t>
            </a:r>
            <a:endParaRPr lang="en-US" sz="160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940828" y="4360468"/>
            <a:ext cx="1564520" cy="1564520"/>
          </a:xfrm>
          <a:prstGeom prst="ellipse">
            <a:avLst/>
          </a:prstGeom>
          <a:gradFill flip="none" rotWithShape="1">
            <a:gsLst>
              <a:gs pos="11000">
                <a:schemeClr val="accent4"/>
              </a:gs>
              <a:gs pos="80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2</a:t>
            </a:r>
            <a:endParaRPr lang="en-US" sz="60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30511" y="1790921"/>
            <a:ext cx="1564520" cy="1564520"/>
          </a:xfrm>
          <a:prstGeom prst="ellipse">
            <a:avLst/>
          </a:prstGeom>
          <a:gradFill flip="none" rotWithShape="1">
            <a:gsLst>
              <a:gs pos="11000">
                <a:schemeClr val="accent4"/>
              </a:gs>
              <a:gs pos="80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1</a:t>
            </a:r>
            <a:endParaRPr lang="en-US" sz="60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6131661" y="1796116"/>
            <a:ext cx="435552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Supply Chain 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6131661" y="2314698"/>
            <a:ext cx="784477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Risks related to the company's financial health and capital structure, including debt levels, interest rate fluctuations, liquidity issues, and currency exchange rate changes.</a:t>
            </a:r>
          </a:p>
        </p:txBody>
      </p:sp>
      <p:sp>
        <p:nvSpPr>
          <p:cNvPr id="11" name="Oval 10"/>
          <p:cNvSpPr/>
          <p:nvPr/>
        </p:nvSpPr>
        <p:spPr>
          <a:xfrm>
            <a:off x="3613478" y="6916687"/>
            <a:ext cx="1564520" cy="1564520"/>
          </a:xfrm>
          <a:prstGeom prst="ellipse">
            <a:avLst/>
          </a:prstGeom>
          <a:gradFill flip="none" rotWithShape="1">
            <a:gsLst>
              <a:gs pos="11000">
                <a:schemeClr val="accent4"/>
              </a:gs>
              <a:gs pos="80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3</a:t>
            </a:r>
            <a:endParaRPr lang="en-US" sz="60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6114629" y="6921882"/>
            <a:ext cx="435552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Financial Risk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6114629" y="7440464"/>
            <a:ext cx="784477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Risks related to the company's financial health and capital structure, including debt levels, interest rate fluctuations, liquidity issues, and currency exchange rate changes.</a:t>
            </a:r>
            <a:endParaRPr lang="en-US" sz="160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69380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5" grpId="0"/>
          <p:bldP spid="6" grpId="0"/>
          <p:bldP spid="7" grpId="0" animBg="1"/>
          <p:bldP spid="8" grpId="0" animBg="1"/>
          <p:bldP spid="9" grpId="0"/>
          <p:bldP spid="10" grpId="0"/>
          <p:bldP spid="11" grpId="0" animBg="1"/>
          <p:bldP spid="12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5" grpId="0"/>
          <p:bldP spid="6" grpId="0"/>
          <p:bldP spid="7" grpId="0" animBg="1"/>
          <p:bldP spid="8" grpId="0" animBg="1"/>
          <p:bldP spid="9" grpId="0"/>
          <p:bldP spid="10" grpId="0"/>
          <p:bldP spid="11" grpId="0" animBg="1"/>
          <p:bldP spid="12" grpId="0"/>
          <p:bldP spid="13" grpId="0"/>
        </p:bldLst>
      </p:timing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716000" y="0"/>
            <a:ext cx="4572000" cy="10287000"/>
            <a:chOff x="13716000" y="0"/>
            <a:chExt cx="4572000" cy="10287000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13716000" y="0"/>
              <a:ext cx="4569651" cy="10287000"/>
            </a:xfrm>
            <a:prstGeom prst="rect">
              <a:avLst/>
            </a:prstGeom>
            <a:solidFill>
              <a:srgbClr val="BEC3E4"/>
            </a:solidFill>
            <a:ln>
              <a:noFill/>
            </a:ln>
            <a:effectLst>
              <a:outerShdw blurRad="457200" dist="495300" sx="95000" sy="95000" algn="l" rotWithShape="0">
                <a:srgbClr val="283250">
                  <a:alpha val="2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3718349" y="0"/>
              <a:ext cx="4569651" cy="102870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12700">
              <a:gradFill>
                <a:gsLst>
                  <a:gs pos="0">
                    <a:schemeClr val="bg1">
                      <a:lumMod val="100000"/>
                      <a:alpha val="60000"/>
                    </a:schemeClr>
                  </a:gs>
                  <a:gs pos="52000">
                    <a:schemeClr val="bg1">
                      <a:alpha val="1500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5400000" scaled="1"/>
              </a:gra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Freeform 35"/>
          <p:cNvSpPr/>
          <p:nvPr/>
        </p:nvSpPr>
        <p:spPr>
          <a:xfrm>
            <a:off x="13069899" y="1454459"/>
            <a:ext cx="3577813" cy="4243714"/>
          </a:xfrm>
          <a:custGeom>
            <a:avLst/>
            <a:gdLst/>
            <a:ahLst/>
            <a:cxnLst/>
            <a:rect l="l" t="t" r="r" b="b"/>
            <a:pathLst>
              <a:path w="706546" h="838048">
                <a:moveTo>
                  <a:pt x="298666" y="0"/>
                </a:moveTo>
                <a:lnTo>
                  <a:pt x="462486" y="103642"/>
                </a:lnTo>
                <a:lnTo>
                  <a:pt x="216199" y="504835"/>
                </a:lnTo>
                <a:lnTo>
                  <a:pt x="232915" y="529352"/>
                </a:lnTo>
                <a:lnTo>
                  <a:pt x="426825" y="529352"/>
                </a:lnTo>
                <a:lnTo>
                  <a:pt x="426825" y="248517"/>
                </a:lnTo>
                <a:lnTo>
                  <a:pt x="618506" y="248517"/>
                </a:lnTo>
                <a:lnTo>
                  <a:pt x="618506" y="529352"/>
                </a:lnTo>
                <a:lnTo>
                  <a:pt x="706546" y="529352"/>
                </a:lnTo>
                <a:lnTo>
                  <a:pt x="706546" y="694287"/>
                </a:lnTo>
                <a:lnTo>
                  <a:pt x="618506" y="694287"/>
                </a:lnTo>
                <a:lnTo>
                  <a:pt x="618506" y="838048"/>
                </a:lnTo>
                <a:lnTo>
                  <a:pt x="426825" y="838048"/>
                </a:lnTo>
                <a:lnTo>
                  <a:pt x="426825" y="694287"/>
                </a:lnTo>
                <a:lnTo>
                  <a:pt x="0" y="694287"/>
                </a:lnTo>
                <a:lnTo>
                  <a:pt x="0" y="483661"/>
                </a:lnTo>
                <a:close/>
              </a:path>
            </a:pathLst>
          </a:custGeom>
          <a:gradFill>
            <a:gsLst>
              <a:gs pos="20000">
                <a:schemeClr val="accent3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46349" y="0"/>
            <a:ext cx="4572000" cy="10287000"/>
            <a:chOff x="9146349" y="0"/>
            <a:chExt cx="4572000" cy="10287000"/>
          </a:xfrm>
        </p:grpSpPr>
        <p:grpSp>
          <p:nvGrpSpPr>
            <p:cNvPr id="4" name="Group 3"/>
            <p:cNvGrpSpPr/>
            <p:nvPr/>
          </p:nvGrpSpPr>
          <p:grpSpPr>
            <a:xfrm>
              <a:off x="9146349" y="0"/>
              <a:ext cx="4572000" cy="10287000"/>
              <a:chOff x="9146349" y="0"/>
              <a:chExt cx="4572000" cy="10287000"/>
            </a:xfrm>
          </p:grpSpPr>
          <p:sp>
            <p:nvSpPr>
              <p:cNvPr id="25" name="Freeform 5"/>
              <p:cNvSpPr>
                <a:spLocks/>
              </p:cNvSpPr>
              <p:nvPr/>
            </p:nvSpPr>
            <p:spPr bwMode="auto">
              <a:xfrm>
                <a:off x="9146349" y="0"/>
                <a:ext cx="4569651" cy="10287000"/>
              </a:xfrm>
              <a:prstGeom prst="rect">
                <a:avLst/>
              </a:prstGeom>
              <a:solidFill>
                <a:srgbClr val="BEC3E4"/>
              </a:solidFill>
              <a:ln>
                <a:noFill/>
              </a:ln>
              <a:effectLst>
                <a:outerShdw blurRad="457200" dist="495300" sx="95000" sy="95000" algn="l" rotWithShape="0">
                  <a:srgbClr val="283250">
                    <a:alpha val="22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13069899" y="2853523"/>
                <a:ext cx="648450" cy="2116672"/>
              </a:xfrm>
              <a:custGeom>
                <a:avLst/>
                <a:gdLst>
                  <a:gd name="connsiteX0" fmla="*/ 648450 w 648450"/>
                  <a:gd name="connsiteY0" fmla="*/ 0 h 2116672"/>
                  <a:gd name="connsiteX1" fmla="*/ 648450 w 648450"/>
                  <a:gd name="connsiteY1" fmla="*/ 2116672 h 2116672"/>
                  <a:gd name="connsiteX2" fmla="*/ 0 w 648450"/>
                  <a:gd name="connsiteY2" fmla="*/ 2116672 h 2116672"/>
                  <a:gd name="connsiteX3" fmla="*/ 0 w 648450"/>
                  <a:gd name="connsiteY3" fmla="*/ 1050103 h 211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8450" h="2116672">
                    <a:moveTo>
                      <a:pt x="648450" y="0"/>
                    </a:moveTo>
                    <a:lnTo>
                      <a:pt x="648450" y="2116672"/>
                    </a:lnTo>
                    <a:lnTo>
                      <a:pt x="0" y="2116672"/>
                    </a:lnTo>
                    <a:lnTo>
                      <a:pt x="0" y="1050103"/>
                    </a:lnTo>
                    <a:close/>
                  </a:path>
                </a:pathLst>
              </a:custGeom>
              <a:gradFill>
                <a:gsLst>
                  <a:gs pos="20000">
                    <a:schemeClr val="accent3">
                      <a:alpha val="78000"/>
                    </a:schemeClr>
                  </a:gs>
                  <a:gs pos="100000">
                    <a:schemeClr val="accent5">
                      <a:alpha val="78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9148698" y="0"/>
              <a:ext cx="4569651" cy="102870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12700">
              <a:gradFill>
                <a:gsLst>
                  <a:gs pos="0">
                    <a:schemeClr val="bg1">
                      <a:lumMod val="100000"/>
                      <a:alpha val="60000"/>
                    </a:schemeClr>
                  </a:gs>
                  <a:gs pos="52000">
                    <a:schemeClr val="bg1">
                      <a:alpha val="1500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5400000" scaled="1"/>
              </a:gra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Freeform 38"/>
          <p:cNvSpPr/>
          <p:nvPr/>
        </p:nvSpPr>
        <p:spPr>
          <a:xfrm>
            <a:off x="8328947" y="1391285"/>
            <a:ext cx="3258650" cy="4317999"/>
          </a:xfrm>
          <a:custGeom>
            <a:avLst/>
            <a:gdLst/>
            <a:ahLst/>
            <a:cxnLst/>
            <a:rect l="l" t="t" r="r" b="b"/>
            <a:pathLst>
              <a:path w="862584" h="1143000">
                <a:moveTo>
                  <a:pt x="47244" y="0"/>
                </a:moveTo>
                <a:lnTo>
                  <a:pt x="821436" y="0"/>
                </a:lnTo>
                <a:lnTo>
                  <a:pt x="821436" y="242316"/>
                </a:lnTo>
                <a:lnTo>
                  <a:pt x="519436" y="426043"/>
                </a:lnTo>
                <a:lnTo>
                  <a:pt x="556641" y="430911"/>
                </a:lnTo>
                <a:cubicBezTo>
                  <a:pt x="594487" y="437769"/>
                  <a:pt x="629412" y="448056"/>
                  <a:pt x="661416" y="461772"/>
                </a:cubicBezTo>
                <a:cubicBezTo>
                  <a:pt x="725424" y="489204"/>
                  <a:pt x="774954" y="528574"/>
                  <a:pt x="810006" y="579882"/>
                </a:cubicBezTo>
                <a:cubicBezTo>
                  <a:pt x="845058" y="631190"/>
                  <a:pt x="862584" y="692404"/>
                  <a:pt x="862584" y="763524"/>
                </a:cubicBezTo>
                <a:lnTo>
                  <a:pt x="862584" y="781812"/>
                </a:lnTo>
                <a:cubicBezTo>
                  <a:pt x="862584" y="851916"/>
                  <a:pt x="845058" y="914146"/>
                  <a:pt x="810006" y="968502"/>
                </a:cubicBezTo>
                <a:cubicBezTo>
                  <a:pt x="774954" y="1022858"/>
                  <a:pt x="725170" y="1065530"/>
                  <a:pt x="660654" y="1096518"/>
                </a:cubicBezTo>
                <a:cubicBezTo>
                  <a:pt x="596138" y="1127506"/>
                  <a:pt x="519684" y="1143000"/>
                  <a:pt x="431292" y="1143000"/>
                </a:cubicBezTo>
                <a:cubicBezTo>
                  <a:pt x="343916" y="1143000"/>
                  <a:pt x="267716" y="1126998"/>
                  <a:pt x="202692" y="1094994"/>
                </a:cubicBezTo>
                <a:cubicBezTo>
                  <a:pt x="137668" y="1062990"/>
                  <a:pt x="87630" y="1019302"/>
                  <a:pt x="52578" y="963930"/>
                </a:cubicBezTo>
                <a:cubicBezTo>
                  <a:pt x="17526" y="908558"/>
                  <a:pt x="0" y="845312"/>
                  <a:pt x="0" y="774192"/>
                </a:cubicBezTo>
                <a:lnTo>
                  <a:pt x="274320" y="774192"/>
                </a:lnTo>
                <a:cubicBezTo>
                  <a:pt x="274320" y="813816"/>
                  <a:pt x="288036" y="846074"/>
                  <a:pt x="315468" y="870966"/>
                </a:cubicBezTo>
                <a:cubicBezTo>
                  <a:pt x="342900" y="895858"/>
                  <a:pt x="381508" y="908304"/>
                  <a:pt x="431292" y="908304"/>
                </a:cubicBezTo>
                <a:cubicBezTo>
                  <a:pt x="464820" y="908304"/>
                  <a:pt x="493268" y="901954"/>
                  <a:pt x="516636" y="889254"/>
                </a:cubicBezTo>
                <a:cubicBezTo>
                  <a:pt x="540004" y="876554"/>
                  <a:pt x="557784" y="859282"/>
                  <a:pt x="569976" y="837438"/>
                </a:cubicBezTo>
                <a:cubicBezTo>
                  <a:pt x="582168" y="815594"/>
                  <a:pt x="588264" y="790956"/>
                  <a:pt x="588264" y="763524"/>
                </a:cubicBezTo>
                <a:cubicBezTo>
                  <a:pt x="588264" y="721868"/>
                  <a:pt x="574802" y="687324"/>
                  <a:pt x="547878" y="659892"/>
                </a:cubicBezTo>
                <a:cubicBezTo>
                  <a:pt x="520954" y="632460"/>
                  <a:pt x="482092" y="618744"/>
                  <a:pt x="431292" y="618744"/>
                </a:cubicBezTo>
                <a:cubicBezTo>
                  <a:pt x="401828" y="618744"/>
                  <a:pt x="375666" y="623316"/>
                  <a:pt x="352806" y="632460"/>
                </a:cubicBezTo>
                <a:cubicBezTo>
                  <a:pt x="329946" y="641604"/>
                  <a:pt x="310388" y="653288"/>
                  <a:pt x="294132" y="667512"/>
                </a:cubicBezTo>
                <a:lnTo>
                  <a:pt x="167640" y="457200"/>
                </a:lnTo>
                <a:lnTo>
                  <a:pt x="475488" y="268224"/>
                </a:lnTo>
                <a:lnTo>
                  <a:pt x="461772" y="243840"/>
                </a:lnTo>
                <a:lnTo>
                  <a:pt x="47244" y="243840"/>
                </a:lnTo>
                <a:close/>
              </a:path>
            </a:pathLst>
          </a:custGeom>
          <a:gradFill>
            <a:gsLst>
              <a:gs pos="20000">
                <a:schemeClr val="accent3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69651" y="0"/>
            <a:ext cx="4572000" cy="10287000"/>
            <a:chOff x="4569651" y="0"/>
            <a:chExt cx="4572000" cy="10287000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4569651" y="0"/>
              <a:ext cx="4569651" cy="10287000"/>
            </a:xfrm>
            <a:prstGeom prst="rect">
              <a:avLst/>
            </a:prstGeom>
            <a:solidFill>
              <a:srgbClr val="BEC3E4"/>
            </a:solidFill>
            <a:ln>
              <a:noFill/>
            </a:ln>
            <a:effectLst>
              <a:outerShdw blurRad="457200" dist="495300" sx="95000" sy="95000" algn="l" rotWithShape="0">
                <a:srgbClr val="283250">
                  <a:alpha val="2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8328947" y="1391285"/>
              <a:ext cx="812704" cy="4156042"/>
            </a:xfrm>
            <a:custGeom>
              <a:avLst/>
              <a:gdLst>
                <a:gd name="connsiteX0" fmla="*/ 0 w 812704"/>
                <a:gd name="connsiteY0" fmla="*/ 2924725 h 4156042"/>
                <a:gd name="connsiteX1" fmla="*/ 812704 w 812704"/>
                <a:gd name="connsiteY1" fmla="*/ 2924725 h 4156042"/>
                <a:gd name="connsiteX2" fmla="*/ 812704 w 812704"/>
                <a:gd name="connsiteY2" fmla="*/ 4156042 h 4156042"/>
                <a:gd name="connsiteX3" fmla="*/ 765725 w 812704"/>
                <a:gd name="connsiteY3" fmla="*/ 4136643 h 4156042"/>
                <a:gd name="connsiteX4" fmla="*/ 198628 w 812704"/>
                <a:gd name="connsiteY4" fmla="*/ 3641513 h 4156042"/>
                <a:gd name="connsiteX5" fmla="*/ 0 w 812704"/>
                <a:gd name="connsiteY5" fmla="*/ 2924725 h 4156042"/>
                <a:gd name="connsiteX6" fmla="*/ 812704 w 812704"/>
                <a:gd name="connsiteY6" fmla="*/ 1617075 h 4156042"/>
                <a:gd name="connsiteX7" fmla="*/ 812704 w 812704"/>
                <a:gd name="connsiteY7" fmla="*/ 2025475 h 4156042"/>
                <a:gd name="connsiteX8" fmla="*/ 633307 w 812704"/>
                <a:gd name="connsiteY8" fmla="*/ 1727200 h 4156042"/>
                <a:gd name="connsiteX9" fmla="*/ 178477 w 812704"/>
                <a:gd name="connsiteY9" fmla="*/ 0 h 4156042"/>
                <a:gd name="connsiteX10" fmla="*/ 812704 w 812704"/>
                <a:gd name="connsiteY10" fmla="*/ 0 h 4156042"/>
                <a:gd name="connsiteX11" fmla="*/ 812704 w 812704"/>
                <a:gd name="connsiteY11" fmla="*/ 921173 h 4156042"/>
                <a:gd name="connsiteX12" fmla="*/ 178477 w 812704"/>
                <a:gd name="connsiteY12" fmla="*/ 921173 h 415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2704" h="4156042">
                  <a:moveTo>
                    <a:pt x="0" y="2924725"/>
                  </a:moveTo>
                  <a:lnTo>
                    <a:pt x="812704" y="2924725"/>
                  </a:lnTo>
                  <a:lnTo>
                    <a:pt x="812704" y="4156042"/>
                  </a:lnTo>
                  <a:lnTo>
                    <a:pt x="765725" y="4136643"/>
                  </a:lnTo>
                  <a:cubicBezTo>
                    <a:pt x="520079" y="4015739"/>
                    <a:pt x="331047" y="3850696"/>
                    <a:pt x="198628" y="3641513"/>
                  </a:cubicBezTo>
                  <a:cubicBezTo>
                    <a:pt x="66209" y="3432330"/>
                    <a:pt x="0" y="3193400"/>
                    <a:pt x="0" y="2924725"/>
                  </a:cubicBezTo>
                  <a:close/>
                  <a:moveTo>
                    <a:pt x="812704" y="1617075"/>
                  </a:moveTo>
                  <a:lnTo>
                    <a:pt x="812704" y="2025475"/>
                  </a:lnTo>
                  <a:lnTo>
                    <a:pt x="633307" y="1727200"/>
                  </a:lnTo>
                  <a:close/>
                  <a:moveTo>
                    <a:pt x="178477" y="0"/>
                  </a:moveTo>
                  <a:lnTo>
                    <a:pt x="812704" y="0"/>
                  </a:lnTo>
                  <a:lnTo>
                    <a:pt x="812704" y="921173"/>
                  </a:lnTo>
                  <a:lnTo>
                    <a:pt x="178477" y="921173"/>
                  </a:lnTo>
                  <a:close/>
                </a:path>
              </a:pathLst>
            </a:custGeom>
            <a:gradFill>
              <a:gsLst>
                <a:gs pos="20000">
                  <a:schemeClr val="accent3">
                    <a:alpha val="78000"/>
                  </a:schemeClr>
                </a:gs>
                <a:gs pos="100000">
                  <a:schemeClr val="accent5">
                    <a:alpha val="78000"/>
                  </a:schemeClr>
                </a:gs>
              </a:gsLst>
              <a:lin ang="0" scaled="1"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5"/>
            <p:cNvSpPr>
              <a:spLocks/>
            </p:cNvSpPr>
            <p:nvPr/>
          </p:nvSpPr>
          <p:spPr bwMode="auto">
            <a:xfrm>
              <a:off x="4572000" y="0"/>
              <a:ext cx="4569651" cy="102870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12700">
              <a:gradFill>
                <a:gsLst>
                  <a:gs pos="0">
                    <a:schemeClr val="bg1">
                      <a:lumMod val="100000"/>
                      <a:alpha val="60000"/>
                    </a:schemeClr>
                  </a:gs>
                  <a:gs pos="52000">
                    <a:schemeClr val="bg1">
                      <a:alpha val="1500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5400000" scaled="1"/>
              </a:gra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Freeform 6"/>
          <p:cNvSpPr>
            <a:spLocks/>
          </p:cNvSpPr>
          <p:nvPr/>
        </p:nvSpPr>
        <p:spPr bwMode="auto">
          <a:xfrm>
            <a:off x="4050741" y="1402398"/>
            <a:ext cx="3068638" cy="4306887"/>
          </a:xfrm>
          <a:custGeom>
            <a:avLst/>
            <a:gdLst>
              <a:gd name="T0" fmla="*/ 36 w 1965"/>
              <a:gd name="T1" fmla="*/ 2716 h 2716"/>
              <a:gd name="T2" fmla="*/ 36 w 1965"/>
              <a:gd name="T3" fmla="*/ 2138 h 2716"/>
              <a:gd name="T4" fmla="*/ 96 w 1965"/>
              <a:gd name="T5" fmla="*/ 1833 h 2716"/>
              <a:gd name="T6" fmla="*/ 284 w 1965"/>
              <a:gd name="T7" fmla="*/ 1600 h 2716"/>
              <a:gd name="T8" fmla="*/ 618 w 1965"/>
              <a:gd name="T9" fmla="*/ 1412 h 2716"/>
              <a:gd name="T10" fmla="*/ 1019 w 1965"/>
              <a:gd name="T11" fmla="*/ 1242 h 2716"/>
              <a:gd name="T12" fmla="*/ 1245 w 1965"/>
              <a:gd name="T13" fmla="*/ 1087 h 2716"/>
              <a:gd name="T14" fmla="*/ 1315 w 1965"/>
              <a:gd name="T15" fmla="*/ 859 h 2716"/>
              <a:gd name="T16" fmla="*/ 1230 w 1965"/>
              <a:gd name="T17" fmla="*/ 644 h 2716"/>
              <a:gd name="T18" fmla="*/ 983 w 1965"/>
              <a:gd name="T19" fmla="*/ 556 h 2716"/>
              <a:gd name="T20" fmla="*/ 734 w 1965"/>
              <a:gd name="T21" fmla="*/ 648 h 2716"/>
              <a:gd name="T22" fmla="*/ 651 w 1965"/>
              <a:gd name="T23" fmla="*/ 895 h 2716"/>
              <a:gd name="T24" fmla="*/ 0 w 1965"/>
              <a:gd name="T25" fmla="*/ 895 h 2716"/>
              <a:gd name="T26" fmla="*/ 112 w 1965"/>
              <a:gd name="T27" fmla="*/ 433 h 2716"/>
              <a:gd name="T28" fmla="*/ 443 w 1965"/>
              <a:gd name="T29" fmla="*/ 115 h 2716"/>
              <a:gd name="T30" fmla="*/ 983 w 1965"/>
              <a:gd name="T31" fmla="*/ 0 h 2716"/>
              <a:gd name="T32" fmla="*/ 1519 w 1965"/>
              <a:gd name="T33" fmla="*/ 110 h 2716"/>
              <a:gd name="T34" fmla="*/ 1852 w 1965"/>
              <a:gd name="T35" fmla="*/ 410 h 2716"/>
              <a:gd name="T36" fmla="*/ 1965 w 1965"/>
              <a:gd name="T37" fmla="*/ 838 h 2716"/>
              <a:gd name="T38" fmla="*/ 1965 w 1965"/>
              <a:gd name="T39" fmla="*/ 881 h 2716"/>
              <a:gd name="T40" fmla="*/ 1799 w 1965"/>
              <a:gd name="T41" fmla="*/ 1387 h 2716"/>
              <a:gd name="T42" fmla="*/ 1265 w 1965"/>
              <a:gd name="T43" fmla="*/ 1744 h 2716"/>
              <a:gd name="T44" fmla="*/ 864 w 1965"/>
              <a:gd name="T45" fmla="*/ 1914 h 2716"/>
              <a:gd name="T46" fmla="*/ 735 w 1965"/>
              <a:gd name="T47" fmla="*/ 1993 h 2716"/>
              <a:gd name="T48" fmla="*/ 694 w 1965"/>
              <a:gd name="T49" fmla="*/ 2109 h 2716"/>
              <a:gd name="T50" fmla="*/ 694 w 1965"/>
              <a:gd name="T51" fmla="*/ 2121 h 2716"/>
              <a:gd name="T52" fmla="*/ 1958 w 1965"/>
              <a:gd name="T53" fmla="*/ 2121 h 2716"/>
              <a:gd name="T54" fmla="*/ 1958 w 1965"/>
              <a:gd name="T55" fmla="*/ 2138 h 2716"/>
              <a:gd name="T56" fmla="*/ 1958 w 1965"/>
              <a:gd name="T57" fmla="*/ 2552 h 2716"/>
              <a:gd name="T58" fmla="*/ 1958 w 1965"/>
              <a:gd name="T59" fmla="*/ 2716 h 2716"/>
              <a:gd name="T60" fmla="*/ 36 w 1965"/>
              <a:gd name="T61" fmla="*/ 2716 h 2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65" h="2716">
                <a:moveTo>
                  <a:pt x="36" y="2716"/>
                </a:moveTo>
                <a:lnTo>
                  <a:pt x="36" y="2138"/>
                </a:lnTo>
                <a:cubicBezTo>
                  <a:pt x="36" y="2022"/>
                  <a:pt x="56" y="1921"/>
                  <a:pt x="96" y="1833"/>
                </a:cubicBezTo>
                <a:cubicBezTo>
                  <a:pt x="136" y="1745"/>
                  <a:pt x="198" y="1667"/>
                  <a:pt x="284" y="1600"/>
                </a:cubicBezTo>
                <a:cubicBezTo>
                  <a:pt x="369" y="1532"/>
                  <a:pt x="481" y="1470"/>
                  <a:pt x="618" y="1412"/>
                </a:cubicBezTo>
                <a:lnTo>
                  <a:pt x="1019" y="1242"/>
                </a:lnTo>
                <a:cubicBezTo>
                  <a:pt x="1123" y="1199"/>
                  <a:pt x="1198" y="1147"/>
                  <a:pt x="1245" y="1087"/>
                </a:cubicBezTo>
                <a:cubicBezTo>
                  <a:pt x="1292" y="1027"/>
                  <a:pt x="1315" y="951"/>
                  <a:pt x="1315" y="859"/>
                </a:cubicBezTo>
                <a:cubicBezTo>
                  <a:pt x="1315" y="775"/>
                  <a:pt x="1287" y="703"/>
                  <a:pt x="1230" y="644"/>
                </a:cubicBezTo>
                <a:cubicBezTo>
                  <a:pt x="1174" y="585"/>
                  <a:pt x="1091" y="556"/>
                  <a:pt x="983" y="556"/>
                </a:cubicBezTo>
                <a:cubicBezTo>
                  <a:pt x="872" y="556"/>
                  <a:pt x="789" y="587"/>
                  <a:pt x="734" y="648"/>
                </a:cubicBezTo>
                <a:cubicBezTo>
                  <a:pt x="678" y="709"/>
                  <a:pt x="651" y="792"/>
                  <a:pt x="651" y="895"/>
                </a:cubicBezTo>
                <a:lnTo>
                  <a:pt x="0" y="895"/>
                </a:lnTo>
                <a:cubicBezTo>
                  <a:pt x="0" y="722"/>
                  <a:pt x="38" y="568"/>
                  <a:pt x="112" y="433"/>
                </a:cubicBezTo>
                <a:cubicBezTo>
                  <a:pt x="187" y="298"/>
                  <a:pt x="297" y="192"/>
                  <a:pt x="443" y="115"/>
                </a:cubicBezTo>
                <a:cubicBezTo>
                  <a:pt x="589" y="38"/>
                  <a:pt x="769" y="0"/>
                  <a:pt x="983" y="0"/>
                </a:cubicBezTo>
                <a:cubicBezTo>
                  <a:pt x="1195" y="0"/>
                  <a:pt x="1374" y="36"/>
                  <a:pt x="1519" y="110"/>
                </a:cubicBezTo>
                <a:cubicBezTo>
                  <a:pt x="1665" y="183"/>
                  <a:pt x="1776" y="283"/>
                  <a:pt x="1852" y="410"/>
                </a:cubicBezTo>
                <a:cubicBezTo>
                  <a:pt x="1927" y="536"/>
                  <a:pt x="1965" y="679"/>
                  <a:pt x="1965" y="838"/>
                </a:cubicBezTo>
                <a:lnTo>
                  <a:pt x="1965" y="881"/>
                </a:lnTo>
                <a:cubicBezTo>
                  <a:pt x="1965" y="1086"/>
                  <a:pt x="1910" y="1254"/>
                  <a:pt x="1799" y="1387"/>
                </a:cubicBezTo>
                <a:cubicBezTo>
                  <a:pt x="1688" y="1519"/>
                  <a:pt x="1510" y="1638"/>
                  <a:pt x="1265" y="1744"/>
                </a:cubicBezTo>
                <a:lnTo>
                  <a:pt x="864" y="1914"/>
                </a:lnTo>
                <a:cubicBezTo>
                  <a:pt x="806" y="1938"/>
                  <a:pt x="763" y="1965"/>
                  <a:pt x="735" y="1993"/>
                </a:cubicBezTo>
                <a:cubicBezTo>
                  <a:pt x="708" y="2022"/>
                  <a:pt x="694" y="2061"/>
                  <a:pt x="694" y="2109"/>
                </a:cubicBezTo>
                <a:lnTo>
                  <a:pt x="694" y="2121"/>
                </a:lnTo>
                <a:lnTo>
                  <a:pt x="1958" y="2121"/>
                </a:lnTo>
                <a:lnTo>
                  <a:pt x="1958" y="2138"/>
                </a:lnTo>
                <a:lnTo>
                  <a:pt x="1958" y="2552"/>
                </a:lnTo>
                <a:lnTo>
                  <a:pt x="1958" y="2716"/>
                </a:lnTo>
                <a:lnTo>
                  <a:pt x="36" y="2716"/>
                </a:lnTo>
                <a:close/>
              </a:path>
            </a:pathLst>
          </a:custGeom>
          <a:gradFill>
            <a:gsLst>
              <a:gs pos="20000">
                <a:schemeClr val="accent3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4572001" cy="10287000"/>
            <a:chOff x="0" y="0"/>
            <a:chExt cx="4572001" cy="1028700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0" y="0"/>
              <a:ext cx="4569651" cy="10287000"/>
            </a:xfrm>
            <a:prstGeom prst="rect">
              <a:avLst/>
            </a:prstGeom>
            <a:solidFill>
              <a:srgbClr val="BEC3E4"/>
            </a:solidFill>
            <a:ln>
              <a:noFill/>
            </a:ln>
            <a:effectLst>
              <a:outerShdw blurRad="457200" dist="495300" sx="95000" sy="95000" algn="l" rotWithShape="0">
                <a:srgbClr val="283250">
                  <a:alpha val="2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050742" y="1693431"/>
              <a:ext cx="521259" cy="4015854"/>
            </a:xfrm>
            <a:custGeom>
              <a:avLst/>
              <a:gdLst>
                <a:gd name="connsiteX0" fmla="*/ 521259 w 521259"/>
                <a:gd name="connsiteY0" fmla="*/ 2188876 h 4015854"/>
                <a:gd name="connsiteX1" fmla="*/ 521259 w 521259"/>
                <a:gd name="connsiteY1" fmla="*/ 4015854 h 4015854"/>
                <a:gd name="connsiteX2" fmla="*/ 56219 w 521259"/>
                <a:gd name="connsiteY2" fmla="*/ 4015854 h 4015854"/>
                <a:gd name="connsiteX3" fmla="*/ 56219 w 521259"/>
                <a:gd name="connsiteY3" fmla="*/ 3099293 h 4015854"/>
                <a:gd name="connsiteX4" fmla="*/ 149918 w 521259"/>
                <a:gd name="connsiteY4" fmla="*/ 2615640 h 4015854"/>
                <a:gd name="connsiteX5" fmla="*/ 443508 w 521259"/>
                <a:gd name="connsiteY5" fmla="*/ 2246161 h 4015854"/>
                <a:gd name="connsiteX6" fmla="*/ 521259 w 521259"/>
                <a:gd name="connsiteY6" fmla="*/ 0 h 4015854"/>
                <a:gd name="connsiteX7" fmla="*/ 521259 w 521259"/>
                <a:gd name="connsiteY7" fmla="*/ 1128210 h 4015854"/>
                <a:gd name="connsiteX8" fmla="*/ 0 w 521259"/>
                <a:gd name="connsiteY8" fmla="*/ 1128210 h 4015854"/>
                <a:gd name="connsiteX9" fmla="*/ 174905 w 521259"/>
                <a:gd name="connsiteY9" fmla="*/ 395595 h 4015854"/>
                <a:gd name="connsiteX10" fmla="*/ 391779 w 521259"/>
                <a:gd name="connsiteY10" fmla="*/ 108972 h 401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259" h="4015854">
                  <a:moveTo>
                    <a:pt x="521259" y="2188876"/>
                  </a:moveTo>
                  <a:lnTo>
                    <a:pt x="521259" y="4015854"/>
                  </a:lnTo>
                  <a:lnTo>
                    <a:pt x="56219" y="4015854"/>
                  </a:lnTo>
                  <a:lnTo>
                    <a:pt x="56219" y="3099293"/>
                  </a:lnTo>
                  <a:cubicBezTo>
                    <a:pt x="56219" y="2915346"/>
                    <a:pt x="87452" y="2755186"/>
                    <a:pt x="149918" y="2615640"/>
                  </a:cubicBezTo>
                  <a:cubicBezTo>
                    <a:pt x="212384" y="2476094"/>
                    <a:pt x="309207" y="2352406"/>
                    <a:pt x="443508" y="2246161"/>
                  </a:cubicBezTo>
                  <a:close/>
                  <a:moveTo>
                    <a:pt x="521259" y="0"/>
                  </a:moveTo>
                  <a:lnTo>
                    <a:pt x="521259" y="1128210"/>
                  </a:lnTo>
                  <a:lnTo>
                    <a:pt x="0" y="1128210"/>
                  </a:lnTo>
                  <a:cubicBezTo>
                    <a:pt x="0" y="853876"/>
                    <a:pt x="59343" y="609671"/>
                    <a:pt x="174905" y="395595"/>
                  </a:cubicBezTo>
                  <a:cubicBezTo>
                    <a:pt x="233466" y="288557"/>
                    <a:pt x="305693" y="193016"/>
                    <a:pt x="391779" y="108972"/>
                  </a:cubicBezTo>
                  <a:close/>
                </a:path>
              </a:pathLst>
            </a:custGeom>
            <a:gradFill>
              <a:gsLst>
                <a:gs pos="20000">
                  <a:schemeClr val="accent3">
                    <a:alpha val="67000"/>
                  </a:schemeClr>
                </a:gs>
                <a:gs pos="100000">
                  <a:schemeClr val="accent5">
                    <a:alpha val="67000"/>
                  </a:schemeClr>
                </a:gs>
              </a:gsLst>
              <a:lin ang="0" scaled="1"/>
            </a:gradFill>
            <a:ln>
              <a:noFill/>
            </a:ln>
            <a:effectLst>
              <a:softEdge rad="889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auto">
            <a:xfrm>
              <a:off x="2349" y="0"/>
              <a:ext cx="4569651" cy="102870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12700">
              <a:gradFill>
                <a:gsLst>
                  <a:gs pos="0">
                    <a:schemeClr val="bg1">
                      <a:lumMod val="100000"/>
                      <a:alpha val="60000"/>
                    </a:schemeClr>
                  </a:gs>
                  <a:gs pos="52000">
                    <a:schemeClr val="bg1">
                      <a:alpha val="1500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5400000" scaled="1"/>
              </a:gra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Freeform 5"/>
          <p:cNvSpPr>
            <a:spLocks/>
          </p:cNvSpPr>
          <p:nvPr/>
        </p:nvSpPr>
        <p:spPr bwMode="auto">
          <a:xfrm>
            <a:off x="-455403" y="1527810"/>
            <a:ext cx="1816100" cy="4181475"/>
          </a:xfrm>
          <a:custGeom>
            <a:avLst/>
            <a:gdLst>
              <a:gd name="T0" fmla="*/ 471 w 1163"/>
              <a:gd name="T1" fmla="*/ 585 h 2637"/>
              <a:gd name="T2" fmla="*/ 0 w 1163"/>
              <a:gd name="T3" fmla="*/ 585 h 2637"/>
              <a:gd name="T4" fmla="*/ 0 w 1163"/>
              <a:gd name="T5" fmla="*/ 0 h 2637"/>
              <a:gd name="T6" fmla="*/ 1163 w 1163"/>
              <a:gd name="T7" fmla="*/ 0 h 2637"/>
              <a:gd name="T8" fmla="*/ 1163 w 1163"/>
              <a:gd name="T9" fmla="*/ 2637 h 2637"/>
              <a:gd name="T10" fmla="*/ 752 w 1163"/>
              <a:gd name="T11" fmla="*/ 2637 h 2637"/>
              <a:gd name="T12" fmla="*/ 491 w 1163"/>
              <a:gd name="T13" fmla="*/ 2637 h 2637"/>
              <a:gd name="T14" fmla="*/ 471 w 1163"/>
              <a:gd name="T15" fmla="*/ 2637 h 2637"/>
              <a:gd name="T16" fmla="*/ 471 w 1163"/>
              <a:gd name="T17" fmla="*/ 585 h 2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3" h="2637">
                <a:moveTo>
                  <a:pt x="471" y="585"/>
                </a:moveTo>
                <a:lnTo>
                  <a:pt x="0" y="585"/>
                </a:lnTo>
                <a:lnTo>
                  <a:pt x="0" y="0"/>
                </a:lnTo>
                <a:lnTo>
                  <a:pt x="1163" y="0"/>
                </a:lnTo>
                <a:lnTo>
                  <a:pt x="1163" y="2637"/>
                </a:lnTo>
                <a:lnTo>
                  <a:pt x="752" y="2637"/>
                </a:lnTo>
                <a:lnTo>
                  <a:pt x="491" y="2637"/>
                </a:lnTo>
                <a:lnTo>
                  <a:pt x="471" y="2637"/>
                </a:lnTo>
                <a:lnTo>
                  <a:pt x="471" y="585"/>
                </a:lnTo>
                <a:close/>
              </a:path>
            </a:pathLst>
          </a:custGeom>
          <a:gradFill>
            <a:gsLst>
              <a:gs pos="20000">
                <a:schemeClr val="accent3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4269300" y="6629412"/>
            <a:ext cx="3467749" cy="5232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8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 The Heartbeat</a:t>
            </a:r>
            <a:endParaRPr lang="en-US" sz="28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4239826" y="7296638"/>
            <a:ext cx="352669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8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0019726" y="6629412"/>
            <a:ext cx="2827595" cy="5232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8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Spying</a:t>
            </a:r>
            <a:endParaRPr lang="en-US" sz="28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9670175" y="7296638"/>
            <a:ext cx="352669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8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5443028" y="6629412"/>
            <a:ext cx="2827595" cy="5232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8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Conceptual </a:t>
            </a:r>
            <a:endParaRPr lang="en-US" sz="28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5093477" y="7296638"/>
            <a:ext cx="352669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8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873377" y="6629412"/>
            <a:ext cx="2827595" cy="5232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8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Operations</a:t>
            </a:r>
            <a:endParaRPr lang="en-US" sz="28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523826" y="7296638"/>
            <a:ext cx="352669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8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327189" y="8593002"/>
            <a:ext cx="1919970" cy="456313"/>
          </a:xfrm>
          <a:prstGeom prst="roundRect">
            <a:avLst>
              <a:gd name="adj" fmla="val 17360"/>
            </a:avLst>
          </a:prstGeom>
          <a:gradFill>
            <a:gsLst>
              <a:gs pos="11000">
                <a:schemeClr val="accent4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>
            <a:outerShdw blurRad="317500" dist="228600" dir="2700000" algn="tl" rotWithShape="0">
              <a:srgbClr val="28325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pc="600" dirty="0" smtClean="0">
                <a:latin typeface="Sora" pitchFamily="2" charset="0"/>
                <a:cs typeface="Sora" pitchFamily="2" charset="0"/>
              </a:rPr>
              <a:t>DETAIL</a:t>
            </a:r>
            <a:endParaRPr lang="en-US" sz="1800" spc="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896840" y="8593001"/>
            <a:ext cx="1919970" cy="456313"/>
          </a:xfrm>
          <a:prstGeom prst="roundRect">
            <a:avLst>
              <a:gd name="adj" fmla="val 17360"/>
            </a:avLst>
          </a:prstGeom>
          <a:gradFill>
            <a:gsLst>
              <a:gs pos="11000">
                <a:schemeClr val="accent4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>
            <a:outerShdw blurRad="317500" dist="228600" dir="2700000" algn="tl" rotWithShape="0">
              <a:srgbClr val="28325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pc="600" dirty="0" smtClean="0">
                <a:latin typeface="Sora" pitchFamily="2" charset="0"/>
                <a:cs typeface="Sora" pitchFamily="2" charset="0"/>
              </a:rPr>
              <a:t>DETAIL</a:t>
            </a:r>
            <a:endParaRPr lang="en-US" sz="1800" spc="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0473538" y="8593000"/>
            <a:ext cx="1919970" cy="456313"/>
          </a:xfrm>
          <a:prstGeom prst="roundRect">
            <a:avLst>
              <a:gd name="adj" fmla="val 17360"/>
            </a:avLst>
          </a:prstGeom>
          <a:gradFill>
            <a:gsLst>
              <a:gs pos="11000">
                <a:schemeClr val="accent4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>
            <a:outerShdw blurRad="317500" dist="228600" dir="2700000" algn="tl" rotWithShape="0">
              <a:srgbClr val="28325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pc="600" dirty="0" smtClean="0">
                <a:latin typeface="Sora" pitchFamily="2" charset="0"/>
                <a:cs typeface="Sora" pitchFamily="2" charset="0"/>
              </a:rPr>
              <a:t>DETAIL</a:t>
            </a:r>
            <a:endParaRPr lang="en-US" sz="1800" spc="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5043189" y="8592999"/>
            <a:ext cx="1919970" cy="456313"/>
          </a:xfrm>
          <a:prstGeom prst="roundRect">
            <a:avLst>
              <a:gd name="adj" fmla="val 17360"/>
            </a:avLst>
          </a:prstGeom>
          <a:gradFill>
            <a:gsLst>
              <a:gs pos="11000">
                <a:schemeClr val="accent4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>
            <a:outerShdw blurRad="317500" dist="228600" dir="2700000" algn="tl" rotWithShape="0">
              <a:srgbClr val="28325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pc="600" dirty="0" smtClean="0">
                <a:latin typeface="Sora" pitchFamily="2" charset="0"/>
                <a:cs typeface="Sora" pitchFamily="2" charset="0"/>
              </a:rPr>
              <a:t>DETAIL</a:t>
            </a:r>
            <a:endParaRPr lang="en-US" sz="1800" spc="600" dirty="0">
              <a:latin typeface="Sora" pitchFamily="2" charset="0"/>
              <a:cs typeface="S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46982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7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8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1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2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5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6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9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0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9" grpId="0" animBg="1"/>
          <p:bldP spid="42" grpId="0" animBg="1"/>
          <p:bldP spid="9" grpId="0" animBg="1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 animBg="1"/>
          <p:bldP spid="52" grpId="0" animBg="1"/>
          <p:bldP spid="53" grpId="0" animBg="1"/>
          <p:bldP spid="5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9" grpId="0" animBg="1"/>
          <p:bldP spid="42" grpId="0" animBg="1"/>
          <p:bldP spid="9" grpId="0" animBg="1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 animBg="1"/>
          <p:bldP spid="52" grpId="0" animBg="1"/>
          <p:bldP spid="53" grpId="0" animBg="1"/>
          <p:bldP spid="54" grpId="0" animBg="1"/>
        </p:bldLst>
      </p:timing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314453" y="-6952257"/>
            <a:ext cx="13410363" cy="13410363"/>
            <a:chOff x="2314453" y="-6952257"/>
            <a:chExt cx="13410363" cy="13410363"/>
          </a:xfrm>
        </p:grpSpPr>
        <p:sp>
          <p:nvSpPr>
            <p:cNvPr id="53" name="Donut 52"/>
            <p:cNvSpPr/>
            <p:nvPr/>
          </p:nvSpPr>
          <p:spPr>
            <a:xfrm>
              <a:off x="2314453" y="-6952257"/>
              <a:ext cx="13410363" cy="13410363"/>
            </a:xfrm>
            <a:prstGeom prst="donut">
              <a:avLst>
                <a:gd name="adj" fmla="val 10690"/>
              </a:avLst>
            </a:prstGeom>
            <a:gradFill>
              <a:gsLst>
                <a:gs pos="11000">
                  <a:schemeClr val="accent5">
                    <a:alpha val="78000"/>
                  </a:schemeClr>
                </a:gs>
                <a:gs pos="80000">
                  <a:schemeClr val="accent3">
                    <a:alpha val="78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ircle: Hollow 4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2430711" y="-6835999"/>
              <a:ext cx="13177849" cy="13177849"/>
            </a:xfrm>
            <a:prstGeom prst="donut">
              <a:avLst>
                <a:gd name="adj" fmla="val 9048"/>
              </a:avLst>
            </a:prstGeom>
            <a:solidFill>
              <a:schemeClr val="bg1">
                <a:alpha val="56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282921" y="6780545"/>
            <a:ext cx="2827595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 The Heartbeat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2933370" y="7287751"/>
            <a:ext cx="352669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9554182" y="6780545"/>
            <a:ext cx="2827595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Spying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9204631" y="7287751"/>
            <a:ext cx="352669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5842490" y="6780545"/>
            <a:ext cx="2827595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Conceptual 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5492939" y="7287751"/>
            <a:ext cx="352669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125060" y="6780545"/>
            <a:ext cx="2827595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Operations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775509" y="7287751"/>
            <a:ext cx="352669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2323761" y="1024774"/>
            <a:ext cx="13640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The Process</a:t>
            </a:r>
            <a:endParaRPr lang="en-US" sz="6600" b="1" u="sng" spc="-15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86419" y="2172757"/>
            <a:ext cx="4933264" cy="3962911"/>
            <a:chOff x="1386419" y="2172757"/>
            <a:chExt cx="4933264" cy="3962911"/>
          </a:xfrm>
        </p:grpSpPr>
        <p:sp useBgFill="1">
          <p:nvSpPr>
            <p:cNvPr id="2" name="Arrow: Notched Right 1">
              <a:extLst>
                <a:ext uri="{FF2B5EF4-FFF2-40B4-BE49-F238E27FC236}">
                  <a16:creationId xmlns="" xmlns:a16="http://schemas.microsoft.com/office/drawing/2014/main" id="{F0C45691-C8B7-483E-9C03-4DF98DDCC568}"/>
                </a:ext>
              </a:extLst>
            </p:cNvPr>
            <p:cNvSpPr/>
            <p:nvPr/>
          </p:nvSpPr>
          <p:spPr>
            <a:xfrm>
              <a:off x="1386419" y="2426311"/>
              <a:ext cx="4606006" cy="3709357"/>
            </a:xfrm>
            <a:prstGeom prst="notchedRightArrow">
              <a:avLst>
                <a:gd name="adj1" fmla="val 63493"/>
                <a:gd name="adj2" fmla="val 45174"/>
              </a:avLst>
            </a:prstGeom>
            <a:ln>
              <a:noFill/>
            </a:ln>
            <a:effectLst>
              <a:outerShdw blurRad="800100" dist="800100" dir="2700000" sx="90000" sy="90000" algn="tl" rotWithShape="0">
                <a:srgbClr val="28325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+mj-lt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3212502" y="2426311"/>
              <a:ext cx="2779923" cy="2795455"/>
            </a:xfrm>
            <a:custGeom>
              <a:avLst/>
              <a:gdLst>
                <a:gd name="connsiteX0" fmla="*/ 1104259 w 2779923"/>
                <a:gd name="connsiteY0" fmla="*/ 0 h 2795455"/>
                <a:gd name="connsiteX1" fmla="*/ 2779923 w 2779923"/>
                <a:gd name="connsiteY1" fmla="*/ 1854679 h 2795455"/>
                <a:gd name="connsiteX2" fmla="*/ 1929951 w 2779923"/>
                <a:gd name="connsiteY2" fmla="*/ 2795455 h 2795455"/>
                <a:gd name="connsiteX3" fmla="*/ 1795316 w 2779923"/>
                <a:gd name="connsiteY3" fmla="*/ 2699714 h 2795455"/>
                <a:gd name="connsiteX4" fmla="*/ 72683 w 2779923"/>
                <a:gd name="connsiteY4" fmla="*/ 803495 h 2795455"/>
                <a:gd name="connsiteX5" fmla="*/ 0 w 2779923"/>
                <a:gd name="connsiteY5" fmla="*/ 677087 h 2795455"/>
                <a:gd name="connsiteX6" fmla="*/ 1104259 w 2779923"/>
                <a:gd name="connsiteY6" fmla="*/ 677087 h 2795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9923" h="2795455">
                  <a:moveTo>
                    <a:pt x="1104259" y="0"/>
                  </a:moveTo>
                  <a:lnTo>
                    <a:pt x="2779923" y="1854679"/>
                  </a:lnTo>
                  <a:lnTo>
                    <a:pt x="1929951" y="2795455"/>
                  </a:lnTo>
                  <a:lnTo>
                    <a:pt x="1795316" y="2699714"/>
                  </a:lnTo>
                  <a:cubicBezTo>
                    <a:pt x="1106879" y="2184863"/>
                    <a:pt x="520684" y="1540806"/>
                    <a:pt x="72683" y="803495"/>
                  </a:cubicBezTo>
                  <a:lnTo>
                    <a:pt x="0" y="677087"/>
                  </a:lnTo>
                  <a:lnTo>
                    <a:pt x="1104259" y="677087"/>
                  </a:lnTo>
                  <a:close/>
                </a:path>
              </a:pathLst>
            </a:custGeom>
            <a:solidFill>
              <a:schemeClr val="accent5">
                <a:alpha val="51000"/>
              </a:schemeClr>
            </a:soli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3069627" y="2172757"/>
              <a:ext cx="3250056" cy="3268215"/>
            </a:xfrm>
            <a:custGeom>
              <a:avLst/>
              <a:gdLst>
                <a:gd name="connsiteX0" fmla="*/ 1104259 w 2779923"/>
                <a:gd name="connsiteY0" fmla="*/ 0 h 2795455"/>
                <a:gd name="connsiteX1" fmla="*/ 2779923 w 2779923"/>
                <a:gd name="connsiteY1" fmla="*/ 1854679 h 2795455"/>
                <a:gd name="connsiteX2" fmla="*/ 1929951 w 2779923"/>
                <a:gd name="connsiteY2" fmla="*/ 2795455 h 2795455"/>
                <a:gd name="connsiteX3" fmla="*/ 1795316 w 2779923"/>
                <a:gd name="connsiteY3" fmla="*/ 2699714 h 2795455"/>
                <a:gd name="connsiteX4" fmla="*/ 72683 w 2779923"/>
                <a:gd name="connsiteY4" fmla="*/ 803495 h 2795455"/>
                <a:gd name="connsiteX5" fmla="*/ 0 w 2779923"/>
                <a:gd name="connsiteY5" fmla="*/ 677087 h 2795455"/>
                <a:gd name="connsiteX6" fmla="*/ 1104259 w 2779923"/>
                <a:gd name="connsiteY6" fmla="*/ 677087 h 2795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9923" h="2795455">
                  <a:moveTo>
                    <a:pt x="1104259" y="0"/>
                  </a:moveTo>
                  <a:lnTo>
                    <a:pt x="2779923" y="1854679"/>
                  </a:lnTo>
                  <a:lnTo>
                    <a:pt x="1929951" y="2795455"/>
                  </a:lnTo>
                  <a:lnTo>
                    <a:pt x="1795316" y="2699714"/>
                  </a:lnTo>
                  <a:cubicBezTo>
                    <a:pt x="1106879" y="2184863"/>
                    <a:pt x="520684" y="1540806"/>
                    <a:pt x="72683" y="803495"/>
                  </a:cubicBezTo>
                  <a:lnTo>
                    <a:pt x="0" y="677087"/>
                  </a:lnTo>
                  <a:lnTo>
                    <a:pt x="1104259" y="677087"/>
                  </a:lnTo>
                  <a:close/>
                </a:path>
              </a:pathLst>
            </a:custGeom>
            <a:solidFill>
              <a:schemeClr val="bg1">
                <a:alpha val="45000"/>
              </a:schemeClr>
            </a:soli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  <a:softEdge rad="533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Arrow: Notched Right 1">
              <a:extLst>
                <a:ext uri="{FF2B5EF4-FFF2-40B4-BE49-F238E27FC236}">
                  <a16:creationId xmlns="" xmlns:a16="http://schemas.microsoft.com/office/drawing/2014/main" id="{F0C45691-C8B7-483E-9C03-4DF98DDCC568}"/>
                </a:ext>
              </a:extLst>
            </p:cNvPr>
            <p:cNvSpPr/>
            <p:nvPr/>
          </p:nvSpPr>
          <p:spPr>
            <a:xfrm>
              <a:off x="1386419" y="2426311"/>
              <a:ext cx="4606006" cy="3709357"/>
            </a:xfrm>
            <a:prstGeom prst="notchedRightArrow">
              <a:avLst>
                <a:gd name="adj1" fmla="val 63493"/>
                <a:gd name="adj2" fmla="val 45174"/>
              </a:avLst>
            </a:prstGeom>
            <a:solidFill>
              <a:schemeClr val="bg1">
                <a:alpha val="12000"/>
              </a:schemeClr>
            </a:solidFill>
            <a:ln>
              <a:gradFill>
                <a:gsLst>
                  <a:gs pos="0">
                    <a:schemeClr val="bg1">
                      <a:alpha val="45000"/>
                    </a:schemeClr>
                  </a:gs>
                  <a:gs pos="50000">
                    <a:schemeClr val="bg1">
                      <a:alpha val="1000"/>
                    </a:schemeClr>
                  </a:gs>
                  <a:gs pos="100000">
                    <a:schemeClr val="bg1">
                      <a:alpha val="45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80969" y="2426311"/>
            <a:ext cx="4606006" cy="3836357"/>
            <a:chOff x="5080969" y="2426311"/>
            <a:chExt cx="4606006" cy="3836357"/>
          </a:xfrm>
        </p:grpSpPr>
        <p:sp useBgFill="1">
          <p:nvSpPr>
            <p:cNvPr id="3" name="Arrow: Notched Right 2">
              <a:extLst>
                <a:ext uri="{FF2B5EF4-FFF2-40B4-BE49-F238E27FC236}">
                  <a16:creationId xmlns="" xmlns:a16="http://schemas.microsoft.com/office/drawing/2014/main" id="{3F3EF820-72F0-4364-8AE9-6E1331F61510}"/>
                </a:ext>
              </a:extLst>
            </p:cNvPr>
            <p:cNvSpPr/>
            <p:nvPr/>
          </p:nvSpPr>
          <p:spPr>
            <a:xfrm>
              <a:off x="5080969" y="2426311"/>
              <a:ext cx="4606006" cy="3709357"/>
            </a:xfrm>
            <a:prstGeom prst="notchedRightArrow">
              <a:avLst>
                <a:gd name="adj1" fmla="val 63493"/>
                <a:gd name="adj2" fmla="val 45174"/>
              </a:avLst>
            </a:prstGeom>
            <a:ln>
              <a:noFill/>
            </a:ln>
            <a:effectLst>
              <a:outerShdw blurRad="800100" dist="800100" dir="2700000" sx="90000" sy="90000" algn="tl" rotWithShape="0">
                <a:srgbClr val="28325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+mj-lt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5273275" y="3753108"/>
              <a:ext cx="3805505" cy="2382560"/>
            </a:xfrm>
            <a:custGeom>
              <a:avLst/>
              <a:gdLst>
                <a:gd name="connsiteX0" fmla="*/ 394694 w 3805505"/>
                <a:gd name="connsiteY0" fmla="*/ 0 h 2382560"/>
                <a:gd name="connsiteX1" fmla="*/ 592270 w 3805505"/>
                <a:gd name="connsiteY1" fmla="*/ 155264 h 2382560"/>
                <a:gd name="connsiteX2" fmla="*/ 3746360 w 3805505"/>
                <a:gd name="connsiteY2" fmla="*/ 1202547 h 2382560"/>
                <a:gd name="connsiteX3" fmla="*/ 3805505 w 3805505"/>
                <a:gd name="connsiteY3" fmla="*/ 1201051 h 2382560"/>
                <a:gd name="connsiteX4" fmla="*/ 2738035 w 3805505"/>
                <a:gd name="connsiteY4" fmla="*/ 2382560 h 2382560"/>
                <a:gd name="connsiteX5" fmla="*/ 2738035 w 3805505"/>
                <a:gd name="connsiteY5" fmla="*/ 1705473 h 2382560"/>
                <a:gd name="connsiteX6" fmla="*/ 339202 w 3805505"/>
                <a:gd name="connsiteY6" fmla="*/ 1705473 h 2382560"/>
                <a:gd name="connsiteX7" fmla="*/ 269480 w 3805505"/>
                <a:gd name="connsiteY7" fmla="*/ 1665383 h 2382560"/>
                <a:gd name="connsiteX8" fmla="*/ 0 w 3805505"/>
                <a:gd name="connsiteY8" fmla="*/ 1492623 h 2382560"/>
                <a:gd name="connsiteX9" fmla="*/ 871625 w 3805505"/>
                <a:gd name="connsiteY9" fmla="*/ 527882 h 238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05505" h="2382560">
                  <a:moveTo>
                    <a:pt x="394694" y="0"/>
                  </a:moveTo>
                  <a:lnTo>
                    <a:pt x="592270" y="155264"/>
                  </a:lnTo>
                  <a:cubicBezTo>
                    <a:pt x="1471800" y="813025"/>
                    <a:pt x="2563591" y="1202547"/>
                    <a:pt x="3746360" y="1202547"/>
                  </a:cubicBezTo>
                  <a:lnTo>
                    <a:pt x="3805505" y="1201051"/>
                  </a:lnTo>
                  <a:lnTo>
                    <a:pt x="2738035" y="2382560"/>
                  </a:lnTo>
                  <a:lnTo>
                    <a:pt x="2738035" y="1705473"/>
                  </a:lnTo>
                  <a:lnTo>
                    <a:pt x="339202" y="1705473"/>
                  </a:lnTo>
                  <a:lnTo>
                    <a:pt x="269480" y="1665383"/>
                  </a:lnTo>
                  <a:lnTo>
                    <a:pt x="0" y="1492623"/>
                  </a:lnTo>
                  <a:lnTo>
                    <a:pt x="871625" y="527882"/>
                  </a:lnTo>
                  <a:close/>
                </a:path>
              </a:pathLst>
            </a:custGeom>
            <a:gradFill>
              <a:gsLst>
                <a:gs pos="11000">
                  <a:schemeClr val="accent5">
                    <a:alpha val="45000"/>
                  </a:schemeClr>
                </a:gs>
                <a:gs pos="80000">
                  <a:schemeClr val="accent3">
                    <a:alpha val="4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5242584" y="3880108"/>
              <a:ext cx="3805505" cy="2382560"/>
            </a:xfrm>
            <a:custGeom>
              <a:avLst/>
              <a:gdLst>
                <a:gd name="connsiteX0" fmla="*/ 394694 w 3805505"/>
                <a:gd name="connsiteY0" fmla="*/ 0 h 2382560"/>
                <a:gd name="connsiteX1" fmla="*/ 592270 w 3805505"/>
                <a:gd name="connsiteY1" fmla="*/ 155264 h 2382560"/>
                <a:gd name="connsiteX2" fmla="*/ 3746360 w 3805505"/>
                <a:gd name="connsiteY2" fmla="*/ 1202547 h 2382560"/>
                <a:gd name="connsiteX3" fmla="*/ 3805505 w 3805505"/>
                <a:gd name="connsiteY3" fmla="*/ 1201051 h 2382560"/>
                <a:gd name="connsiteX4" fmla="*/ 2738035 w 3805505"/>
                <a:gd name="connsiteY4" fmla="*/ 2382560 h 2382560"/>
                <a:gd name="connsiteX5" fmla="*/ 2738035 w 3805505"/>
                <a:gd name="connsiteY5" fmla="*/ 1705473 h 2382560"/>
                <a:gd name="connsiteX6" fmla="*/ 339202 w 3805505"/>
                <a:gd name="connsiteY6" fmla="*/ 1705473 h 2382560"/>
                <a:gd name="connsiteX7" fmla="*/ 269480 w 3805505"/>
                <a:gd name="connsiteY7" fmla="*/ 1665383 h 2382560"/>
                <a:gd name="connsiteX8" fmla="*/ 0 w 3805505"/>
                <a:gd name="connsiteY8" fmla="*/ 1492623 h 2382560"/>
                <a:gd name="connsiteX9" fmla="*/ 871625 w 3805505"/>
                <a:gd name="connsiteY9" fmla="*/ 527882 h 238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05505" h="2382560">
                  <a:moveTo>
                    <a:pt x="394694" y="0"/>
                  </a:moveTo>
                  <a:lnTo>
                    <a:pt x="592270" y="155264"/>
                  </a:lnTo>
                  <a:cubicBezTo>
                    <a:pt x="1471800" y="813025"/>
                    <a:pt x="2563591" y="1202547"/>
                    <a:pt x="3746360" y="1202547"/>
                  </a:cubicBezTo>
                  <a:lnTo>
                    <a:pt x="3805505" y="1201051"/>
                  </a:lnTo>
                  <a:lnTo>
                    <a:pt x="2738035" y="2382560"/>
                  </a:lnTo>
                  <a:lnTo>
                    <a:pt x="2738035" y="1705473"/>
                  </a:lnTo>
                  <a:lnTo>
                    <a:pt x="339202" y="1705473"/>
                  </a:lnTo>
                  <a:lnTo>
                    <a:pt x="269480" y="1665383"/>
                  </a:lnTo>
                  <a:lnTo>
                    <a:pt x="0" y="1492623"/>
                  </a:lnTo>
                  <a:lnTo>
                    <a:pt x="871625" y="527882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Arrow: Notched Right 2">
              <a:extLst>
                <a:ext uri="{FF2B5EF4-FFF2-40B4-BE49-F238E27FC236}">
                  <a16:creationId xmlns="" xmlns:a16="http://schemas.microsoft.com/office/drawing/2014/main" id="{3F3EF820-72F0-4364-8AE9-6E1331F61510}"/>
                </a:ext>
              </a:extLst>
            </p:cNvPr>
            <p:cNvSpPr/>
            <p:nvPr/>
          </p:nvSpPr>
          <p:spPr>
            <a:xfrm>
              <a:off x="5080969" y="2426311"/>
              <a:ext cx="4606006" cy="3709357"/>
            </a:xfrm>
            <a:prstGeom prst="notchedRightArrow">
              <a:avLst>
                <a:gd name="adj1" fmla="val 63493"/>
                <a:gd name="adj2" fmla="val 45174"/>
              </a:avLst>
            </a:prstGeom>
            <a:solidFill>
              <a:schemeClr val="bg1">
                <a:alpha val="12000"/>
              </a:schemeClr>
            </a:solidFill>
            <a:ln>
              <a:gradFill>
                <a:gsLst>
                  <a:gs pos="0">
                    <a:schemeClr val="bg1">
                      <a:alpha val="45000"/>
                    </a:schemeClr>
                  </a:gs>
                  <a:gs pos="50000">
                    <a:schemeClr val="bg1">
                      <a:alpha val="1000"/>
                    </a:schemeClr>
                  </a:gs>
                  <a:gs pos="100000">
                    <a:schemeClr val="bg1">
                      <a:alpha val="45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775521" y="2426311"/>
            <a:ext cx="4636238" cy="3709357"/>
            <a:chOff x="8775521" y="2426311"/>
            <a:chExt cx="4636238" cy="3709357"/>
          </a:xfrm>
        </p:grpSpPr>
        <p:sp useBgFill="1">
          <p:nvSpPr>
            <p:cNvPr id="4" name="Arrow: Notched Right 3">
              <a:extLst>
                <a:ext uri="{FF2B5EF4-FFF2-40B4-BE49-F238E27FC236}">
                  <a16:creationId xmlns="" xmlns:a16="http://schemas.microsoft.com/office/drawing/2014/main" id="{FF31F125-BE88-4EBF-AFFF-1D1F30345062}"/>
                </a:ext>
              </a:extLst>
            </p:cNvPr>
            <p:cNvSpPr/>
            <p:nvPr/>
          </p:nvSpPr>
          <p:spPr>
            <a:xfrm>
              <a:off x="8775521" y="2426311"/>
              <a:ext cx="4606006" cy="3709357"/>
            </a:xfrm>
            <a:prstGeom prst="notchedRightArrow">
              <a:avLst>
                <a:gd name="adj1" fmla="val 63493"/>
                <a:gd name="adj2" fmla="val 45174"/>
              </a:avLst>
            </a:prstGeom>
            <a:ln>
              <a:noFill/>
            </a:ln>
            <a:effectLst>
              <a:outerShdw blurRad="800100" dist="800100" dir="2700000" sx="90000" sy="90000" algn="tl" rotWithShape="0">
                <a:srgbClr val="28325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>
                <a:latin typeface="+mj-lt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8775521" y="3525593"/>
              <a:ext cx="4606006" cy="2370696"/>
            </a:xfrm>
            <a:custGeom>
              <a:avLst/>
              <a:gdLst>
                <a:gd name="connsiteX0" fmla="*/ 3923520 w 4606006"/>
                <a:gd name="connsiteY0" fmla="*/ 0 h 2370696"/>
                <a:gd name="connsiteX1" fmla="*/ 4606006 w 4606006"/>
                <a:gd name="connsiteY1" fmla="*/ 755397 h 2370696"/>
                <a:gd name="connsiteX2" fmla="*/ 3310678 w 4606006"/>
                <a:gd name="connsiteY2" fmla="*/ 2189106 h 2370696"/>
                <a:gd name="connsiteX3" fmla="*/ 3150177 w 4606006"/>
                <a:gd name="connsiteY3" fmla="*/ 2271310 h 2370696"/>
                <a:gd name="connsiteX4" fmla="*/ 2930341 w 4606006"/>
                <a:gd name="connsiteY4" fmla="*/ 2370696 h 2370696"/>
                <a:gd name="connsiteX5" fmla="*/ 2930341 w 4606006"/>
                <a:gd name="connsiteY5" fmla="*/ 1932988 h 2370696"/>
                <a:gd name="connsiteX6" fmla="*/ 0 w 4606006"/>
                <a:gd name="connsiteY6" fmla="*/ 1932988 h 2370696"/>
                <a:gd name="connsiteX7" fmla="*/ 395631 w 4606006"/>
                <a:gd name="connsiteY7" fmla="*/ 1495092 h 2370696"/>
                <a:gd name="connsiteX8" fmla="*/ 514480 w 4606006"/>
                <a:gd name="connsiteY8" fmla="*/ 1492086 h 2370696"/>
                <a:gd name="connsiteX9" fmla="*/ 3787717 w 4606006"/>
                <a:gd name="connsiteY9" fmla="*/ 129476 h 237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06006" h="2370696">
                  <a:moveTo>
                    <a:pt x="3923520" y="0"/>
                  </a:moveTo>
                  <a:lnTo>
                    <a:pt x="4606006" y="755397"/>
                  </a:lnTo>
                  <a:lnTo>
                    <a:pt x="3310678" y="2189106"/>
                  </a:lnTo>
                  <a:lnTo>
                    <a:pt x="3150177" y="2271310"/>
                  </a:lnTo>
                  <a:lnTo>
                    <a:pt x="2930341" y="2370696"/>
                  </a:lnTo>
                  <a:lnTo>
                    <a:pt x="2930341" y="1932988"/>
                  </a:lnTo>
                  <a:lnTo>
                    <a:pt x="0" y="1932988"/>
                  </a:lnTo>
                  <a:lnTo>
                    <a:pt x="395631" y="1495092"/>
                  </a:lnTo>
                  <a:lnTo>
                    <a:pt x="514480" y="1492086"/>
                  </a:lnTo>
                  <a:cubicBezTo>
                    <a:pt x="1772385" y="1428323"/>
                    <a:pt x="2913958" y="923626"/>
                    <a:pt x="3787717" y="129476"/>
                  </a:cubicBezTo>
                  <a:close/>
                </a:path>
              </a:pathLst>
            </a:custGeom>
            <a:gradFill>
              <a:gsLst>
                <a:gs pos="11000">
                  <a:schemeClr val="accent5">
                    <a:alpha val="45000"/>
                  </a:schemeClr>
                </a:gs>
                <a:gs pos="80000">
                  <a:schemeClr val="accent3">
                    <a:alpha val="4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8805753" y="3596534"/>
              <a:ext cx="4606006" cy="2370696"/>
            </a:xfrm>
            <a:custGeom>
              <a:avLst/>
              <a:gdLst>
                <a:gd name="connsiteX0" fmla="*/ 3923520 w 4606006"/>
                <a:gd name="connsiteY0" fmla="*/ 0 h 2370696"/>
                <a:gd name="connsiteX1" fmla="*/ 4606006 w 4606006"/>
                <a:gd name="connsiteY1" fmla="*/ 755397 h 2370696"/>
                <a:gd name="connsiteX2" fmla="*/ 3310678 w 4606006"/>
                <a:gd name="connsiteY2" fmla="*/ 2189106 h 2370696"/>
                <a:gd name="connsiteX3" fmla="*/ 3150177 w 4606006"/>
                <a:gd name="connsiteY3" fmla="*/ 2271310 h 2370696"/>
                <a:gd name="connsiteX4" fmla="*/ 2930341 w 4606006"/>
                <a:gd name="connsiteY4" fmla="*/ 2370696 h 2370696"/>
                <a:gd name="connsiteX5" fmla="*/ 2930341 w 4606006"/>
                <a:gd name="connsiteY5" fmla="*/ 1932988 h 2370696"/>
                <a:gd name="connsiteX6" fmla="*/ 0 w 4606006"/>
                <a:gd name="connsiteY6" fmla="*/ 1932988 h 2370696"/>
                <a:gd name="connsiteX7" fmla="*/ 395631 w 4606006"/>
                <a:gd name="connsiteY7" fmla="*/ 1495092 h 2370696"/>
                <a:gd name="connsiteX8" fmla="*/ 514480 w 4606006"/>
                <a:gd name="connsiteY8" fmla="*/ 1492086 h 2370696"/>
                <a:gd name="connsiteX9" fmla="*/ 3787717 w 4606006"/>
                <a:gd name="connsiteY9" fmla="*/ 129476 h 237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06006" h="2370696">
                  <a:moveTo>
                    <a:pt x="3923520" y="0"/>
                  </a:moveTo>
                  <a:lnTo>
                    <a:pt x="4606006" y="755397"/>
                  </a:lnTo>
                  <a:lnTo>
                    <a:pt x="3310678" y="2189106"/>
                  </a:lnTo>
                  <a:lnTo>
                    <a:pt x="3150177" y="2271310"/>
                  </a:lnTo>
                  <a:lnTo>
                    <a:pt x="2930341" y="2370696"/>
                  </a:lnTo>
                  <a:lnTo>
                    <a:pt x="2930341" y="1932988"/>
                  </a:lnTo>
                  <a:lnTo>
                    <a:pt x="0" y="1932988"/>
                  </a:lnTo>
                  <a:lnTo>
                    <a:pt x="395631" y="1495092"/>
                  </a:lnTo>
                  <a:lnTo>
                    <a:pt x="514480" y="1492086"/>
                  </a:lnTo>
                  <a:cubicBezTo>
                    <a:pt x="1772385" y="1428323"/>
                    <a:pt x="2913958" y="923626"/>
                    <a:pt x="3787717" y="129476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  <a:softEdge rad="355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Arrow: Notched Right 3">
              <a:extLst>
                <a:ext uri="{FF2B5EF4-FFF2-40B4-BE49-F238E27FC236}">
                  <a16:creationId xmlns="" xmlns:a16="http://schemas.microsoft.com/office/drawing/2014/main" id="{FF31F125-BE88-4EBF-AFFF-1D1F30345062}"/>
                </a:ext>
              </a:extLst>
            </p:cNvPr>
            <p:cNvSpPr/>
            <p:nvPr/>
          </p:nvSpPr>
          <p:spPr>
            <a:xfrm>
              <a:off x="8776432" y="2426311"/>
              <a:ext cx="4606006" cy="3709357"/>
            </a:xfrm>
            <a:prstGeom prst="notchedRightArrow">
              <a:avLst>
                <a:gd name="adj1" fmla="val 63493"/>
                <a:gd name="adj2" fmla="val 45174"/>
              </a:avLst>
            </a:prstGeom>
            <a:solidFill>
              <a:schemeClr val="bg1">
                <a:alpha val="12000"/>
              </a:schemeClr>
            </a:solidFill>
            <a:ln>
              <a:gradFill>
                <a:gsLst>
                  <a:gs pos="0">
                    <a:schemeClr val="bg1">
                      <a:alpha val="45000"/>
                    </a:schemeClr>
                  </a:gs>
                  <a:gs pos="50000">
                    <a:schemeClr val="bg1">
                      <a:alpha val="1000"/>
                    </a:schemeClr>
                  </a:gs>
                  <a:gs pos="100000">
                    <a:schemeClr val="bg1">
                      <a:alpha val="45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343071" y="2426311"/>
            <a:ext cx="4733006" cy="3709357"/>
            <a:chOff x="12343071" y="2426311"/>
            <a:chExt cx="4733006" cy="3709357"/>
          </a:xfrm>
        </p:grpSpPr>
        <p:sp useBgFill="1">
          <p:nvSpPr>
            <p:cNvPr id="5" name="Arrow: Notched Right 4">
              <a:extLst>
                <a:ext uri="{FF2B5EF4-FFF2-40B4-BE49-F238E27FC236}">
                  <a16:creationId xmlns="" xmlns:a16="http://schemas.microsoft.com/office/drawing/2014/main" id="{3B3DD884-AE6F-4081-87EB-E7619351156B}"/>
                </a:ext>
              </a:extLst>
            </p:cNvPr>
            <p:cNvSpPr/>
            <p:nvPr/>
          </p:nvSpPr>
          <p:spPr>
            <a:xfrm>
              <a:off x="12470071" y="2426311"/>
              <a:ext cx="4606006" cy="3709357"/>
            </a:xfrm>
            <a:prstGeom prst="notchedRightArrow">
              <a:avLst>
                <a:gd name="adj1" fmla="val 63493"/>
                <a:gd name="adj2" fmla="val 45174"/>
              </a:avLst>
            </a:prstGeom>
            <a:ln>
              <a:noFill/>
            </a:ln>
            <a:effectLst>
              <a:outerShdw blurRad="800100" dist="800100" dir="2700000" sx="90000" sy="90000" algn="tl" rotWithShape="0">
                <a:srgbClr val="28325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+mj-lt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12444671" y="3054312"/>
              <a:ext cx="2370317" cy="2355183"/>
            </a:xfrm>
            <a:custGeom>
              <a:avLst/>
              <a:gdLst>
                <a:gd name="connsiteX0" fmla="*/ 638183 w 2370317"/>
                <a:gd name="connsiteY0" fmla="*/ 0 h 2355183"/>
                <a:gd name="connsiteX1" fmla="*/ 2370317 w 2370317"/>
                <a:gd name="connsiteY1" fmla="*/ 0 h 2355183"/>
                <a:gd name="connsiteX2" fmla="*/ 2284014 w 2370317"/>
                <a:gd name="connsiteY2" fmla="*/ 150094 h 2355183"/>
                <a:gd name="connsiteX3" fmla="*/ 298495 w 2370317"/>
                <a:gd name="connsiteY3" fmla="*/ 2233255 h 2355183"/>
                <a:gd name="connsiteX4" fmla="*/ 108306 w 2370317"/>
                <a:gd name="connsiteY4" fmla="*/ 2355183 h 2355183"/>
                <a:gd name="connsiteX5" fmla="*/ 0 w 2370317"/>
                <a:gd name="connsiteY5" fmla="*/ 2355183 h 2355183"/>
                <a:gd name="connsiteX6" fmla="*/ 1063930 w 2370317"/>
                <a:gd name="connsiteY6" fmla="*/ 1177592 h 2355183"/>
                <a:gd name="connsiteX7" fmla="*/ 320782 w 2370317"/>
                <a:gd name="connsiteY7" fmla="*/ 355051 h 2355183"/>
                <a:gd name="connsiteX8" fmla="*/ 451708 w 2370317"/>
                <a:gd name="connsiteY8" fmla="*/ 217727 h 2355183"/>
                <a:gd name="connsiteX9" fmla="*/ 617398 w 2370317"/>
                <a:gd name="connsiteY9" fmla="*/ 26449 h 235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0317" h="2355183">
                  <a:moveTo>
                    <a:pt x="638183" y="0"/>
                  </a:moveTo>
                  <a:lnTo>
                    <a:pt x="2370317" y="0"/>
                  </a:lnTo>
                  <a:lnTo>
                    <a:pt x="2284014" y="150094"/>
                  </a:lnTo>
                  <a:cubicBezTo>
                    <a:pt x="1780013" y="979569"/>
                    <a:pt x="1101111" y="1691019"/>
                    <a:pt x="298495" y="2233255"/>
                  </a:cubicBezTo>
                  <a:lnTo>
                    <a:pt x="108306" y="2355183"/>
                  </a:lnTo>
                  <a:lnTo>
                    <a:pt x="0" y="2355183"/>
                  </a:lnTo>
                  <a:lnTo>
                    <a:pt x="1063930" y="1177592"/>
                  </a:lnTo>
                  <a:lnTo>
                    <a:pt x="320782" y="355051"/>
                  </a:lnTo>
                  <a:lnTo>
                    <a:pt x="451708" y="217727"/>
                  </a:lnTo>
                  <a:cubicBezTo>
                    <a:pt x="508433" y="155316"/>
                    <a:pt x="563681" y="91538"/>
                    <a:pt x="617398" y="2644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Arrow: Notched Right 4">
              <a:extLst>
                <a:ext uri="{FF2B5EF4-FFF2-40B4-BE49-F238E27FC236}">
                  <a16:creationId xmlns="" xmlns:a16="http://schemas.microsoft.com/office/drawing/2014/main" id="{3B3DD884-AE6F-4081-87EB-E7619351156B}"/>
                </a:ext>
              </a:extLst>
            </p:cNvPr>
            <p:cNvSpPr/>
            <p:nvPr/>
          </p:nvSpPr>
          <p:spPr>
            <a:xfrm>
              <a:off x="12470071" y="2426311"/>
              <a:ext cx="4606006" cy="3709357"/>
            </a:xfrm>
            <a:prstGeom prst="notchedRightArrow">
              <a:avLst>
                <a:gd name="adj1" fmla="val 63493"/>
                <a:gd name="adj2" fmla="val 45174"/>
              </a:avLst>
            </a:prstGeom>
            <a:solidFill>
              <a:schemeClr val="bg1">
                <a:alpha val="12000"/>
              </a:schemeClr>
            </a:solidFill>
            <a:ln>
              <a:gradFill>
                <a:gsLst>
                  <a:gs pos="0">
                    <a:schemeClr val="bg1">
                      <a:alpha val="45000"/>
                    </a:schemeClr>
                  </a:gs>
                  <a:gs pos="50000">
                    <a:schemeClr val="bg1">
                      <a:alpha val="1000"/>
                    </a:schemeClr>
                  </a:gs>
                  <a:gs pos="100000">
                    <a:schemeClr val="bg1">
                      <a:alpha val="45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+mj-lt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12343071" y="3077998"/>
              <a:ext cx="2370317" cy="2355183"/>
            </a:xfrm>
            <a:custGeom>
              <a:avLst/>
              <a:gdLst>
                <a:gd name="connsiteX0" fmla="*/ 638183 w 2370317"/>
                <a:gd name="connsiteY0" fmla="*/ 0 h 2355183"/>
                <a:gd name="connsiteX1" fmla="*/ 2370317 w 2370317"/>
                <a:gd name="connsiteY1" fmla="*/ 0 h 2355183"/>
                <a:gd name="connsiteX2" fmla="*/ 2284014 w 2370317"/>
                <a:gd name="connsiteY2" fmla="*/ 150094 h 2355183"/>
                <a:gd name="connsiteX3" fmla="*/ 298495 w 2370317"/>
                <a:gd name="connsiteY3" fmla="*/ 2233255 h 2355183"/>
                <a:gd name="connsiteX4" fmla="*/ 108306 w 2370317"/>
                <a:gd name="connsiteY4" fmla="*/ 2355183 h 2355183"/>
                <a:gd name="connsiteX5" fmla="*/ 0 w 2370317"/>
                <a:gd name="connsiteY5" fmla="*/ 2355183 h 2355183"/>
                <a:gd name="connsiteX6" fmla="*/ 1063930 w 2370317"/>
                <a:gd name="connsiteY6" fmla="*/ 1177592 h 2355183"/>
                <a:gd name="connsiteX7" fmla="*/ 320782 w 2370317"/>
                <a:gd name="connsiteY7" fmla="*/ 355051 h 2355183"/>
                <a:gd name="connsiteX8" fmla="*/ 451708 w 2370317"/>
                <a:gd name="connsiteY8" fmla="*/ 217727 h 2355183"/>
                <a:gd name="connsiteX9" fmla="*/ 617398 w 2370317"/>
                <a:gd name="connsiteY9" fmla="*/ 26449 h 235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0317" h="2355183">
                  <a:moveTo>
                    <a:pt x="638183" y="0"/>
                  </a:moveTo>
                  <a:lnTo>
                    <a:pt x="2370317" y="0"/>
                  </a:lnTo>
                  <a:lnTo>
                    <a:pt x="2284014" y="150094"/>
                  </a:lnTo>
                  <a:cubicBezTo>
                    <a:pt x="1780013" y="979569"/>
                    <a:pt x="1101111" y="1691019"/>
                    <a:pt x="298495" y="2233255"/>
                  </a:cubicBezTo>
                  <a:lnTo>
                    <a:pt x="108306" y="2355183"/>
                  </a:lnTo>
                  <a:lnTo>
                    <a:pt x="0" y="2355183"/>
                  </a:lnTo>
                  <a:lnTo>
                    <a:pt x="1063930" y="1177592"/>
                  </a:lnTo>
                  <a:lnTo>
                    <a:pt x="320782" y="355051"/>
                  </a:lnTo>
                  <a:lnTo>
                    <a:pt x="451708" y="217727"/>
                  </a:lnTo>
                  <a:cubicBezTo>
                    <a:pt x="508433" y="155316"/>
                    <a:pt x="563681" y="91538"/>
                    <a:pt x="617398" y="26449"/>
                  </a:cubicBezTo>
                  <a:close/>
                </a:path>
              </a:pathLst>
            </a:custGeom>
            <a:solidFill>
              <a:schemeClr val="bg1">
                <a:alpha val="55000"/>
              </a:schemeClr>
            </a:soli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0337536" y="3434604"/>
            <a:ext cx="1260885" cy="16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10400" b="1" spc="-300" dirty="0">
                <a:solidFill>
                  <a:schemeClr val="bg1"/>
                </a:solidFill>
                <a:effectLst>
                  <a:outerShdw blurRad="127000" dist="241300" dir="2700000" sx="85000" sy="85000" algn="tl" rotWithShape="0">
                    <a:prstClr val="black">
                      <a:alpha val="14000"/>
                    </a:prstClr>
                  </a:outerShdw>
                </a:effectLst>
                <a:latin typeface="Sora" pitchFamily="2" charset="0"/>
                <a:cs typeface="Sora" pitchFamily="2" charset="0"/>
                <a:sym typeface="Source Sans Pro Bold" charset="0"/>
              </a:rPr>
              <a:t>3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4066275" y="3434604"/>
            <a:ext cx="1260885" cy="16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10400" b="1" spc="-300" dirty="0" smtClean="0">
                <a:solidFill>
                  <a:schemeClr val="bg1"/>
                </a:solidFill>
                <a:effectLst>
                  <a:outerShdw blurRad="127000" dist="241300" dir="2700000" sx="85000" sy="85000" algn="tl" rotWithShape="0">
                    <a:prstClr val="black">
                      <a:alpha val="14000"/>
                    </a:prstClr>
                  </a:outerShdw>
                </a:effectLst>
                <a:latin typeface="Sora" pitchFamily="2" charset="0"/>
                <a:cs typeface="Sora" pitchFamily="2" charset="0"/>
                <a:sym typeface="Source Sans Pro Bold" charset="0"/>
              </a:rPr>
              <a:t>4</a:t>
            </a:r>
            <a:endParaRPr lang="en-US" sz="10400" b="1" spc="-300" dirty="0">
              <a:solidFill>
                <a:schemeClr val="bg1"/>
              </a:solidFill>
              <a:effectLst>
                <a:outerShdw blurRad="127000" dist="241300" dir="2700000" sx="85000" sy="85000" algn="tl" rotWithShape="0">
                  <a:prstClr val="black">
                    <a:alpha val="14000"/>
                  </a:prstClr>
                </a:outerShdw>
              </a:effectLst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956551" y="3434604"/>
            <a:ext cx="1260885" cy="16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10400" b="1" spc="-300" dirty="0" smtClean="0">
                <a:solidFill>
                  <a:schemeClr val="bg1"/>
                </a:solidFill>
                <a:effectLst>
                  <a:outerShdw blurRad="127000" dist="241300" dir="2700000" sx="85000" sy="85000" algn="tl" rotWithShape="0">
                    <a:prstClr val="black">
                      <a:alpha val="14000"/>
                    </a:prstClr>
                  </a:outerShdw>
                </a:effectLst>
                <a:latin typeface="Sora" pitchFamily="2" charset="0"/>
                <a:cs typeface="Sora" pitchFamily="2" charset="0"/>
                <a:sym typeface="Source Sans Pro Bold" charset="0"/>
              </a:rPr>
              <a:t>1</a:t>
            </a:r>
            <a:endParaRPr lang="en-US" sz="10400" b="1" spc="-300" dirty="0">
              <a:solidFill>
                <a:schemeClr val="bg1"/>
              </a:solidFill>
              <a:effectLst>
                <a:outerShdw blurRad="127000" dist="241300" dir="2700000" sx="85000" sy="85000" algn="tl" rotWithShape="0">
                  <a:prstClr val="black">
                    <a:alpha val="14000"/>
                  </a:prstClr>
                </a:outerShdw>
              </a:effectLst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6578814" y="3434604"/>
            <a:ext cx="1260885" cy="16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10400" b="1" spc="-300" dirty="0" smtClean="0">
                <a:solidFill>
                  <a:schemeClr val="bg1"/>
                </a:solidFill>
                <a:effectLst>
                  <a:outerShdw blurRad="127000" dist="241300" dir="2700000" sx="85000" sy="85000" algn="tl" rotWithShape="0">
                    <a:prstClr val="black">
                      <a:alpha val="14000"/>
                    </a:prstClr>
                  </a:outerShdw>
                </a:effectLst>
                <a:latin typeface="Sora" pitchFamily="2" charset="0"/>
                <a:cs typeface="Sora" pitchFamily="2" charset="0"/>
                <a:sym typeface="Source Sans Pro Bold" charset="0"/>
              </a:rPr>
              <a:t>2</a:t>
            </a:r>
            <a:endParaRPr lang="en-US" sz="10400" b="1" spc="-300" dirty="0">
              <a:solidFill>
                <a:schemeClr val="bg1"/>
              </a:solidFill>
              <a:effectLst>
                <a:outerShdw blurRad="127000" dist="241300" dir="2700000" sx="85000" sy="85000" algn="tl" rotWithShape="0">
                  <a:prstClr val="black">
                    <a:alpha val="14000"/>
                  </a:prstClr>
                </a:outerShdw>
              </a:effectLst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4707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7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8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1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2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5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6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31" grpId="0"/>
          <p:bldP spid="32" grpId="0"/>
          <p:bldP spid="29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31" grpId="0"/>
          <p:bldP spid="32" grpId="0"/>
          <p:bldP spid="29" grpId="0"/>
          <p:bldP spid="30" grpId="0"/>
        </p:bldLst>
      </p:timing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639096" y="6859774"/>
            <a:ext cx="5887357" cy="5887353"/>
            <a:chOff x="2639096" y="6859774"/>
            <a:chExt cx="5887357" cy="5887353"/>
          </a:xfrm>
        </p:grpSpPr>
        <p:sp>
          <p:nvSpPr>
            <p:cNvPr id="42" name="Donut 41"/>
            <p:cNvSpPr/>
            <p:nvPr/>
          </p:nvSpPr>
          <p:spPr>
            <a:xfrm>
              <a:off x="2639096" y="6859774"/>
              <a:ext cx="5887357" cy="5887353"/>
            </a:xfrm>
            <a:prstGeom prst="donut">
              <a:avLst>
                <a:gd name="adj" fmla="val 23607"/>
              </a:avLst>
            </a:prstGeom>
            <a:gradFill>
              <a:gsLst>
                <a:gs pos="11000">
                  <a:schemeClr val="accent6"/>
                </a:gs>
                <a:gs pos="93000">
                  <a:schemeClr val="accent5"/>
                </a:gs>
              </a:gsLst>
              <a:lin ang="0" scaled="1"/>
            </a:gradFill>
            <a:ln>
              <a:noFill/>
            </a:ln>
            <a:effectLst>
              <a:outerShdw blurRad="495300" dist="317500" dir="2700000" sx="95000" sy="95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Circle: Hollow 4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2841985" y="6955409"/>
              <a:ext cx="5684468" cy="5684467"/>
            </a:xfrm>
            <a:prstGeom prst="donut">
              <a:avLst>
                <a:gd name="adj" fmla="val 1826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2323761" y="1024774"/>
            <a:ext cx="13640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Management Practices</a:t>
            </a:r>
            <a:endParaRPr lang="en-US" sz="6600" b="1" u="sng" spc="-15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918371" y="2282789"/>
            <a:ext cx="3663152" cy="3663150"/>
            <a:chOff x="10918371" y="2282789"/>
            <a:chExt cx="3663152" cy="3663150"/>
          </a:xfrm>
        </p:grpSpPr>
        <p:sp>
          <p:nvSpPr>
            <p:cNvPr id="48" name="Donut 47"/>
            <p:cNvSpPr/>
            <p:nvPr/>
          </p:nvSpPr>
          <p:spPr>
            <a:xfrm>
              <a:off x="10918371" y="2282789"/>
              <a:ext cx="3663152" cy="3663150"/>
            </a:xfrm>
            <a:prstGeom prst="donut">
              <a:avLst>
                <a:gd name="adj" fmla="val 23607"/>
              </a:avLst>
            </a:prstGeom>
            <a:gradFill>
              <a:gsLst>
                <a:gs pos="11000">
                  <a:schemeClr val="accent6"/>
                </a:gs>
                <a:gs pos="93000">
                  <a:schemeClr val="accent5"/>
                </a:gs>
              </a:gsLst>
              <a:lin ang="0" scaled="1"/>
            </a:gradFill>
            <a:ln>
              <a:noFill/>
            </a:ln>
            <a:effectLst>
              <a:outerShdw blurRad="495300" dist="317500" dir="2700000" sx="95000" sy="95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Circle: Hollow 4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10968390" y="2309216"/>
              <a:ext cx="3580043" cy="3580043"/>
            </a:xfrm>
            <a:prstGeom prst="donut">
              <a:avLst>
                <a:gd name="adj" fmla="val 1826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2931039" y="6717901"/>
            <a:ext cx="3514085" cy="584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3200" b="1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 The Heartbeat</a:t>
            </a:r>
            <a:endParaRPr lang="en-US" sz="3200" b="1" dirty="0">
              <a:gradFill>
                <a:gsLst>
                  <a:gs pos="11000">
                    <a:schemeClr val="accent1"/>
                  </a:gs>
                  <a:gs pos="80000">
                    <a:schemeClr val="accent4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2931039" y="7433562"/>
            <a:ext cx="4188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20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20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20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093541" y="3219278"/>
            <a:ext cx="3111237" cy="584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3200" b="1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Employ Risk</a:t>
            </a:r>
            <a:endParaRPr lang="en-US" sz="3200" b="1" dirty="0">
              <a:gradFill>
                <a:gsLst>
                  <a:gs pos="11000">
                    <a:schemeClr val="accent1"/>
                  </a:gs>
                  <a:gs pos="80000">
                    <a:schemeClr val="accent4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106441" y="3934939"/>
            <a:ext cx="4098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250">
              <a:lnSpc>
                <a:spcPct val="120000"/>
              </a:lnSpc>
            </a:pPr>
            <a:r>
              <a:rPr lang="en-US" sz="20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20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2000" dirty="0">
              <a:latin typeface="Sora" pitchFamily="2" charset="0"/>
              <a:cs typeface="Sora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462115" y="7565313"/>
            <a:ext cx="5361929" cy="1497984"/>
            <a:chOff x="6462115" y="7565313"/>
            <a:chExt cx="5361929" cy="1497984"/>
          </a:xfrm>
        </p:grpSpPr>
        <p:sp useBgFill="1">
          <p:nvSpPr>
            <p:cNvPr id="13" name="Freeform 5"/>
            <p:cNvSpPr>
              <a:spLocks/>
            </p:cNvSpPr>
            <p:nvPr/>
          </p:nvSpPr>
          <p:spPr bwMode="auto">
            <a:xfrm>
              <a:off x="6462115" y="7565313"/>
              <a:ext cx="5361929" cy="1497984"/>
            </a:xfrm>
            <a:custGeom>
              <a:avLst/>
              <a:gdLst>
                <a:gd name="T0" fmla="*/ 6457 w 6457"/>
                <a:gd name="T1" fmla="*/ 0 h 1802"/>
                <a:gd name="T2" fmla="*/ 3229 w 6457"/>
                <a:gd name="T3" fmla="*/ 1802 h 1802"/>
                <a:gd name="T4" fmla="*/ 0 w 6457"/>
                <a:gd name="T5" fmla="*/ 0 h 1802"/>
                <a:gd name="T6" fmla="*/ 6457 w 6457"/>
                <a:gd name="T7" fmla="*/ 0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57" h="1802">
                  <a:moveTo>
                    <a:pt x="6457" y="0"/>
                  </a:moveTo>
                  <a:cubicBezTo>
                    <a:pt x="5789" y="1081"/>
                    <a:pt x="4593" y="1802"/>
                    <a:pt x="3229" y="1802"/>
                  </a:cubicBezTo>
                  <a:cubicBezTo>
                    <a:pt x="1864" y="1802"/>
                    <a:pt x="668" y="1081"/>
                    <a:pt x="0" y="0"/>
                  </a:cubicBezTo>
                  <a:lnTo>
                    <a:pt x="6457" y="0"/>
                  </a:lnTo>
                  <a:close/>
                </a:path>
              </a:pathLst>
            </a:custGeom>
            <a:ln>
              <a:noFill/>
            </a:ln>
            <a:effectLst>
              <a:outerShdw blurRad="571500" dist="546100" dir="8100000" sx="95000" sy="95000" algn="tr" rotWithShape="0">
                <a:srgbClr val="283250">
                  <a:alpha val="12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6481697" y="7565313"/>
              <a:ext cx="2067535" cy="1437909"/>
            </a:xfrm>
            <a:custGeom>
              <a:avLst/>
              <a:gdLst>
                <a:gd name="connsiteX0" fmla="*/ 0 w 2067535"/>
                <a:gd name="connsiteY0" fmla="*/ 0 h 1437909"/>
                <a:gd name="connsiteX1" fmla="*/ 1150920 w 2067535"/>
                <a:gd name="connsiteY1" fmla="*/ 0 h 1437909"/>
                <a:gd name="connsiteX2" fmla="*/ 1316883 w 2067535"/>
                <a:gd name="connsiteY2" fmla="*/ 150837 h 1437909"/>
                <a:gd name="connsiteX3" fmla="*/ 2046724 w 2067535"/>
                <a:gd name="connsiteY3" fmla="*/ 1356972 h 1437909"/>
                <a:gd name="connsiteX4" fmla="*/ 2067535 w 2067535"/>
                <a:gd name="connsiteY4" fmla="*/ 1437909 h 1437909"/>
                <a:gd name="connsiteX5" fmla="*/ 2060551 w 2067535"/>
                <a:gd name="connsiteY5" fmla="*/ 1436748 h 1437909"/>
                <a:gd name="connsiteX6" fmla="*/ 0 w 2067535"/>
                <a:gd name="connsiteY6" fmla="*/ 0 h 143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7535" h="1437909">
                  <a:moveTo>
                    <a:pt x="0" y="0"/>
                  </a:moveTo>
                  <a:lnTo>
                    <a:pt x="1150920" y="0"/>
                  </a:lnTo>
                  <a:lnTo>
                    <a:pt x="1316883" y="150837"/>
                  </a:lnTo>
                  <a:cubicBezTo>
                    <a:pt x="1649821" y="483775"/>
                    <a:pt x="1903377" y="896095"/>
                    <a:pt x="2046724" y="1356972"/>
                  </a:cubicBezTo>
                  <a:lnTo>
                    <a:pt x="2067535" y="1437909"/>
                  </a:lnTo>
                  <a:lnTo>
                    <a:pt x="2060551" y="1436748"/>
                  </a:lnTo>
                  <a:cubicBezTo>
                    <a:pt x="1190854" y="1262703"/>
                    <a:pt x="450703" y="730132"/>
                    <a:pt x="0" y="0"/>
                  </a:cubicBezTo>
                  <a:close/>
                </a:path>
              </a:pathLst>
            </a:custGeom>
            <a:gradFill>
              <a:gsLst>
                <a:gs pos="11000">
                  <a:schemeClr val="accent6">
                    <a:alpha val="56000"/>
                  </a:schemeClr>
                </a:gs>
                <a:gs pos="93000">
                  <a:schemeClr val="accent5">
                    <a:alpha val="56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317500" dir="2700000" sx="95000" sy="95000" algn="tl" rotWithShape="0">
                <a:srgbClr val="283250">
                  <a:alpha val="33000"/>
                </a:srgb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6462115" y="7565313"/>
              <a:ext cx="5361929" cy="1497984"/>
            </a:xfrm>
            <a:custGeom>
              <a:avLst/>
              <a:gdLst>
                <a:gd name="T0" fmla="*/ 6457 w 6457"/>
                <a:gd name="T1" fmla="*/ 0 h 1802"/>
                <a:gd name="T2" fmla="*/ 3229 w 6457"/>
                <a:gd name="T3" fmla="*/ 1802 h 1802"/>
                <a:gd name="T4" fmla="*/ 0 w 6457"/>
                <a:gd name="T5" fmla="*/ 0 h 1802"/>
                <a:gd name="T6" fmla="*/ 6457 w 6457"/>
                <a:gd name="T7" fmla="*/ 0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57" h="1802">
                  <a:moveTo>
                    <a:pt x="6457" y="0"/>
                  </a:moveTo>
                  <a:cubicBezTo>
                    <a:pt x="5789" y="1081"/>
                    <a:pt x="4593" y="1802"/>
                    <a:pt x="3229" y="1802"/>
                  </a:cubicBezTo>
                  <a:cubicBezTo>
                    <a:pt x="1864" y="1802"/>
                    <a:pt x="668" y="1081"/>
                    <a:pt x="0" y="0"/>
                  </a:cubicBezTo>
                  <a:lnTo>
                    <a:pt x="6457" y="0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gradFill>
                <a:gsLst>
                  <a:gs pos="0">
                    <a:schemeClr val="bg1">
                      <a:alpha val="65000"/>
                    </a:schemeClr>
                  </a:gs>
                  <a:gs pos="52000">
                    <a:schemeClr val="bg1">
                      <a:alpha val="11000"/>
                    </a:schemeClr>
                  </a:gs>
                  <a:gs pos="100000">
                    <a:schemeClr val="bg1">
                      <a:alpha val="65000"/>
                    </a:schemeClr>
                  </a:gs>
                </a:gsLst>
                <a:lin ang="5400000" scaled="1"/>
              </a:gradFill>
            </a:ln>
            <a:effectLst>
              <a:outerShdw blurRad="571500" dist="546100" dir="8100000" sx="95000" sy="95000" algn="tr" rotWithShape="0">
                <a:srgbClr val="283250">
                  <a:alpha val="1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994425" y="5964162"/>
            <a:ext cx="6297309" cy="1502415"/>
            <a:chOff x="5994425" y="5964162"/>
            <a:chExt cx="6297309" cy="1502415"/>
          </a:xfrm>
        </p:grpSpPr>
        <p:sp useBgFill="1">
          <p:nvSpPr>
            <p:cNvPr id="14" name="Freeform 6"/>
            <p:cNvSpPr>
              <a:spLocks/>
            </p:cNvSpPr>
            <p:nvPr/>
          </p:nvSpPr>
          <p:spPr bwMode="auto">
            <a:xfrm>
              <a:off x="5994425" y="5964162"/>
              <a:ext cx="6297309" cy="1496608"/>
            </a:xfrm>
            <a:custGeom>
              <a:avLst/>
              <a:gdLst>
                <a:gd name="T0" fmla="*/ 7583 w 7583"/>
                <a:gd name="T1" fmla="*/ 0 h 1802"/>
                <a:gd name="T2" fmla="*/ 7094 w 7583"/>
                <a:gd name="T3" fmla="*/ 1802 h 1802"/>
                <a:gd name="T4" fmla="*/ 489 w 7583"/>
                <a:gd name="T5" fmla="*/ 1802 h 1802"/>
                <a:gd name="T6" fmla="*/ 0 w 7583"/>
                <a:gd name="T7" fmla="*/ 0 h 1802"/>
                <a:gd name="T8" fmla="*/ 7583 w 7583"/>
                <a:gd name="T9" fmla="*/ 0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3" h="1802">
                  <a:moveTo>
                    <a:pt x="7583" y="0"/>
                  </a:moveTo>
                  <a:cubicBezTo>
                    <a:pt x="7572" y="655"/>
                    <a:pt x="7396" y="1269"/>
                    <a:pt x="7094" y="1802"/>
                  </a:cubicBezTo>
                  <a:lnTo>
                    <a:pt x="489" y="1802"/>
                  </a:lnTo>
                  <a:cubicBezTo>
                    <a:pt x="187" y="1269"/>
                    <a:pt x="11" y="655"/>
                    <a:pt x="0" y="0"/>
                  </a:cubicBezTo>
                  <a:lnTo>
                    <a:pt x="7583" y="0"/>
                  </a:lnTo>
                  <a:close/>
                </a:path>
              </a:pathLst>
            </a:custGeom>
            <a:ln>
              <a:noFill/>
            </a:ln>
            <a:effectLst>
              <a:outerShdw blurRad="571500" dist="546100" dir="8100000" sx="95000" sy="95000" algn="tr" rotWithShape="0">
                <a:srgbClr val="283250">
                  <a:alpha val="12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6154520" y="6901758"/>
              <a:ext cx="1270476" cy="559012"/>
            </a:xfrm>
            <a:custGeom>
              <a:avLst/>
              <a:gdLst>
                <a:gd name="connsiteX0" fmla="*/ 0 w 1270476"/>
                <a:gd name="connsiteY0" fmla="*/ 0 h 559012"/>
                <a:gd name="connsiteX1" fmla="*/ 78721 w 1270476"/>
                <a:gd name="connsiteY1" fmla="*/ 12014 h 559012"/>
                <a:gd name="connsiteX2" fmla="*/ 1131306 w 1270476"/>
                <a:gd name="connsiteY2" fmla="*/ 454943 h 559012"/>
                <a:gd name="connsiteX3" fmla="*/ 1270476 w 1270476"/>
                <a:gd name="connsiteY3" fmla="*/ 559012 h 559012"/>
                <a:gd name="connsiteX4" fmla="*/ 246917 w 1270476"/>
                <a:gd name="connsiteY4" fmla="*/ 559012 h 559012"/>
                <a:gd name="connsiteX5" fmla="*/ 10623 w 1270476"/>
                <a:gd name="connsiteY5" fmla="*/ 34379 h 55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476" h="559012">
                  <a:moveTo>
                    <a:pt x="0" y="0"/>
                  </a:moveTo>
                  <a:lnTo>
                    <a:pt x="78721" y="12014"/>
                  </a:lnTo>
                  <a:cubicBezTo>
                    <a:pt x="461974" y="90439"/>
                    <a:pt x="818097" y="243343"/>
                    <a:pt x="1131306" y="454943"/>
                  </a:cubicBezTo>
                  <a:lnTo>
                    <a:pt x="1270476" y="559012"/>
                  </a:lnTo>
                  <a:lnTo>
                    <a:pt x="246917" y="559012"/>
                  </a:lnTo>
                  <a:cubicBezTo>
                    <a:pt x="152868" y="393011"/>
                    <a:pt x="73534" y="217549"/>
                    <a:pt x="10623" y="34379"/>
                  </a:cubicBezTo>
                  <a:close/>
                </a:path>
              </a:pathLst>
            </a:custGeom>
            <a:gradFill>
              <a:gsLst>
                <a:gs pos="11000">
                  <a:schemeClr val="accent6">
                    <a:alpha val="56000"/>
                  </a:schemeClr>
                </a:gs>
                <a:gs pos="93000">
                  <a:schemeClr val="accent5">
                    <a:alpha val="56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317500" dir="2700000" sx="95000" sy="95000" algn="tl" rotWithShape="0">
                <a:srgbClr val="283250">
                  <a:alpha val="33000"/>
                </a:srgb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5994425" y="5969969"/>
              <a:ext cx="6297309" cy="1496608"/>
            </a:xfrm>
            <a:custGeom>
              <a:avLst/>
              <a:gdLst>
                <a:gd name="T0" fmla="*/ 7583 w 7583"/>
                <a:gd name="T1" fmla="*/ 0 h 1802"/>
                <a:gd name="T2" fmla="*/ 7094 w 7583"/>
                <a:gd name="T3" fmla="*/ 1802 h 1802"/>
                <a:gd name="T4" fmla="*/ 489 w 7583"/>
                <a:gd name="T5" fmla="*/ 1802 h 1802"/>
                <a:gd name="T6" fmla="*/ 0 w 7583"/>
                <a:gd name="T7" fmla="*/ 0 h 1802"/>
                <a:gd name="T8" fmla="*/ 7583 w 7583"/>
                <a:gd name="T9" fmla="*/ 0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3" h="1802">
                  <a:moveTo>
                    <a:pt x="7583" y="0"/>
                  </a:moveTo>
                  <a:cubicBezTo>
                    <a:pt x="7572" y="655"/>
                    <a:pt x="7396" y="1269"/>
                    <a:pt x="7094" y="1802"/>
                  </a:cubicBezTo>
                  <a:lnTo>
                    <a:pt x="489" y="1802"/>
                  </a:lnTo>
                  <a:cubicBezTo>
                    <a:pt x="187" y="1269"/>
                    <a:pt x="11" y="655"/>
                    <a:pt x="0" y="0"/>
                  </a:cubicBezTo>
                  <a:lnTo>
                    <a:pt x="7583" y="0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gradFill>
                <a:gsLst>
                  <a:gs pos="0">
                    <a:schemeClr val="bg1">
                      <a:alpha val="65000"/>
                    </a:schemeClr>
                  </a:gs>
                  <a:gs pos="52000">
                    <a:schemeClr val="bg1">
                      <a:alpha val="11000"/>
                    </a:schemeClr>
                  </a:gs>
                  <a:gs pos="100000">
                    <a:schemeClr val="bg1">
                      <a:alpha val="65000"/>
                    </a:schemeClr>
                  </a:gs>
                </a:gsLst>
                <a:lin ang="5400000" scaled="1"/>
              </a:gradFill>
            </a:ln>
            <a:effectLst>
              <a:outerShdw blurRad="571500" dist="546100" dir="8100000" sx="95000" sy="95000" algn="tr" rotWithShape="0">
                <a:srgbClr val="283250">
                  <a:alpha val="1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7101420" y="6453759"/>
            <a:ext cx="4083319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800" b="1" dirty="0" smtClean="0">
                <a:gradFill>
                  <a:gsLst>
                    <a:gs pos="11000">
                      <a:schemeClr val="accent6"/>
                    </a:gs>
                    <a:gs pos="8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Employ Risk </a:t>
            </a:r>
            <a:endParaRPr lang="en-US" sz="2800" b="1" dirty="0">
              <a:gradFill>
                <a:gsLst>
                  <a:gs pos="11000">
                    <a:schemeClr val="accent6"/>
                  </a:gs>
                  <a:gs pos="80000">
                    <a:schemeClr val="accent5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994425" y="4372578"/>
            <a:ext cx="6297309" cy="1505703"/>
            <a:chOff x="5994425" y="4372578"/>
            <a:chExt cx="6297309" cy="1505703"/>
          </a:xfrm>
        </p:grpSpPr>
        <p:sp useBgFill="1">
          <p:nvSpPr>
            <p:cNvPr id="15" name="Freeform 7"/>
            <p:cNvSpPr>
              <a:spLocks/>
            </p:cNvSpPr>
            <p:nvPr/>
          </p:nvSpPr>
          <p:spPr bwMode="auto">
            <a:xfrm>
              <a:off x="5994425" y="4372578"/>
              <a:ext cx="6297309" cy="1496608"/>
            </a:xfrm>
            <a:custGeom>
              <a:avLst/>
              <a:gdLst>
                <a:gd name="T0" fmla="*/ 7094 w 7583"/>
                <a:gd name="T1" fmla="*/ 0 h 1801"/>
                <a:gd name="T2" fmla="*/ 7583 w 7583"/>
                <a:gd name="T3" fmla="*/ 1801 h 1801"/>
                <a:gd name="T4" fmla="*/ 0 w 7583"/>
                <a:gd name="T5" fmla="*/ 1801 h 1801"/>
                <a:gd name="T6" fmla="*/ 489 w 7583"/>
                <a:gd name="T7" fmla="*/ 0 h 1801"/>
                <a:gd name="T8" fmla="*/ 7094 w 7583"/>
                <a:gd name="T9" fmla="*/ 0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3" h="1801">
                  <a:moveTo>
                    <a:pt x="7094" y="0"/>
                  </a:moveTo>
                  <a:cubicBezTo>
                    <a:pt x="7396" y="533"/>
                    <a:pt x="7572" y="1147"/>
                    <a:pt x="7583" y="1801"/>
                  </a:cubicBezTo>
                  <a:lnTo>
                    <a:pt x="0" y="1801"/>
                  </a:lnTo>
                  <a:cubicBezTo>
                    <a:pt x="11" y="1147"/>
                    <a:pt x="187" y="533"/>
                    <a:pt x="489" y="0"/>
                  </a:cubicBezTo>
                  <a:lnTo>
                    <a:pt x="7094" y="0"/>
                  </a:lnTo>
                  <a:close/>
                </a:path>
              </a:pathLst>
            </a:custGeom>
            <a:ln>
              <a:noFill/>
            </a:ln>
            <a:effectLst>
              <a:outerShdw blurRad="571500" dist="546100" dir="8100000" sx="95000" sy="95000" algn="tr" rotWithShape="0">
                <a:srgbClr val="283250">
                  <a:alpha val="12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917675" y="4381673"/>
              <a:ext cx="1337658" cy="1496608"/>
            </a:xfrm>
            <a:custGeom>
              <a:avLst/>
              <a:gdLst>
                <a:gd name="connsiteX0" fmla="*/ 0 w 1337658"/>
                <a:gd name="connsiteY0" fmla="*/ 0 h 1496608"/>
                <a:gd name="connsiteX1" fmla="*/ 885298 w 1337658"/>
                <a:gd name="connsiteY1" fmla="*/ 0 h 1496608"/>
                <a:gd name="connsiteX2" fmla="*/ 918993 w 1337658"/>
                <a:gd name="connsiteY2" fmla="*/ 108547 h 1496608"/>
                <a:gd name="connsiteX3" fmla="*/ 1008133 w 1337658"/>
                <a:gd name="connsiteY3" fmla="*/ 272775 h 1496608"/>
                <a:gd name="connsiteX4" fmla="*/ 1122615 w 1337658"/>
                <a:gd name="connsiteY4" fmla="*/ 411528 h 1496608"/>
                <a:gd name="connsiteX5" fmla="*/ 1225235 w 1337658"/>
                <a:gd name="connsiteY5" fmla="*/ 710598 h 1496608"/>
                <a:gd name="connsiteX6" fmla="*/ 1337658 w 1337658"/>
                <a:gd name="connsiteY6" fmla="*/ 1496608 h 1496608"/>
                <a:gd name="connsiteX7" fmla="*/ 1324129 w 1337658"/>
                <a:gd name="connsiteY7" fmla="*/ 1496608 h 1496608"/>
                <a:gd name="connsiteX8" fmla="*/ 1265177 w 1337658"/>
                <a:gd name="connsiteY8" fmla="*/ 1481450 h 1496608"/>
                <a:gd name="connsiteX9" fmla="*/ 15467 w 1337658"/>
                <a:gd name="connsiteY9" fmla="*/ 101346 h 149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7658" h="1496608">
                  <a:moveTo>
                    <a:pt x="0" y="0"/>
                  </a:moveTo>
                  <a:lnTo>
                    <a:pt x="885298" y="0"/>
                  </a:lnTo>
                  <a:lnTo>
                    <a:pt x="918993" y="108547"/>
                  </a:lnTo>
                  <a:cubicBezTo>
                    <a:pt x="943455" y="166381"/>
                    <a:pt x="973384" y="221340"/>
                    <a:pt x="1008133" y="272775"/>
                  </a:cubicBezTo>
                  <a:lnTo>
                    <a:pt x="1122615" y="411528"/>
                  </a:lnTo>
                  <a:lnTo>
                    <a:pt x="1225235" y="710598"/>
                  </a:lnTo>
                  <a:cubicBezTo>
                    <a:pt x="1294267" y="961453"/>
                    <a:pt x="1333090" y="1224876"/>
                    <a:pt x="1337658" y="1496608"/>
                  </a:cubicBezTo>
                  <a:lnTo>
                    <a:pt x="1324129" y="1496608"/>
                  </a:lnTo>
                  <a:lnTo>
                    <a:pt x="1265177" y="1481450"/>
                  </a:lnTo>
                  <a:cubicBezTo>
                    <a:pt x="634305" y="1285229"/>
                    <a:pt x="149657" y="757117"/>
                    <a:pt x="15467" y="101346"/>
                  </a:cubicBezTo>
                  <a:close/>
                </a:path>
              </a:pathLst>
            </a:custGeom>
            <a:gradFill>
              <a:gsLst>
                <a:gs pos="11000">
                  <a:schemeClr val="accent6">
                    <a:alpha val="56000"/>
                  </a:schemeClr>
                </a:gs>
                <a:gs pos="93000">
                  <a:schemeClr val="accent5">
                    <a:alpha val="56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317500" dir="2700000" sx="95000" sy="95000" algn="tl" rotWithShape="0">
                <a:srgbClr val="283250">
                  <a:alpha val="33000"/>
                </a:srgb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5994425" y="4372578"/>
              <a:ext cx="6297309" cy="1496608"/>
            </a:xfrm>
            <a:custGeom>
              <a:avLst/>
              <a:gdLst>
                <a:gd name="T0" fmla="*/ 7094 w 7583"/>
                <a:gd name="T1" fmla="*/ 0 h 1801"/>
                <a:gd name="T2" fmla="*/ 7583 w 7583"/>
                <a:gd name="T3" fmla="*/ 1801 h 1801"/>
                <a:gd name="T4" fmla="*/ 0 w 7583"/>
                <a:gd name="T5" fmla="*/ 1801 h 1801"/>
                <a:gd name="T6" fmla="*/ 489 w 7583"/>
                <a:gd name="T7" fmla="*/ 0 h 1801"/>
                <a:gd name="T8" fmla="*/ 7094 w 7583"/>
                <a:gd name="T9" fmla="*/ 0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3" h="1801">
                  <a:moveTo>
                    <a:pt x="7094" y="0"/>
                  </a:moveTo>
                  <a:cubicBezTo>
                    <a:pt x="7396" y="533"/>
                    <a:pt x="7572" y="1147"/>
                    <a:pt x="7583" y="1801"/>
                  </a:cubicBezTo>
                  <a:lnTo>
                    <a:pt x="0" y="1801"/>
                  </a:lnTo>
                  <a:cubicBezTo>
                    <a:pt x="11" y="1147"/>
                    <a:pt x="187" y="533"/>
                    <a:pt x="489" y="0"/>
                  </a:cubicBezTo>
                  <a:lnTo>
                    <a:pt x="7094" y="0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gradFill>
                <a:gsLst>
                  <a:gs pos="0">
                    <a:schemeClr val="bg1">
                      <a:alpha val="65000"/>
                    </a:schemeClr>
                  </a:gs>
                  <a:gs pos="52000">
                    <a:schemeClr val="bg1">
                      <a:alpha val="11000"/>
                    </a:schemeClr>
                  </a:gs>
                  <a:gs pos="100000">
                    <a:schemeClr val="bg1">
                      <a:alpha val="65000"/>
                    </a:schemeClr>
                  </a:gs>
                </a:gsLst>
                <a:lin ang="5400000" scaled="1"/>
              </a:gradFill>
            </a:ln>
            <a:effectLst>
              <a:outerShdw blurRad="571500" dist="546100" dir="8100000" sx="95000" sy="95000" algn="tr" rotWithShape="0">
                <a:srgbClr val="283250">
                  <a:alpha val="1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7101420" y="4859272"/>
            <a:ext cx="4083319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800" b="1" dirty="0">
                <a:gradFill>
                  <a:gsLst>
                    <a:gs pos="11000">
                      <a:schemeClr val="accent6"/>
                    </a:gs>
                    <a:gs pos="8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Work is the bridge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7101420" y="7935972"/>
            <a:ext cx="4083319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800" b="1" dirty="0" smtClean="0">
                <a:gradFill>
                  <a:gsLst>
                    <a:gs pos="11000">
                      <a:schemeClr val="accent6"/>
                    </a:gs>
                    <a:gs pos="8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Supply Chain</a:t>
            </a:r>
            <a:endParaRPr lang="en-US" sz="2800" b="1" dirty="0">
              <a:gradFill>
                <a:gsLst>
                  <a:gs pos="11000">
                    <a:schemeClr val="accent6"/>
                  </a:gs>
                  <a:gs pos="80000">
                    <a:schemeClr val="accent5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462115" y="2761861"/>
            <a:ext cx="5361929" cy="1496608"/>
            <a:chOff x="6462115" y="2761861"/>
            <a:chExt cx="5361929" cy="1496608"/>
          </a:xfrm>
        </p:grpSpPr>
        <p:sp useBgFill="1">
          <p:nvSpPr>
            <p:cNvPr id="16" name="Freeform 8"/>
            <p:cNvSpPr>
              <a:spLocks/>
            </p:cNvSpPr>
            <p:nvPr/>
          </p:nvSpPr>
          <p:spPr bwMode="auto">
            <a:xfrm>
              <a:off x="6462115" y="2761861"/>
              <a:ext cx="5361929" cy="1496608"/>
            </a:xfrm>
            <a:custGeom>
              <a:avLst/>
              <a:gdLst>
                <a:gd name="T0" fmla="*/ 3229 w 6457"/>
                <a:gd name="T1" fmla="*/ 0 h 1802"/>
                <a:gd name="T2" fmla="*/ 6457 w 6457"/>
                <a:gd name="T3" fmla="*/ 1802 h 1802"/>
                <a:gd name="T4" fmla="*/ 0 w 6457"/>
                <a:gd name="T5" fmla="*/ 1802 h 1802"/>
                <a:gd name="T6" fmla="*/ 3229 w 6457"/>
                <a:gd name="T7" fmla="*/ 0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57" h="1802">
                  <a:moveTo>
                    <a:pt x="3229" y="0"/>
                  </a:moveTo>
                  <a:cubicBezTo>
                    <a:pt x="4593" y="0"/>
                    <a:pt x="5789" y="721"/>
                    <a:pt x="6457" y="1802"/>
                  </a:cubicBezTo>
                  <a:lnTo>
                    <a:pt x="0" y="1802"/>
                  </a:lnTo>
                  <a:cubicBezTo>
                    <a:pt x="668" y="721"/>
                    <a:pt x="1864" y="0"/>
                    <a:pt x="3229" y="0"/>
                  </a:cubicBezTo>
                  <a:close/>
                </a:path>
              </a:pathLst>
            </a:custGeom>
            <a:ln>
              <a:noFill/>
            </a:ln>
            <a:effectLst>
              <a:outerShdw blurRad="571500" dist="546100" dir="8100000" sx="95000" sy="95000" algn="tr" rotWithShape="0">
                <a:srgbClr val="283250">
                  <a:alpha val="12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10894703" y="3420281"/>
              <a:ext cx="879287" cy="838188"/>
            </a:xfrm>
            <a:custGeom>
              <a:avLst/>
              <a:gdLst>
                <a:gd name="connsiteX0" fmla="*/ 137036 w 879287"/>
                <a:gd name="connsiteY0" fmla="*/ 0 h 838188"/>
                <a:gd name="connsiteX1" fmla="*/ 253569 w 879287"/>
                <a:gd name="connsiteY1" fmla="*/ 93246 h 838188"/>
                <a:gd name="connsiteX2" fmla="*/ 783868 w 879287"/>
                <a:gd name="connsiteY2" fmla="*/ 673428 h 838188"/>
                <a:gd name="connsiteX3" fmla="*/ 876834 w 879287"/>
                <a:gd name="connsiteY3" fmla="*/ 813859 h 838188"/>
                <a:gd name="connsiteX4" fmla="*/ 879287 w 879287"/>
                <a:gd name="connsiteY4" fmla="*/ 838188 h 838188"/>
                <a:gd name="connsiteX5" fmla="*/ 7277 w 879287"/>
                <a:gd name="connsiteY5" fmla="*/ 838188 h 838188"/>
                <a:gd name="connsiteX6" fmla="*/ 0 w 879287"/>
                <a:gd name="connsiteY6" fmla="*/ 694083 h 838188"/>
                <a:gd name="connsiteX7" fmla="*/ 82344 w 879287"/>
                <a:gd name="connsiteY7" fmla="*/ 149429 h 83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9287" h="838188">
                  <a:moveTo>
                    <a:pt x="137036" y="0"/>
                  </a:moveTo>
                  <a:lnTo>
                    <a:pt x="253569" y="93246"/>
                  </a:lnTo>
                  <a:cubicBezTo>
                    <a:pt x="453457" y="263659"/>
                    <a:pt x="631780" y="458614"/>
                    <a:pt x="783868" y="673428"/>
                  </a:cubicBezTo>
                  <a:lnTo>
                    <a:pt x="876834" y="813859"/>
                  </a:lnTo>
                  <a:lnTo>
                    <a:pt x="879287" y="838188"/>
                  </a:lnTo>
                  <a:lnTo>
                    <a:pt x="7277" y="838188"/>
                  </a:lnTo>
                  <a:lnTo>
                    <a:pt x="0" y="694083"/>
                  </a:lnTo>
                  <a:cubicBezTo>
                    <a:pt x="0" y="504417"/>
                    <a:pt x="28829" y="321485"/>
                    <a:pt x="82344" y="149429"/>
                  </a:cubicBezTo>
                  <a:close/>
                </a:path>
              </a:pathLst>
            </a:custGeom>
            <a:gradFill>
              <a:gsLst>
                <a:gs pos="11000">
                  <a:schemeClr val="accent6">
                    <a:alpha val="56000"/>
                  </a:schemeClr>
                </a:gs>
                <a:gs pos="93000">
                  <a:schemeClr val="accent5">
                    <a:alpha val="56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317500" dir="2700000" sx="95000" sy="95000" algn="tl" rotWithShape="0">
                <a:srgbClr val="283250">
                  <a:alpha val="33000"/>
                </a:srgb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8"/>
            <p:cNvSpPr>
              <a:spLocks/>
            </p:cNvSpPr>
            <p:nvPr/>
          </p:nvSpPr>
          <p:spPr bwMode="auto">
            <a:xfrm>
              <a:off x="6462115" y="2761861"/>
              <a:ext cx="5361929" cy="1496608"/>
            </a:xfrm>
            <a:custGeom>
              <a:avLst/>
              <a:gdLst>
                <a:gd name="T0" fmla="*/ 3229 w 6457"/>
                <a:gd name="T1" fmla="*/ 0 h 1802"/>
                <a:gd name="T2" fmla="*/ 6457 w 6457"/>
                <a:gd name="T3" fmla="*/ 1802 h 1802"/>
                <a:gd name="T4" fmla="*/ 0 w 6457"/>
                <a:gd name="T5" fmla="*/ 1802 h 1802"/>
                <a:gd name="T6" fmla="*/ 3229 w 6457"/>
                <a:gd name="T7" fmla="*/ 0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57" h="1802">
                  <a:moveTo>
                    <a:pt x="3229" y="0"/>
                  </a:moveTo>
                  <a:cubicBezTo>
                    <a:pt x="4593" y="0"/>
                    <a:pt x="5789" y="721"/>
                    <a:pt x="6457" y="1802"/>
                  </a:cubicBezTo>
                  <a:lnTo>
                    <a:pt x="0" y="1802"/>
                  </a:lnTo>
                  <a:cubicBezTo>
                    <a:pt x="668" y="721"/>
                    <a:pt x="1864" y="0"/>
                    <a:pt x="3229" y="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gradFill>
                <a:gsLst>
                  <a:gs pos="0">
                    <a:schemeClr val="bg1">
                      <a:alpha val="65000"/>
                    </a:schemeClr>
                  </a:gs>
                  <a:gs pos="52000">
                    <a:schemeClr val="bg1">
                      <a:alpha val="11000"/>
                    </a:schemeClr>
                  </a:gs>
                  <a:gs pos="100000">
                    <a:schemeClr val="bg1">
                      <a:alpha val="65000"/>
                    </a:schemeClr>
                  </a:gs>
                </a:gsLst>
                <a:lin ang="5400000" scaled="1"/>
              </a:gradFill>
            </a:ln>
            <a:effectLst>
              <a:outerShdw blurRad="571500" dist="546100" dir="8100000" sx="95000" sy="95000" algn="tr" rotWithShape="0">
                <a:srgbClr val="283250">
                  <a:alpha val="1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7101420" y="3411719"/>
            <a:ext cx="4083319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800" b="1" dirty="0" smtClean="0">
                <a:gradFill>
                  <a:gsLst>
                    <a:gs pos="11000">
                      <a:schemeClr val="accent6"/>
                    </a:gs>
                    <a:gs pos="8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Our Dedication</a:t>
            </a:r>
            <a:endParaRPr lang="en-US" sz="2800" b="1" dirty="0">
              <a:gradFill>
                <a:gsLst>
                  <a:gs pos="11000">
                    <a:schemeClr val="accent6"/>
                  </a:gs>
                  <a:gs pos="80000">
                    <a:schemeClr val="accent5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069200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30" grpId="0"/>
          <p:bldP spid="31" grpId="0"/>
          <p:bldP spid="32" grpId="0"/>
          <p:bldP spid="33" grpId="0"/>
          <p:bldP spid="7" grpId="0"/>
          <p:bldP spid="8" grpId="0"/>
          <p:bldP spid="9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30" grpId="0"/>
          <p:bldP spid="31" grpId="0"/>
          <p:bldP spid="32" grpId="0"/>
          <p:bldP spid="33" grpId="0"/>
          <p:bldP spid="7" grpId="0"/>
          <p:bldP spid="8" grpId="0"/>
          <p:bldP spid="9" grpId="0"/>
          <p:bldP spid="6" grpId="0"/>
        </p:bldLst>
      </p:timing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15689957" y="2667734"/>
            <a:ext cx="2021836" cy="2808343"/>
          </a:xfrm>
          <a:custGeom>
            <a:avLst/>
            <a:gdLst/>
            <a:ahLst/>
            <a:cxnLst/>
            <a:rect l="l" t="t" r="r" b="b"/>
            <a:pathLst>
              <a:path w="1595781" h="2114550">
                <a:moveTo>
                  <a:pt x="87401" y="0"/>
                </a:moveTo>
                <a:lnTo>
                  <a:pt x="1519657" y="0"/>
                </a:lnTo>
                <a:lnTo>
                  <a:pt x="1519657" y="448285"/>
                </a:lnTo>
                <a:lnTo>
                  <a:pt x="962295" y="787364"/>
                </a:lnTo>
                <a:lnTo>
                  <a:pt x="976261" y="788860"/>
                </a:lnTo>
                <a:cubicBezTo>
                  <a:pt x="1067158" y="800754"/>
                  <a:pt x="1149611" y="822560"/>
                  <a:pt x="1223620" y="854278"/>
                </a:cubicBezTo>
                <a:cubicBezTo>
                  <a:pt x="1342035" y="905028"/>
                  <a:pt x="1433665" y="977862"/>
                  <a:pt x="1498511" y="1072782"/>
                </a:cubicBezTo>
                <a:cubicBezTo>
                  <a:pt x="1563357" y="1167702"/>
                  <a:pt x="1595781" y="1280948"/>
                  <a:pt x="1595781" y="1412520"/>
                </a:cubicBezTo>
                <a:lnTo>
                  <a:pt x="1595781" y="1446352"/>
                </a:lnTo>
                <a:cubicBezTo>
                  <a:pt x="1595781" y="1576045"/>
                  <a:pt x="1563357" y="1691170"/>
                  <a:pt x="1498511" y="1791729"/>
                </a:cubicBezTo>
                <a:cubicBezTo>
                  <a:pt x="1433665" y="1892288"/>
                  <a:pt x="1341565" y="1971231"/>
                  <a:pt x="1222210" y="2028558"/>
                </a:cubicBezTo>
                <a:cubicBezTo>
                  <a:pt x="1102855" y="2085886"/>
                  <a:pt x="961415" y="2114550"/>
                  <a:pt x="797890" y="2114550"/>
                </a:cubicBezTo>
                <a:cubicBezTo>
                  <a:pt x="636245" y="2114550"/>
                  <a:pt x="495275" y="2084946"/>
                  <a:pt x="374980" y="2025739"/>
                </a:cubicBezTo>
                <a:cubicBezTo>
                  <a:pt x="254686" y="1966532"/>
                  <a:pt x="162115" y="1885709"/>
                  <a:pt x="97269" y="1783271"/>
                </a:cubicBezTo>
                <a:cubicBezTo>
                  <a:pt x="32423" y="1680832"/>
                  <a:pt x="0" y="1563827"/>
                  <a:pt x="0" y="1432255"/>
                </a:cubicBezTo>
                <a:lnTo>
                  <a:pt x="507492" y="1432255"/>
                </a:lnTo>
                <a:cubicBezTo>
                  <a:pt x="507492" y="1505560"/>
                  <a:pt x="532867" y="1565237"/>
                  <a:pt x="583616" y="1611287"/>
                </a:cubicBezTo>
                <a:cubicBezTo>
                  <a:pt x="634365" y="1657337"/>
                  <a:pt x="705790" y="1680363"/>
                  <a:pt x="797890" y="1680363"/>
                </a:cubicBezTo>
                <a:cubicBezTo>
                  <a:pt x="859917" y="1680363"/>
                  <a:pt x="912546" y="1668615"/>
                  <a:pt x="955777" y="1645120"/>
                </a:cubicBezTo>
                <a:cubicBezTo>
                  <a:pt x="999007" y="1621625"/>
                  <a:pt x="1031900" y="1589672"/>
                  <a:pt x="1054456" y="1549260"/>
                </a:cubicBezTo>
                <a:cubicBezTo>
                  <a:pt x="1077011" y="1508849"/>
                  <a:pt x="1088289" y="1463269"/>
                  <a:pt x="1088289" y="1412520"/>
                </a:cubicBezTo>
                <a:cubicBezTo>
                  <a:pt x="1088289" y="1335456"/>
                  <a:pt x="1063384" y="1271550"/>
                  <a:pt x="1013574" y="1220800"/>
                </a:cubicBezTo>
                <a:cubicBezTo>
                  <a:pt x="963765" y="1170051"/>
                  <a:pt x="891870" y="1144677"/>
                  <a:pt x="797890" y="1144677"/>
                </a:cubicBezTo>
                <a:cubicBezTo>
                  <a:pt x="743382" y="1144677"/>
                  <a:pt x="694982" y="1153135"/>
                  <a:pt x="652691" y="1170051"/>
                </a:cubicBezTo>
                <a:cubicBezTo>
                  <a:pt x="610400" y="1186968"/>
                  <a:pt x="574218" y="1208583"/>
                  <a:pt x="544144" y="1234897"/>
                </a:cubicBezTo>
                <a:lnTo>
                  <a:pt x="310134" y="845820"/>
                </a:lnTo>
                <a:lnTo>
                  <a:pt x="879653" y="496215"/>
                </a:lnTo>
                <a:lnTo>
                  <a:pt x="854278" y="451104"/>
                </a:lnTo>
                <a:lnTo>
                  <a:pt x="87401" y="451104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11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11000">
                    <a:schemeClr val="accent1"/>
                  </a:gs>
                  <a:gs pos="80000">
                    <a:srgbClr val="BEC3E4"/>
                  </a:gs>
                </a:gsLst>
                <a:lin ang="0" scaled="1"/>
              </a:gra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3564962" y="2660245"/>
            <a:ext cx="1943247" cy="2815832"/>
          </a:xfrm>
          <a:custGeom>
            <a:avLst/>
            <a:gdLst/>
            <a:ahLst/>
            <a:cxnLst/>
            <a:rect l="l" t="t" r="r" b="b"/>
            <a:pathLst>
              <a:path w="1533753" h="2120189">
                <a:moveTo>
                  <a:pt x="766876" y="0"/>
                </a:moveTo>
                <a:cubicBezTo>
                  <a:pt x="932281" y="0"/>
                  <a:pt x="1071842" y="28664"/>
                  <a:pt x="1185557" y="85992"/>
                </a:cubicBezTo>
                <a:cubicBezTo>
                  <a:pt x="1299273" y="143320"/>
                  <a:pt x="1385735" y="221323"/>
                  <a:pt x="1444942" y="320002"/>
                </a:cubicBezTo>
                <a:cubicBezTo>
                  <a:pt x="1504150" y="418681"/>
                  <a:pt x="1533753" y="530048"/>
                  <a:pt x="1533753" y="654101"/>
                </a:cubicBezTo>
                <a:lnTo>
                  <a:pt x="1533753" y="687934"/>
                </a:lnTo>
                <a:cubicBezTo>
                  <a:pt x="1533753" y="847700"/>
                  <a:pt x="1490522" y="979272"/>
                  <a:pt x="1404061" y="1082650"/>
                </a:cubicBezTo>
                <a:cubicBezTo>
                  <a:pt x="1317599" y="1186028"/>
                  <a:pt x="1178509" y="1279068"/>
                  <a:pt x="986790" y="1361771"/>
                </a:cubicBezTo>
                <a:lnTo>
                  <a:pt x="673836" y="1494282"/>
                </a:lnTo>
                <a:cubicBezTo>
                  <a:pt x="628726" y="1513078"/>
                  <a:pt x="595363" y="1533754"/>
                  <a:pt x="573748" y="1556309"/>
                </a:cubicBezTo>
                <a:cubicBezTo>
                  <a:pt x="552132" y="1578864"/>
                  <a:pt x="541324" y="1608938"/>
                  <a:pt x="541324" y="1646530"/>
                </a:cubicBezTo>
                <a:lnTo>
                  <a:pt x="541324" y="1669085"/>
                </a:lnTo>
                <a:lnTo>
                  <a:pt x="1528114" y="1669085"/>
                </a:lnTo>
                <a:lnTo>
                  <a:pt x="1528114" y="2120189"/>
                </a:lnTo>
                <a:lnTo>
                  <a:pt x="28194" y="2120189"/>
                </a:lnTo>
                <a:lnTo>
                  <a:pt x="28194" y="1669085"/>
                </a:lnTo>
                <a:cubicBezTo>
                  <a:pt x="28194" y="1578864"/>
                  <a:pt x="43700" y="1499451"/>
                  <a:pt x="74714" y="1430846"/>
                </a:cubicBezTo>
                <a:cubicBezTo>
                  <a:pt x="105727" y="1362240"/>
                  <a:pt x="154597" y="1301623"/>
                  <a:pt x="221322" y="1248995"/>
                </a:cubicBezTo>
                <a:cubicBezTo>
                  <a:pt x="288048" y="1196366"/>
                  <a:pt x="374980" y="1147496"/>
                  <a:pt x="482117" y="1102386"/>
                </a:cubicBezTo>
                <a:lnTo>
                  <a:pt x="795070" y="969874"/>
                </a:lnTo>
                <a:cubicBezTo>
                  <a:pt x="875893" y="936041"/>
                  <a:pt x="934631" y="895630"/>
                  <a:pt x="971283" y="848640"/>
                </a:cubicBezTo>
                <a:cubicBezTo>
                  <a:pt x="1007935" y="801650"/>
                  <a:pt x="1026261" y="742442"/>
                  <a:pt x="1026261" y="671018"/>
                </a:cubicBezTo>
                <a:cubicBezTo>
                  <a:pt x="1026261" y="605232"/>
                  <a:pt x="1004176" y="549313"/>
                  <a:pt x="960005" y="503263"/>
                </a:cubicBezTo>
                <a:cubicBezTo>
                  <a:pt x="915835" y="457213"/>
                  <a:pt x="851458" y="434188"/>
                  <a:pt x="766876" y="434188"/>
                </a:cubicBezTo>
                <a:cubicBezTo>
                  <a:pt x="680415" y="434188"/>
                  <a:pt x="615569" y="458153"/>
                  <a:pt x="572338" y="506083"/>
                </a:cubicBezTo>
                <a:cubicBezTo>
                  <a:pt x="529107" y="554013"/>
                  <a:pt x="507492" y="618389"/>
                  <a:pt x="507492" y="699212"/>
                </a:cubicBezTo>
                <a:lnTo>
                  <a:pt x="0" y="699212"/>
                </a:lnTo>
                <a:cubicBezTo>
                  <a:pt x="0" y="563880"/>
                  <a:pt x="29133" y="443586"/>
                  <a:pt x="87401" y="338328"/>
                </a:cubicBezTo>
                <a:cubicBezTo>
                  <a:pt x="145669" y="233071"/>
                  <a:pt x="231660" y="150368"/>
                  <a:pt x="345376" y="90221"/>
                </a:cubicBezTo>
                <a:cubicBezTo>
                  <a:pt x="459092" y="30074"/>
                  <a:pt x="599592" y="0"/>
                  <a:pt x="766876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11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11000">
                    <a:schemeClr val="accent1"/>
                  </a:gs>
                  <a:gs pos="80000">
                    <a:srgbClr val="BEC3E4"/>
                  </a:gs>
                </a:gsLst>
                <a:lin ang="0" scaled="1"/>
              </a:gra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1007737" y="2585356"/>
            <a:ext cx="2375477" cy="2890721"/>
          </a:xfrm>
          <a:custGeom>
            <a:avLst/>
            <a:gdLst/>
            <a:ahLst/>
            <a:cxnLst/>
            <a:rect l="l" t="t" r="r" b="b"/>
            <a:pathLst>
              <a:path w="1874901" h="2176577">
                <a:moveTo>
                  <a:pt x="938860" y="484937"/>
                </a:moveTo>
                <a:cubicBezTo>
                  <a:pt x="801649" y="484937"/>
                  <a:pt x="698271" y="532397"/>
                  <a:pt x="628726" y="627317"/>
                </a:cubicBezTo>
                <a:cubicBezTo>
                  <a:pt x="559181" y="722237"/>
                  <a:pt x="524408" y="875894"/>
                  <a:pt x="524408" y="1088289"/>
                </a:cubicBezTo>
                <a:cubicBezTo>
                  <a:pt x="524408" y="1293165"/>
                  <a:pt x="558711" y="1444943"/>
                  <a:pt x="627316" y="1543622"/>
                </a:cubicBezTo>
                <a:cubicBezTo>
                  <a:pt x="695922" y="1642301"/>
                  <a:pt x="799770" y="1691640"/>
                  <a:pt x="938860" y="1691640"/>
                </a:cubicBezTo>
                <a:cubicBezTo>
                  <a:pt x="1077951" y="1691640"/>
                  <a:pt x="1181329" y="1642771"/>
                  <a:pt x="1248994" y="1545032"/>
                </a:cubicBezTo>
                <a:cubicBezTo>
                  <a:pt x="1316660" y="1447292"/>
                  <a:pt x="1350492" y="1296924"/>
                  <a:pt x="1350492" y="1093928"/>
                </a:cubicBezTo>
                <a:cubicBezTo>
                  <a:pt x="1350492" y="877774"/>
                  <a:pt x="1315720" y="722237"/>
                  <a:pt x="1246175" y="627317"/>
                </a:cubicBezTo>
                <a:cubicBezTo>
                  <a:pt x="1176629" y="532397"/>
                  <a:pt x="1074191" y="484937"/>
                  <a:pt x="938860" y="484937"/>
                </a:cubicBezTo>
                <a:close/>
                <a:moveTo>
                  <a:pt x="938860" y="0"/>
                </a:moveTo>
                <a:cubicBezTo>
                  <a:pt x="1151255" y="0"/>
                  <a:pt x="1326528" y="45111"/>
                  <a:pt x="1464678" y="135332"/>
                </a:cubicBezTo>
                <a:cubicBezTo>
                  <a:pt x="1602829" y="225552"/>
                  <a:pt x="1705737" y="346787"/>
                  <a:pt x="1773403" y="499034"/>
                </a:cubicBezTo>
                <a:cubicBezTo>
                  <a:pt x="1841068" y="651282"/>
                  <a:pt x="1874901" y="821386"/>
                  <a:pt x="1874901" y="1009346"/>
                </a:cubicBezTo>
                <a:lnTo>
                  <a:pt x="1874901" y="1172871"/>
                </a:lnTo>
                <a:cubicBezTo>
                  <a:pt x="1874901" y="1306322"/>
                  <a:pt x="1857045" y="1433665"/>
                  <a:pt x="1821332" y="1554899"/>
                </a:cubicBezTo>
                <a:cubicBezTo>
                  <a:pt x="1785620" y="1676134"/>
                  <a:pt x="1730641" y="1783271"/>
                  <a:pt x="1656397" y="1876311"/>
                </a:cubicBezTo>
                <a:cubicBezTo>
                  <a:pt x="1582153" y="1969351"/>
                  <a:pt x="1485824" y="2042656"/>
                  <a:pt x="1367409" y="2096224"/>
                </a:cubicBezTo>
                <a:cubicBezTo>
                  <a:pt x="1248994" y="2149793"/>
                  <a:pt x="1106145" y="2176577"/>
                  <a:pt x="938860" y="2176577"/>
                </a:cubicBezTo>
                <a:cubicBezTo>
                  <a:pt x="771576" y="2176577"/>
                  <a:pt x="628726" y="2149793"/>
                  <a:pt x="510311" y="2096224"/>
                </a:cubicBezTo>
                <a:cubicBezTo>
                  <a:pt x="391896" y="2042656"/>
                  <a:pt x="295097" y="1969351"/>
                  <a:pt x="219913" y="1876311"/>
                </a:cubicBezTo>
                <a:cubicBezTo>
                  <a:pt x="144729" y="1783271"/>
                  <a:pt x="89281" y="1676134"/>
                  <a:pt x="53568" y="1554899"/>
                </a:cubicBezTo>
                <a:cubicBezTo>
                  <a:pt x="17856" y="1433665"/>
                  <a:pt x="0" y="1306322"/>
                  <a:pt x="0" y="1172871"/>
                </a:cubicBezTo>
                <a:lnTo>
                  <a:pt x="0" y="1009346"/>
                </a:lnTo>
                <a:cubicBezTo>
                  <a:pt x="0" y="821386"/>
                  <a:pt x="33833" y="651282"/>
                  <a:pt x="101498" y="499034"/>
                </a:cubicBezTo>
                <a:cubicBezTo>
                  <a:pt x="169164" y="346787"/>
                  <a:pt x="272542" y="225552"/>
                  <a:pt x="411632" y="135332"/>
                </a:cubicBezTo>
                <a:cubicBezTo>
                  <a:pt x="550723" y="45111"/>
                  <a:pt x="726465" y="0"/>
                  <a:pt x="93886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11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11000">
                    <a:schemeClr val="accent1"/>
                  </a:gs>
                  <a:gs pos="80000">
                    <a:srgbClr val="BEC3E4"/>
                  </a:gs>
                </a:gsLst>
                <a:lin ang="0" scaled="1"/>
              </a:gra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8882742" y="2660245"/>
            <a:ext cx="1943247" cy="2815832"/>
          </a:xfrm>
          <a:custGeom>
            <a:avLst/>
            <a:gdLst/>
            <a:ahLst/>
            <a:cxnLst/>
            <a:rect l="l" t="t" r="r" b="b"/>
            <a:pathLst>
              <a:path w="1533753" h="2120189">
                <a:moveTo>
                  <a:pt x="766876" y="0"/>
                </a:moveTo>
                <a:cubicBezTo>
                  <a:pt x="932281" y="0"/>
                  <a:pt x="1071842" y="28664"/>
                  <a:pt x="1185557" y="85992"/>
                </a:cubicBezTo>
                <a:cubicBezTo>
                  <a:pt x="1299273" y="143320"/>
                  <a:pt x="1385735" y="221323"/>
                  <a:pt x="1444942" y="320002"/>
                </a:cubicBezTo>
                <a:cubicBezTo>
                  <a:pt x="1504150" y="418681"/>
                  <a:pt x="1533753" y="530048"/>
                  <a:pt x="1533753" y="654101"/>
                </a:cubicBezTo>
                <a:lnTo>
                  <a:pt x="1533753" y="687934"/>
                </a:lnTo>
                <a:cubicBezTo>
                  <a:pt x="1533753" y="847700"/>
                  <a:pt x="1490522" y="979272"/>
                  <a:pt x="1404061" y="1082650"/>
                </a:cubicBezTo>
                <a:cubicBezTo>
                  <a:pt x="1317599" y="1186028"/>
                  <a:pt x="1178509" y="1279068"/>
                  <a:pt x="986790" y="1361771"/>
                </a:cubicBezTo>
                <a:lnTo>
                  <a:pt x="673836" y="1494282"/>
                </a:lnTo>
                <a:cubicBezTo>
                  <a:pt x="628726" y="1513078"/>
                  <a:pt x="595363" y="1533754"/>
                  <a:pt x="573748" y="1556309"/>
                </a:cubicBezTo>
                <a:cubicBezTo>
                  <a:pt x="552132" y="1578864"/>
                  <a:pt x="541324" y="1608938"/>
                  <a:pt x="541324" y="1646530"/>
                </a:cubicBezTo>
                <a:lnTo>
                  <a:pt x="541324" y="1669085"/>
                </a:lnTo>
                <a:lnTo>
                  <a:pt x="1528114" y="1669085"/>
                </a:lnTo>
                <a:lnTo>
                  <a:pt x="1528114" y="2120189"/>
                </a:lnTo>
                <a:lnTo>
                  <a:pt x="28194" y="2120189"/>
                </a:lnTo>
                <a:lnTo>
                  <a:pt x="28194" y="1669085"/>
                </a:lnTo>
                <a:cubicBezTo>
                  <a:pt x="28194" y="1578864"/>
                  <a:pt x="43700" y="1499451"/>
                  <a:pt x="74714" y="1430846"/>
                </a:cubicBezTo>
                <a:cubicBezTo>
                  <a:pt x="105727" y="1362240"/>
                  <a:pt x="154597" y="1301623"/>
                  <a:pt x="221322" y="1248995"/>
                </a:cubicBezTo>
                <a:cubicBezTo>
                  <a:pt x="288048" y="1196366"/>
                  <a:pt x="374980" y="1147496"/>
                  <a:pt x="482117" y="1102386"/>
                </a:cubicBezTo>
                <a:lnTo>
                  <a:pt x="795070" y="969874"/>
                </a:lnTo>
                <a:cubicBezTo>
                  <a:pt x="875893" y="936041"/>
                  <a:pt x="934631" y="895630"/>
                  <a:pt x="971283" y="848640"/>
                </a:cubicBezTo>
                <a:cubicBezTo>
                  <a:pt x="1007935" y="801650"/>
                  <a:pt x="1026261" y="742442"/>
                  <a:pt x="1026261" y="671018"/>
                </a:cubicBezTo>
                <a:cubicBezTo>
                  <a:pt x="1026261" y="605232"/>
                  <a:pt x="1004176" y="549313"/>
                  <a:pt x="960005" y="503263"/>
                </a:cubicBezTo>
                <a:cubicBezTo>
                  <a:pt x="915835" y="457213"/>
                  <a:pt x="851458" y="434188"/>
                  <a:pt x="766876" y="434188"/>
                </a:cubicBezTo>
                <a:cubicBezTo>
                  <a:pt x="680415" y="434188"/>
                  <a:pt x="615569" y="458153"/>
                  <a:pt x="572338" y="506083"/>
                </a:cubicBezTo>
                <a:cubicBezTo>
                  <a:pt x="529107" y="554013"/>
                  <a:pt x="507492" y="618389"/>
                  <a:pt x="507492" y="699212"/>
                </a:cubicBezTo>
                <a:lnTo>
                  <a:pt x="0" y="699212"/>
                </a:lnTo>
                <a:cubicBezTo>
                  <a:pt x="0" y="563880"/>
                  <a:pt x="29133" y="443586"/>
                  <a:pt x="87401" y="338328"/>
                </a:cubicBezTo>
                <a:cubicBezTo>
                  <a:pt x="145669" y="233071"/>
                  <a:pt x="231660" y="150368"/>
                  <a:pt x="345376" y="90221"/>
                </a:cubicBezTo>
                <a:cubicBezTo>
                  <a:pt x="459092" y="30074"/>
                  <a:pt x="599592" y="0"/>
                  <a:pt x="766876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11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11000">
                    <a:schemeClr val="accent1"/>
                  </a:gs>
                  <a:gs pos="80000">
                    <a:srgbClr val="BEC3E4"/>
                  </a:gs>
                </a:gsLst>
                <a:lin ang="0" scaled="1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1028796" y="1225949"/>
            <a:ext cx="8115204" cy="256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6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ra" pitchFamily="2" charset="0"/>
                <a:cs typeface="Sora" pitchFamily="2" charset="0"/>
              </a:rPr>
              <a:t>Work Is The </a:t>
            </a:r>
            <a:r>
              <a:rPr lang="en-US" sz="6600" b="1" spc="-150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Masterpiece </a:t>
            </a:r>
            <a:r>
              <a:rPr lang="en-US" sz="66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ra" pitchFamily="2" charset="0"/>
                <a:cs typeface="Sora" pitchFamily="2" charset="0"/>
              </a:rPr>
              <a:t>Sculpted</a:t>
            </a:r>
            <a:endParaRPr lang="en-US" sz="6600" b="1" u="sng" spc="-150" dirty="0">
              <a:gradFill>
                <a:gsLst>
                  <a:gs pos="11000">
                    <a:schemeClr val="accent1"/>
                  </a:gs>
                  <a:gs pos="80000">
                    <a:schemeClr val="accent4"/>
                  </a:gs>
                </a:gsLst>
                <a:lin ang="0" scaled="1"/>
              </a:gra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04994" y="5449650"/>
            <a:ext cx="3663152" cy="3663150"/>
            <a:chOff x="1804994" y="5449650"/>
            <a:chExt cx="3663152" cy="3663150"/>
          </a:xfrm>
        </p:grpSpPr>
        <p:sp>
          <p:nvSpPr>
            <p:cNvPr id="38" name="Donut 37"/>
            <p:cNvSpPr/>
            <p:nvPr/>
          </p:nvSpPr>
          <p:spPr>
            <a:xfrm>
              <a:off x="1804994" y="5449650"/>
              <a:ext cx="3663152" cy="3663150"/>
            </a:xfrm>
            <a:prstGeom prst="donut">
              <a:avLst>
                <a:gd name="adj" fmla="val 23607"/>
              </a:avLst>
            </a:prstGeom>
            <a:gradFill>
              <a:gsLst>
                <a:gs pos="11000">
                  <a:schemeClr val="accent6"/>
                </a:gs>
                <a:gs pos="93000">
                  <a:schemeClr val="accent5"/>
                </a:gs>
              </a:gsLst>
              <a:lin ang="0" scaled="1"/>
            </a:gradFill>
            <a:ln>
              <a:noFill/>
            </a:ln>
            <a:effectLst>
              <a:outerShdw blurRad="495300" dist="317500" dir="2700000" sx="95000" sy="95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Circle: Hollow 4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1855013" y="5476077"/>
              <a:ext cx="3580043" cy="3580043"/>
            </a:xfrm>
            <a:prstGeom prst="donut">
              <a:avLst>
                <a:gd name="adj" fmla="val 1826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49486" y="4683967"/>
            <a:ext cx="14238514" cy="5603033"/>
            <a:chOff x="4049486" y="4683967"/>
            <a:chExt cx="14238514" cy="5603033"/>
          </a:xfrm>
        </p:grpSpPr>
        <p:sp useBgFill="1">
          <p:nvSpPr>
            <p:cNvPr id="2" name="Rectangle: Rounded Corners 89">
              <a:extLst>
                <a:ext uri="{FF2B5EF4-FFF2-40B4-BE49-F238E27FC236}">
                  <a16:creationId xmlns="" xmlns:a16="http://schemas.microsoft.com/office/drawing/2014/main" id="{99FB95BE-F318-3CBC-4976-366A6C11281B}"/>
                </a:ext>
              </a:extLst>
            </p:cNvPr>
            <p:cNvSpPr/>
            <p:nvPr/>
          </p:nvSpPr>
          <p:spPr>
            <a:xfrm flipH="1">
              <a:off x="4049486" y="4683969"/>
              <a:ext cx="14238513" cy="5603031"/>
            </a:xfrm>
            <a:prstGeom prst="round1Rect">
              <a:avLst>
                <a:gd name="adj" fmla="val 8875"/>
              </a:avLst>
            </a:prstGeom>
            <a:ln w="15875">
              <a:noFill/>
            </a:ln>
            <a:effectLst>
              <a:outerShdw blurRad="431800" dist="850900" dir="10800000" sx="96000" sy="96000" algn="r" rotWithShape="0">
                <a:srgbClr val="28325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918463" y="4683967"/>
              <a:ext cx="1900381" cy="792110"/>
            </a:xfrm>
            <a:custGeom>
              <a:avLst/>
              <a:gdLst>
                <a:gd name="connsiteX0" fmla="*/ 21939 w 1900381"/>
                <a:gd name="connsiteY0" fmla="*/ 0 h 792110"/>
                <a:gd name="connsiteX1" fmla="*/ 743751 w 1900381"/>
                <a:gd name="connsiteY1" fmla="*/ 0 h 792110"/>
                <a:gd name="connsiteX2" fmla="*/ 743453 w 1900381"/>
                <a:gd name="connsiteY2" fmla="*/ 157 h 792110"/>
                <a:gd name="connsiteX3" fmla="*/ 691211 w 1900381"/>
                <a:gd name="connsiteY3" fmla="*/ 43219 h 792110"/>
                <a:gd name="connsiteX4" fmla="*/ 650130 w 1900381"/>
                <a:gd name="connsiteY4" fmla="*/ 163042 h 792110"/>
                <a:gd name="connsiteX5" fmla="*/ 650130 w 1900381"/>
                <a:gd name="connsiteY5" fmla="*/ 192997 h 792110"/>
                <a:gd name="connsiteX6" fmla="*/ 1900381 w 1900381"/>
                <a:gd name="connsiteY6" fmla="*/ 192997 h 792110"/>
                <a:gd name="connsiteX7" fmla="*/ 1900381 w 1900381"/>
                <a:gd name="connsiteY7" fmla="*/ 792110 h 792110"/>
                <a:gd name="connsiteX8" fmla="*/ 0 w 1900381"/>
                <a:gd name="connsiteY8" fmla="*/ 792110 h 792110"/>
                <a:gd name="connsiteX9" fmla="*/ 0 w 1900381"/>
                <a:gd name="connsiteY9" fmla="*/ 192997 h 792110"/>
                <a:gd name="connsiteX10" fmla="*/ 14735 w 1900381"/>
                <a:gd name="connsiteY10" fmla="*/ 24028 h 79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0381" h="792110">
                  <a:moveTo>
                    <a:pt x="21939" y="0"/>
                  </a:moveTo>
                  <a:lnTo>
                    <a:pt x="743751" y="0"/>
                  </a:lnTo>
                  <a:lnTo>
                    <a:pt x="743453" y="157"/>
                  </a:lnTo>
                  <a:cubicBezTo>
                    <a:pt x="722318" y="13887"/>
                    <a:pt x="704904" y="28241"/>
                    <a:pt x="691211" y="43219"/>
                  </a:cubicBezTo>
                  <a:cubicBezTo>
                    <a:pt x="663824" y="73174"/>
                    <a:pt x="650130" y="113116"/>
                    <a:pt x="650130" y="163042"/>
                  </a:cubicBezTo>
                  <a:lnTo>
                    <a:pt x="650130" y="192997"/>
                  </a:lnTo>
                  <a:lnTo>
                    <a:pt x="1900381" y="192997"/>
                  </a:lnTo>
                  <a:lnTo>
                    <a:pt x="1900381" y="792110"/>
                  </a:lnTo>
                  <a:lnTo>
                    <a:pt x="0" y="792110"/>
                  </a:lnTo>
                  <a:lnTo>
                    <a:pt x="0" y="192997"/>
                  </a:lnTo>
                  <a:cubicBezTo>
                    <a:pt x="0" y="133086"/>
                    <a:pt x="4912" y="76763"/>
                    <a:pt x="14735" y="2402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3">
                    <a:alpha val="56000"/>
                  </a:schemeClr>
                </a:gs>
                <a:gs pos="11000">
                  <a:schemeClr val="accent1">
                    <a:alpha val="56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>
                  <a:gsLst>
                    <a:gs pos="11000">
                      <a:schemeClr val="accent1"/>
                    </a:gs>
                    <a:gs pos="80000">
                      <a:srgbClr val="BEC3E4"/>
                    </a:gs>
                  </a:gsLst>
                  <a:lin ang="0" scaled="1"/>
                </a:gra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1088381" y="4683967"/>
              <a:ext cx="2214254" cy="792110"/>
            </a:xfrm>
            <a:custGeom>
              <a:avLst/>
              <a:gdLst>
                <a:gd name="connsiteX0" fmla="*/ 0 w 2214254"/>
                <a:gd name="connsiteY0" fmla="*/ 0 h 792110"/>
                <a:gd name="connsiteX1" fmla="*/ 755660 w 2214254"/>
                <a:gd name="connsiteY1" fmla="*/ 0 h 792110"/>
                <a:gd name="connsiteX2" fmla="*/ 787722 w 2214254"/>
                <a:gd name="connsiteY2" fmla="*/ 37486 h 792110"/>
                <a:gd name="connsiteX3" fmla="*/ 1108880 w 2214254"/>
                <a:gd name="connsiteY3" fmla="*/ 148063 h 792110"/>
                <a:gd name="connsiteX4" fmla="*/ 1429034 w 2214254"/>
                <a:gd name="connsiteY4" fmla="*/ 38539 h 792110"/>
                <a:gd name="connsiteX5" fmla="*/ 1461961 w 2214254"/>
                <a:gd name="connsiteY5" fmla="*/ 0 h 792110"/>
                <a:gd name="connsiteX6" fmla="*/ 2214254 w 2214254"/>
                <a:gd name="connsiteY6" fmla="*/ 0 h 792110"/>
                <a:gd name="connsiteX7" fmla="*/ 2140784 w 2214254"/>
                <a:gd name="connsiteY7" fmla="*/ 193934 h 792110"/>
                <a:gd name="connsiteX8" fmla="*/ 2017991 w 2214254"/>
                <a:gd name="connsiteY8" fmla="*/ 393326 h 792110"/>
                <a:gd name="connsiteX9" fmla="*/ 1651847 w 2214254"/>
                <a:gd name="connsiteY9" fmla="*/ 685393 h 792110"/>
                <a:gd name="connsiteX10" fmla="*/ 1108880 w 2214254"/>
                <a:gd name="connsiteY10" fmla="*/ 792110 h 792110"/>
                <a:gd name="connsiteX11" fmla="*/ 565914 w 2214254"/>
                <a:gd name="connsiteY11" fmla="*/ 685393 h 792110"/>
                <a:gd name="connsiteX12" fmla="*/ 197983 w 2214254"/>
                <a:gd name="connsiteY12" fmla="*/ 393326 h 792110"/>
                <a:gd name="connsiteX13" fmla="*/ 73851 w 2214254"/>
                <a:gd name="connsiteY13" fmla="*/ 193934 h 79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14254" h="792110">
                  <a:moveTo>
                    <a:pt x="0" y="0"/>
                  </a:moveTo>
                  <a:lnTo>
                    <a:pt x="755660" y="0"/>
                  </a:lnTo>
                  <a:lnTo>
                    <a:pt x="787722" y="37486"/>
                  </a:lnTo>
                  <a:cubicBezTo>
                    <a:pt x="869659" y="111204"/>
                    <a:pt x="976711" y="148063"/>
                    <a:pt x="1108880" y="148063"/>
                  </a:cubicBezTo>
                  <a:cubicBezTo>
                    <a:pt x="1241050" y="148063"/>
                    <a:pt x="1347769" y="111555"/>
                    <a:pt x="1429034" y="38539"/>
                  </a:cubicBezTo>
                  <a:lnTo>
                    <a:pt x="1461961" y="0"/>
                  </a:lnTo>
                  <a:lnTo>
                    <a:pt x="2214254" y="0"/>
                  </a:lnTo>
                  <a:lnTo>
                    <a:pt x="2140784" y="193934"/>
                  </a:lnTo>
                  <a:cubicBezTo>
                    <a:pt x="2105955" y="265079"/>
                    <a:pt x="2065024" y="331543"/>
                    <a:pt x="2017991" y="393326"/>
                  </a:cubicBezTo>
                  <a:cubicBezTo>
                    <a:pt x="1923925" y="516892"/>
                    <a:pt x="1801877" y="614249"/>
                    <a:pt x="1651847" y="685393"/>
                  </a:cubicBezTo>
                  <a:cubicBezTo>
                    <a:pt x="1501816" y="756538"/>
                    <a:pt x="1320828" y="792110"/>
                    <a:pt x="1108880" y="792110"/>
                  </a:cubicBezTo>
                  <a:cubicBezTo>
                    <a:pt x="896933" y="792110"/>
                    <a:pt x="715944" y="756538"/>
                    <a:pt x="565914" y="685393"/>
                  </a:cubicBezTo>
                  <a:cubicBezTo>
                    <a:pt x="415883" y="614249"/>
                    <a:pt x="293240" y="516892"/>
                    <a:pt x="197983" y="393326"/>
                  </a:cubicBezTo>
                  <a:cubicBezTo>
                    <a:pt x="150354" y="331543"/>
                    <a:pt x="108977" y="265079"/>
                    <a:pt x="73851" y="19393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3">
                    <a:alpha val="56000"/>
                  </a:schemeClr>
                </a:gs>
                <a:gs pos="11000">
                  <a:schemeClr val="accent1">
                    <a:alpha val="56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>
                  <a:gsLst>
                    <a:gs pos="11000">
                      <a:schemeClr val="accent1"/>
                    </a:gs>
                    <a:gs pos="80000">
                      <a:srgbClr val="BEC3E4"/>
                    </a:gs>
                  </a:gsLst>
                  <a:lin ang="0" scaled="1"/>
                </a:gra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15696852" y="4683967"/>
              <a:ext cx="2009093" cy="792110"/>
            </a:xfrm>
            <a:custGeom>
              <a:avLst/>
              <a:gdLst>
                <a:gd name="connsiteX0" fmla="*/ 0 w 2009093"/>
                <a:gd name="connsiteY0" fmla="*/ 0 h 792110"/>
                <a:gd name="connsiteX1" fmla="*/ 656853 w 2009093"/>
                <a:gd name="connsiteY1" fmla="*/ 0 h 792110"/>
                <a:gd name="connsiteX2" fmla="*/ 660205 w 2009093"/>
                <a:gd name="connsiteY2" fmla="*/ 18412 h 792110"/>
                <a:gd name="connsiteX3" fmla="*/ 732541 w 2009093"/>
                <a:gd name="connsiteY3" fmla="*/ 123724 h 792110"/>
                <a:gd name="connsiteX4" fmla="*/ 1004023 w 2009093"/>
                <a:gd name="connsiteY4" fmla="*/ 215464 h 792110"/>
                <a:gd name="connsiteX5" fmla="*/ 1204065 w 2009093"/>
                <a:gd name="connsiteY5" fmla="*/ 168658 h 792110"/>
                <a:gd name="connsiteX6" fmla="*/ 1329089 w 2009093"/>
                <a:gd name="connsiteY6" fmla="*/ 41346 h 792110"/>
                <a:gd name="connsiteX7" fmla="*/ 1344607 w 2009093"/>
                <a:gd name="connsiteY7" fmla="*/ 0 h 792110"/>
                <a:gd name="connsiteX8" fmla="*/ 2009093 w 2009093"/>
                <a:gd name="connsiteY8" fmla="*/ 0 h 792110"/>
                <a:gd name="connsiteX9" fmla="*/ 2007239 w 2009093"/>
                <a:gd name="connsiteY9" fmla="*/ 30230 h 792110"/>
                <a:gd name="connsiteX10" fmla="*/ 1891701 w 2009093"/>
                <a:gd name="connsiteY10" fmla="*/ 363370 h 792110"/>
                <a:gd name="connsiteX11" fmla="*/ 1541631 w 2009093"/>
                <a:gd name="connsiteY11" fmla="*/ 677904 h 792110"/>
                <a:gd name="connsiteX12" fmla="*/ 1004023 w 2009093"/>
                <a:gd name="connsiteY12" fmla="*/ 792110 h 792110"/>
                <a:gd name="connsiteX13" fmla="*/ 468201 w 2009093"/>
                <a:gd name="connsiteY13" fmla="*/ 674160 h 792110"/>
                <a:gd name="connsiteX14" fmla="*/ 116345 w 2009093"/>
                <a:gd name="connsiteY14" fmla="*/ 352137 h 792110"/>
                <a:gd name="connsiteX15" fmla="*/ 808 w 2009093"/>
                <a:gd name="connsiteY15" fmla="*/ 13380 h 79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9093" h="792110">
                  <a:moveTo>
                    <a:pt x="0" y="0"/>
                  </a:moveTo>
                  <a:lnTo>
                    <a:pt x="656853" y="0"/>
                  </a:lnTo>
                  <a:lnTo>
                    <a:pt x="660205" y="18412"/>
                  </a:lnTo>
                  <a:cubicBezTo>
                    <a:pt x="676280" y="58041"/>
                    <a:pt x="700392" y="93145"/>
                    <a:pt x="732541" y="123724"/>
                  </a:cubicBezTo>
                  <a:cubicBezTo>
                    <a:pt x="796839" y="184884"/>
                    <a:pt x="887334" y="215464"/>
                    <a:pt x="1004023" y="215464"/>
                  </a:cubicBezTo>
                  <a:cubicBezTo>
                    <a:pt x="1082611" y="215464"/>
                    <a:pt x="1149291" y="199862"/>
                    <a:pt x="1204065" y="168658"/>
                  </a:cubicBezTo>
                  <a:cubicBezTo>
                    <a:pt x="1258837" y="137454"/>
                    <a:pt x="1300511" y="95017"/>
                    <a:pt x="1329089" y="41346"/>
                  </a:cubicBezTo>
                  <a:lnTo>
                    <a:pt x="1344607" y="0"/>
                  </a:lnTo>
                  <a:lnTo>
                    <a:pt x="2009093" y="0"/>
                  </a:lnTo>
                  <a:lnTo>
                    <a:pt x="2007239" y="30230"/>
                  </a:lnTo>
                  <a:cubicBezTo>
                    <a:pt x="1991833" y="152159"/>
                    <a:pt x="1953321" y="263206"/>
                    <a:pt x="1891701" y="363370"/>
                  </a:cubicBezTo>
                  <a:cubicBezTo>
                    <a:pt x="1809543" y="496923"/>
                    <a:pt x="1692853" y="601768"/>
                    <a:pt x="1541631" y="677904"/>
                  </a:cubicBezTo>
                  <a:cubicBezTo>
                    <a:pt x="1390411" y="754041"/>
                    <a:pt x="1211207" y="792110"/>
                    <a:pt x="1004023" y="792110"/>
                  </a:cubicBezTo>
                  <a:cubicBezTo>
                    <a:pt x="799221" y="792110"/>
                    <a:pt x="620614" y="752793"/>
                    <a:pt x="468201" y="674160"/>
                  </a:cubicBezTo>
                  <a:cubicBezTo>
                    <a:pt x="315790" y="595527"/>
                    <a:pt x="198504" y="488185"/>
                    <a:pt x="116345" y="352137"/>
                  </a:cubicBezTo>
                  <a:cubicBezTo>
                    <a:pt x="54726" y="250100"/>
                    <a:pt x="16213" y="137181"/>
                    <a:pt x="808" y="1338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3">
                    <a:alpha val="56000"/>
                  </a:schemeClr>
                </a:gs>
                <a:gs pos="11000">
                  <a:schemeClr val="accent1">
                    <a:alpha val="56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>
                  <a:gsLst>
                    <a:gs pos="11000">
                      <a:schemeClr val="accent1"/>
                    </a:gs>
                    <a:gs pos="80000">
                      <a:srgbClr val="BEC3E4"/>
                    </a:gs>
                  </a:gsLst>
                  <a:lin ang="0" scaled="1"/>
                </a:gra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13607828" y="4683967"/>
              <a:ext cx="1900381" cy="792110"/>
            </a:xfrm>
            <a:custGeom>
              <a:avLst/>
              <a:gdLst>
                <a:gd name="connsiteX0" fmla="*/ 21939 w 1900381"/>
                <a:gd name="connsiteY0" fmla="*/ 0 h 792110"/>
                <a:gd name="connsiteX1" fmla="*/ 743751 w 1900381"/>
                <a:gd name="connsiteY1" fmla="*/ 0 h 792110"/>
                <a:gd name="connsiteX2" fmla="*/ 743453 w 1900381"/>
                <a:gd name="connsiteY2" fmla="*/ 157 h 792110"/>
                <a:gd name="connsiteX3" fmla="*/ 691211 w 1900381"/>
                <a:gd name="connsiteY3" fmla="*/ 43219 h 792110"/>
                <a:gd name="connsiteX4" fmla="*/ 650130 w 1900381"/>
                <a:gd name="connsiteY4" fmla="*/ 163042 h 792110"/>
                <a:gd name="connsiteX5" fmla="*/ 650130 w 1900381"/>
                <a:gd name="connsiteY5" fmla="*/ 192997 h 792110"/>
                <a:gd name="connsiteX6" fmla="*/ 1900381 w 1900381"/>
                <a:gd name="connsiteY6" fmla="*/ 192997 h 792110"/>
                <a:gd name="connsiteX7" fmla="*/ 1900381 w 1900381"/>
                <a:gd name="connsiteY7" fmla="*/ 792110 h 792110"/>
                <a:gd name="connsiteX8" fmla="*/ 0 w 1900381"/>
                <a:gd name="connsiteY8" fmla="*/ 792110 h 792110"/>
                <a:gd name="connsiteX9" fmla="*/ 0 w 1900381"/>
                <a:gd name="connsiteY9" fmla="*/ 192997 h 792110"/>
                <a:gd name="connsiteX10" fmla="*/ 14735 w 1900381"/>
                <a:gd name="connsiteY10" fmla="*/ 24028 h 79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0381" h="792110">
                  <a:moveTo>
                    <a:pt x="21939" y="0"/>
                  </a:moveTo>
                  <a:lnTo>
                    <a:pt x="743751" y="0"/>
                  </a:lnTo>
                  <a:lnTo>
                    <a:pt x="743453" y="157"/>
                  </a:lnTo>
                  <a:cubicBezTo>
                    <a:pt x="722318" y="13887"/>
                    <a:pt x="704904" y="28241"/>
                    <a:pt x="691211" y="43219"/>
                  </a:cubicBezTo>
                  <a:cubicBezTo>
                    <a:pt x="663824" y="73174"/>
                    <a:pt x="650130" y="113116"/>
                    <a:pt x="650130" y="163042"/>
                  </a:cubicBezTo>
                  <a:lnTo>
                    <a:pt x="650130" y="192997"/>
                  </a:lnTo>
                  <a:lnTo>
                    <a:pt x="1900381" y="192997"/>
                  </a:lnTo>
                  <a:lnTo>
                    <a:pt x="1900381" y="792110"/>
                  </a:lnTo>
                  <a:lnTo>
                    <a:pt x="0" y="792110"/>
                  </a:lnTo>
                  <a:lnTo>
                    <a:pt x="0" y="192997"/>
                  </a:lnTo>
                  <a:cubicBezTo>
                    <a:pt x="0" y="133086"/>
                    <a:pt x="4912" y="76763"/>
                    <a:pt x="14735" y="2402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3">
                    <a:alpha val="56000"/>
                  </a:schemeClr>
                </a:gs>
                <a:gs pos="11000">
                  <a:schemeClr val="accent1">
                    <a:alpha val="56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>
                  <a:gsLst>
                    <a:gs pos="11000">
                      <a:schemeClr val="accent1"/>
                    </a:gs>
                    <a:gs pos="80000">
                      <a:srgbClr val="BEC3E4"/>
                    </a:gs>
                  </a:gsLst>
                  <a:lin ang="0" scaled="1"/>
                </a:gradFill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4049488" y="5498121"/>
              <a:ext cx="1418659" cy="3566208"/>
            </a:xfrm>
            <a:custGeom>
              <a:avLst/>
              <a:gdLst>
                <a:gd name="connsiteX0" fmla="*/ 0 w 1418659"/>
                <a:gd name="connsiteY0" fmla="*/ 0 h 3566208"/>
                <a:gd name="connsiteX1" fmla="*/ 131738 w 1418659"/>
                <a:gd name="connsiteY1" fmla="*/ 33873 h 3566208"/>
                <a:gd name="connsiteX2" fmla="*/ 1418659 w 1418659"/>
                <a:gd name="connsiteY2" fmla="*/ 1783104 h 3566208"/>
                <a:gd name="connsiteX3" fmla="*/ 131738 w 1418659"/>
                <a:gd name="connsiteY3" fmla="*/ 3532335 h 3566208"/>
                <a:gd name="connsiteX4" fmla="*/ 0 w 1418659"/>
                <a:gd name="connsiteY4" fmla="*/ 3566208 h 3566208"/>
                <a:gd name="connsiteX5" fmla="*/ 0 w 1418659"/>
                <a:gd name="connsiteY5" fmla="*/ 2656317 h 3566208"/>
                <a:gd name="connsiteX6" fmla="*/ 47925 w 1418659"/>
                <a:gd name="connsiteY6" fmla="*/ 2633230 h 3566208"/>
                <a:gd name="connsiteX7" fmla="*/ 553900 w 1418659"/>
                <a:gd name="connsiteY7" fmla="*/ 1783104 h 3566208"/>
                <a:gd name="connsiteX8" fmla="*/ 47925 w 1418659"/>
                <a:gd name="connsiteY8" fmla="*/ 932979 h 3566208"/>
                <a:gd name="connsiteX9" fmla="*/ 0 w 1418659"/>
                <a:gd name="connsiteY9" fmla="*/ 909892 h 356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8659" h="3566208">
                  <a:moveTo>
                    <a:pt x="0" y="0"/>
                  </a:moveTo>
                  <a:lnTo>
                    <a:pt x="131738" y="33873"/>
                  </a:lnTo>
                  <a:cubicBezTo>
                    <a:pt x="877315" y="265772"/>
                    <a:pt x="1418659" y="961219"/>
                    <a:pt x="1418659" y="1783104"/>
                  </a:cubicBezTo>
                  <a:cubicBezTo>
                    <a:pt x="1418659" y="2604989"/>
                    <a:pt x="877315" y="3300437"/>
                    <a:pt x="131738" y="3532335"/>
                  </a:cubicBezTo>
                  <a:lnTo>
                    <a:pt x="0" y="3566208"/>
                  </a:lnTo>
                  <a:lnTo>
                    <a:pt x="0" y="2656317"/>
                  </a:lnTo>
                  <a:lnTo>
                    <a:pt x="47925" y="2633230"/>
                  </a:lnTo>
                  <a:cubicBezTo>
                    <a:pt x="349307" y="2469510"/>
                    <a:pt x="553900" y="2150200"/>
                    <a:pt x="553900" y="1783104"/>
                  </a:cubicBezTo>
                  <a:cubicBezTo>
                    <a:pt x="553900" y="1416009"/>
                    <a:pt x="349307" y="1096699"/>
                    <a:pt x="47925" y="932979"/>
                  </a:cubicBezTo>
                  <a:lnTo>
                    <a:pt x="0" y="909892"/>
                  </a:lnTo>
                  <a:close/>
                </a:path>
              </a:pathLst>
            </a:custGeom>
            <a:gradFill>
              <a:gsLst>
                <a:gs pos="11000">
                  <a:schemeClr val="accent6">
                    <a:alpha val="56000"/>
                  </a:schemeClr>
                </a:gs>
                <a:gs pos="93000">
                  <a:schemeClr val="accent5">
                    <a:alpha val="56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317500" dir="2700000" sx="95000" sy="95000" algn="tl" rotWithShape="0">
                <a:srgbClr val="283250">
                  <a:alpha val="33000"/>
                </a:srgb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4049487" y="5523681"/>
              <a:ext cx="1385570" cy="3484837"/>
            </a:xfrm>
            <a:custGeom>
              <a:avLst/>
              <a:gdLst>
                <a:gd name="connsiteX0" fmla="*/ 0 w 1385570"/>
                <a:gd name="connsiteY0" fmla="*/ 0 h 3484837"/>
                <a:gd name="connsiteX1" fmla="*/ 127846 w 1385570"/>
                <a:gd name="connsiteY1" fmla="*/ 32872 h 3484837"/>
                <a:gd name="connsiteX2" fmla="*/ 1385570 w 1385570"/>
                <a:gd name="connsiteY2" fmla="*/ 1742418 h 3484837"/>
                <a:gd name="connsiteX3" fmla="*/ 127846 w 1385570"/>
                <a:gd name="connsiteY3" fmla="*/ 3451964 h 3484837"/>
                <a:gd name="connsiteX4" fmla="*/ 0 w 1385570"/>
                <a:gd name="connsiteY4" fmla="*/ 3484837 h 3484837"/>
                <a:gd name="connsiteX5" fmla="*/ 0 w 1385570"/>
                <a:gd name="connsiteY5" fmla="*/ 2803204 h 3484837"/>
                <a:gd name="connsiteX6" fmla="*/ 37821 w 1385570"/>
                <a:gd name="connsiteY6" fmla="*/ 2789361 h 3484837"/>
                <a:gd name="connsiteX7" fmla="*/ 731781 w 1385570"/>
                <a:gd name="connsiteY7" fmla="*/ 1742418 h 3484837"/>
                <a:gd name="connsiteX8" fmla="*/ 37821 w 1385570"/>
                <a:gd name="connsiteY8" fmla="*/ 695475 h 3484837"/>
                <a:gd name="connsiteX9" fmla="*/ 0 w 1385570"/>
                <a:gd name="connsiteY9" fmla="*/ 681633 h 348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5570" h="3484837">
                  <a:moveTo>
                    <a:pt x="0" y="0"/>
                  </a:moveTo>
                  <a:lnTo>
                    <a:pt x="127846" y="32872"/>
                  </a:lnTo>
                  <a:cubicBezTo>
                    <a:pt x="856508" y="259509"/>
                    <a:pt x="1385570" y="939179"/>
                    <a:pt x="1385570" y="1742418"/>
                  </a:cubicBezTo>
                  <a:cubicBezTo>
                    <a:pt x="1385570" y="2545657"/>
                    <a:pt x="856508" y="3225327"/>
                    <a:pt x="127846" y="3451964"/>
                  </a:cubicBezTo>
                  <a:lnTo>
                    <a:pt x="0" y="3484837"/>
                  </a:lnTo>
                  <a:lnTo>
                    <a:pt x="0" y="2803204"/>
                  </a:lnTo>
                  <a:lnTo>
                    <a:pt x="37821" y="2789361"/>
                  </a:lnTo>
                  <a:cubicBezTo>
                    <a:pt x="445633" y="2616872"/>
                    <a:pt x="731781" y="2213062"/>
                    <a:pt x="731781" y="1742418"/>
                  </a:cubicBezTo>
                  <a:cubicBezTo>
                    <a:pt x="731781" y="1271775"/>
                    <a:pt x="445633" y="867965"/>
                    <a:pt x="37821" y="695475"/>
                  </a:cubicBezTo>
                  <a:lnTo>
                    <a:pt x="0" y="681633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 flipH="1">
              <a:off x="4049487" y="4683967"/>
              <a:ext cx="14238513" cy="5603033"/>
            </a:xfrm>
            <a:prstGeom prst="round1Rect">
              <a:avLst>
                <a:gd name="adj" fmla="val 8761"/>
              </a:avLst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1000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6004695" y="6652868"/>
            <a:ext cx="2668384" cy="110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66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50</a:t>
            </a:r>
            <a:r>
              <a:rPr lang="en-US" sz="54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%</a:t>
            </a:r>
            <a:endParaRPr lang="en-US" sz="6600" b="1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6004695" y="7760864"/>
            <a:ext cx="410969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Effort And Endeavor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6004695" y="8250177"/>
            <a:ext cx="450468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2379612" y="6652868"/>
            <a:ext cx="2668384" cy="110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66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215</a:t>
            </a:r>
            <a:r>
              <a:rPr lang="en-US" sz="54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K</a:t>
            </a:r>
            <a:endParaRPr lang="en-US" sz="6600" b="1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2379612" y="7760864"/>
            <a:ext cx="410969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Labor And Toil 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2379612" y="8250177"/>
            <a:ext cx="450468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9561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15" grpId="0" animBg="1"/>
          <p:bldP spid="28" grpId="0" animBg="1"/>
          <p:bldP spid="26" grpId="0" animBg="1"/>
          <p:bldP spid="6" grpId="0"/>
          <p:bldP spid="17" grpId="0"/>
          <p:bldP spid="18" grpId="0"/>
          <p:bldP spid="19" grpId="0"/>
          <p:bldP spid="20" grpId="0"/>
          <p:bldP spid="2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15" grpId="0" animBg="1"/>
          <p:bldP spid="28" grpId="0" animBg="1"/>
          <p:bldP spid="26" grpId="0" animBg="1"/>
          <p:bldP spid="6" grpId="0"/>
          <p:bldP spid="17" grpId="0"/>
          <p:bldP spid="18" grpId="0"/>
          <p:bldP spid="19" grpId="0"/>
          <p:bldP spid="20" grpId="0"/>
          <p:bldP spid="21" grpId="0"/>
          <p:bldP spid="22" grpId="0"/>
        </p:bldLst>
      </p:timing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312422" y="-2059307"/>
            <a:ext cx="7171693" cy="7159764"/>
            <a:chOff x="10312422" y="-2059307"/>
            <a:chExt cx="7171693" cy="7159764"/>
          </a:xfrm>
        </p:grpSpPr>
        <p:sp>
          <p:nvSpPr>
            <p:cNvPr id="32" name="Donut 31"/>
            <p:cNvSpPr/>
            <p:nvPr/>
          </p:nvSpPr>
          <p:spPr>
            <a:xfrm>
              <a:off x="10364864" y="-2059307"/>
              <a:ext cx="7119251" cy="7119251"/>
            </a:xfrm>
            <a:prstGeom prst="donut">
              <a:avLst>
                <a:gd name="adj" fmla="val 23607"/>
              </a:avLst>
            </a:prstGeom>
            <a:gradFill>
              <a:gsLst>
                <a:gs pos="11000">
                  <a:schemeClr val="accent5"/>
                </a:gs>
                <a:gs pos="93000">
                  <a:schemeClr val="accent3"/>
                </a:gs>
              </a:gsLst>
              <a:lin ang="0" scaled="1"/>
            </a:gra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Circle: Hollow 4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10312422" y="-2059307"/>
              <a:ext cx="7159764" cy="7159764"/>
            </a:xfrm>
            <a:prstGeom prst="donut">
              <a:avLst>
                <a:gd name="adj" fmla="val 23969"/>
              </a:avLst>
            </a:prstGeom>
            <a:solidFill>
              <a:schemeClr val="bg1">
                <a:alpha val="47000"/>
              </a:schemeClr>
            </a:solidFill>
            <a:ln>
              <a:noFill/>
            </a:ln>
            <a:effectLst>
              <a:softEdge rad="584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2202023" y="1914674"/>
            <a:ext cx="6418500" cy="6407824"/>
            <a:chOff x="-2202023" y="1914674"/>
            <a:chExt cx="6418500" cy="6407824"/>
          </a:xfrm>
        </p:grpSpPr>
        <p:sp>
          <p:nvSpPr>
            <p:cNvPr id="6" name="Donut 5"/>
            <p:cNvSpPr/>
            <p:nvPr/>
          </p:nvSpPr>
          <p:spPr>
            <a:xfrm>
              <a:off x="-2155089" y="1914674"/>
              <a:ext cx="6371566" cy="6371566"/>
            </a:xfrm>
            <a:prstGeom prst="donut">
              <a:avLst>
                <a:gd name="adj" fmla="val 23607"/>
              </a:avLst>
            </a:prstGeom>
            <a:gradFill>
              <a:gsLst>
                <a:gs pos="11000">
                  <a:schemeClr val="accent5"/>
                </a:gs>
                <a:gs pos="93000">
                  <a:schemeClr val="accent3"/>
                </a:gs>
              </a:gsLst>
              <a:lin ang="0" scaled="1"/>
            </a:gra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Circle: Hollow 4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-2202023" y="1914674"/>
              <a:ext cx="6407824" cy="6407824"/>
            </a:xfrm>
            <a:prstGeom prst="donut">
              <a:avLst>
                <a:gd name="adj" fmla="val 23969"/>
              </a:avLst>
            </a:prstGeom>
            <a:solidFill>
              <a:schemeClr val="bg1">
                <a:alpha val="47000"/>
              </a:schemeClr>
            </a:solidFill>
            <a:ln>
              <a:noFill/>
            </a:ln>
            <a:effectLst>
              <a:softEdge rad="584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74056" y="6846146"/>
            <a:ext cx="9432606" cy="2806766"/>
            <a:chOff x="8874056" y="6846146"/>
            <a:chExt cx="9432606" cy="2806766"/>
          </a:xfrm>
        </p:grpSpPr>
        <p:sp useBgFill="1">
          <p:nvSpPr>
            <p:cNvPr id="10" name="Down Arrow 9"/>
            <p:cNvSpPr/>
            <p:nvPr/>
          </p:nvSpPr>
          <p:spPr>
            <a:xfrm rot="5400000">
              <a:off x="12207233" y="3553483"/>
              <a:ext cx="2784914" cy="9413944"/>
            </a:xfrm>
            <a:prstGeom prst="downArrow">
              <a:avLst>
                <a:gd name="adj1" fmla="val 79213"/>
                <a:gd name="adj2" fmla="val 47753"/>
              </a:avLst>
            </a:prstGeom>
            <a:ln>
              <a:noFill/>
            </a:ln>
            <a:effectLst>
              <a:outerShdw blurRad="266700" dist="647700" dir="8100000" sx="95000" sy="95000" algn="tr" rotWithShape="0">
                <a:srgbClr val="28325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 rot="5400000">
              <a:off x="12188571" y="3531631"/>
              <a:ext cx="2784914" cy="9413944"/>
            </a:xfrm>
            <a:prstGeom prst="downArrow">
              <a:avLst>
                <a:gd name="adj1" fmla="val 79213"/>
                <a:gd name="adj2" fmla="val 47753"/>
              </a:avLst>
            </a:prstGeom>
            <a:solidFill>
              <a:schemeClr val="bg1">
                <a:alpha val="25000"/>
              </a:schemeClr>
            </a:solidFill>
            <a:ln>
              <a:gradFill>
                <a:gsLst>
                  <a:gs pos="0">
                    <a:schemeClr val="bg1">
                      <a:alpha val="56000"/>
                    </a:schemeClr>
                  </a:gs>
                  <a:gs pos="49000">
                    <a:schemeClr val="bg1">
                      <a:alpha val="3000"/>
                    </a:schemeClr>
                  </a:gs>
                  <a:gs pos="100000">
                    <a:schemeClr val="bg1">
                      <a:alpha val="56000"/>
                    </a:schemeClr>
                  </a:gs>
                </a:gsLst>
                <a:lin ang="5400000" scaled="1"/>
              </a:gradFill>
            </a:ln>
            <a:effectLst>
              <a:outerShdw blurRad="266700" dist="647700" dir="8100000" sx="95000" sy="95000" algn="tr" rotWithShape="0">
                <a:srgbClr val="28325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386104" y="1004516"/>
            <a:ext cx="10920558" cy="2806766"/>
            <a:chOff x="7386104" y="1004516"/>
            <a:chExt cx="10920558" cy="2806766"/>
          </a:xfrm>
        </p:grpSpPr>
        <p:sp useBgFill="1">
          <p:nvSpPr>
            <p:cNvPr id="2" name="Down Arrow 1"/>
            <p:cNvSpPr/>
            <p:nvPr/>
          </p:nvSpPr>
          <p:spPr>
            <a:xfrm rot="5400000">
              <a:off x="11463257" y="-3032123"/>
              <a:ext cx="2784914" cy="10901896"/>
            </a:xfrm>
            <a:prstGeom prst="downArrow">
              <a:avLst>
                <a:gd name="adj1" fmla="val 79213"/>
                <a:gd name="adj2" fmla="val 47753"/>
              </a:avLst>
            </a:prstGeom>
            <a:ln>
              <a:noFill/>
            </a:ln>
            <a:effectLst>
              <a:outerShdw blurRad="266700" dist="647700" dir="8100000" sx="95000" sy="95000" algn="tr" rotWithShape="0">
                <a:srgbClr val="28325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0364863" y="1293966"/>
              <a:ext cx="7119252" cy="2206014"/>
            </a:xfrm>
            <a:custGeom>
              <a:avLst/>
              <a:gdLst>
                <a:gd name="connsiteX0" fmla="*/ 10420 w 7119252"/>
                <a:gd name="connsiteY0" fmla="*/ 0 h 2206014"/>
                <a:gd name="connsiteX1" fmla="*/ 1692516 w 7119252"/>
                <a:gd name="connsiteY1" fmla="*/ 0 h 2206014"/>
                <a:gd name="connsiteX2" fmla="*/ 1690343 w 7119252"/>
                <a:gd name="connsiteY2" fmla="*/ 14238 h 2206014"/>
                <a:gd name="connsiteX3" fmla="*/ 1680642 w 7119252"/>
                <a:gd name="connsiteY3" fmla="*/ 206353 h 2206014"/>
                <a:gd name="connsiteX4" fmla="*/ 3559626 w 7119252"/>
                <a:gd name="connsiteY4" fmla="*/ 2085337 h 2206014"/>
                <a:gd name="connsiteX5" fmla="*/ 5438610 w 7119252"/>
                <a:gd name="connsiteY5" fmla="*/ 206353 h 2206014"/>
                <a:gd name="connsiteX6" fmla="*/ 5428909 w 7119252"/>
                <a:gd name="connsiteY6" fmla="*/ 14238 h 2206014"/>
                <a:gd name="connsiteX7" fmla="*/ 5426736 w 7119252"/>
                <a:gd name="connsiteY7" fmla="*/ 0 h 2206014"/>
                <a:gd name="connsiteX8" fmla="*/ 7108832 w 7119252"/>
                <a:gd name="connsiteY8" fmla="*/ 0 h 2206014"/>
                <a:gd name="connsiteX9" fmla="*/ 7119252 w 7119252"/>
                <a:gd name="connsiteY9" fmla="*/ 206353 h 2206014"/>
                <a:gd name="connsiteX10" fmla="*/ 6511324 w 7119252"/>
                <a:gd name="connsiteY10" fmla="*/ 2196574 h 2206014"/>
                <a:gd name="connsiteX11" fmla="*/ 6504264 w 7119252"/>
                <a:gd name="connsiteY11" fmla="*/ 2206014 h 2206014"/>
                <a:gd name="connsiteX12" fmla="*/ 614988 w 7119252"/>
                <a:gd name="connsiteY12" fmla="*/ 2206014 h 2206014"/>
                <a:gd name="connsiteX13" fmla="*/ 607928 w 7119252"/>
                <a:gd name="connsiteY13" fmla="*/ 2196574 h 2206014"/>
                <a:gd name="connsiteX14" fmla="*/ 0 w 7119252"/>
                <a:gd name="connsiteY14" fmla="*/ 206353 h 220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19252" h="2206014">
                  <a:moveTo>
                    <a:pt x="10420" y="0"/>
                  </a:moveTo>
                  <a:lnTo>
                    <a:pt x="1692516" y="0"/>
                  </a:lnTo>
                  <a:lnTo>
                    <a:pt x="1690343" y="14238"/>
                  </a:lnTo>
                  <a:cubicBezTo>
                    <a:pt x="1683928" y="77404"/>
                    <a:pt x="1680642" y="141495"/>
                    <a:pt x="1680642" y="206353"/>
                  </a:cubicBezTo>
                  <a:cubicBezTo>
                    <a:pt x="1680642" y="1244087"/>
                    <a:pt x="2521892" y="2085337"/>
                    <a:pt x="3559626" y="2085337"/>
                  </a:cubicBezTo>
                  <a:cubicBezTo>
                    <a:pt x="4597360" y="2085337"/>
                    <a:pt x="5438610" y="1244087"/>
                    <a:pt x="5438610" y="206353"/>
                  </a:cubicBezTo>
                  <a:cubicBezTo>
                    <a:pt x="5438610" y="141495"/>
                    <a:pt x="5435324" y="77404"/>
                    <a:pt x="5428909" y="14238"/>
                  </a:cubicBezTo>
                  <a:lnTo>
                    <a:pt x="5426736" y="0"/>
                  </a:lnTo>
                  <a:lnTo>
                    <a:pt x="7108832" y="0"/>
                  </a:lnTo>
                  <a:lnTo>
                    <a:pt x="7119252" y="206353"/>
                  </a:lnTo>
                  <a:cubicBezTo>
                    <a:pt x="7119252" y="943576"/>
                    <a:pt x="6895138" y="1628454"/>
                    <a:pt x="6511324" y="2196574"/>
                  </a:cubicBezTo>
                  <a:lnTo>
                    <a:pt x="6504264" y="2206014"/>
                  </a:lnTo>
                  <a:lnTo>
                    <a:pt x="614988" y="2206014"/>
                  </a:lnTo>
                  <a:lnTo>
                    <a:pt x="607928" y="2196574"/>
                  </a:lnTo>
                  <a:cubicBezTo>
                    <a:pt x="224114" y="1628454"/>
                    <a:pt x="0" y="943576"/>
                    <a:pt x="0" y="206353"/>
                  </a:cubicBezTo>
                  <a:close/>
                </a:path>
              </a:pathLst>
            </a:custGeom>
            <a:gradFill>
              <a:gsLst>
                <a:gs pos="11000">
                  <a:schemeClr val="accent5">
                    <a:alpha val="56000"/>
                  </a:schemeClr>
                </a:gs>
                <a:gs pos="93000">
                  <a:schemeClr val="accent3">
                    <a:alpha val="56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10312422" y="1293966"/>
              <a:ext cx="7159764" cy="2206014"/>
            </a:xfrm>
            <a:custGeom>
              <a:avLst/>
              <a:gdLst>
                <a:gd name="connsiteX0" fmla="*/ 11443 w 7159764"/>
                <a:gd name="connsiteY0" fmla="*/ 0 h 2206014"/>
                <a:gd name="connsiteX1" fmla="*/ 1731248 w 7159764"/>
                <a:gd name="connsiteY1" fmla="*/ 0 h 2206014"/>
                <a:gd name="connsiteX2" fmla="*/ 1725746 w 7159764"/>
                <a:gd name="connsiteY2" fmla="*/ 36051 h 2206014"/>
                <a:gd name="connsiteX3" fmla="*/ 1716124 w 7159764"/>
                <a:gd name="connsiteY3" fmla="*/ 226609 h 2206014"/>
                <a:gd name="connsiteX4" fmla="*/ 3579882 w 7159764"/>
                <a:gd name="connsiteY4" fmla="*/ 2090367 h 2206014"/>
                <a:gd name="connsiteX5" fmla="*/ 5443640 w 7159764"/>
                <a:gd name="connsiteY5" fmla="*/ 226609 h 2206014"/>
                <a:gd name="connsiteX6" fmla="*/ 5434018 w 7159764"/>
                <a:gd name="connsiteY6" fmla="*/ 36051 h 2206014"/>
                <a:gd name="connsiteX7" fmla="*/ 5428516 w 7159764"/>
                <a:gd name="connsiteY7" fmla="*/ 0 h 2206014"/>
                <a:gd name="connsiteX8" fmla="*/ 7148322 w 7159764"/>
                <a:gd name="connsiteY8" fmla="*/ 0 h 2206014"/>
                <a:gd name="connsiteX9" fmla="*/ 7159764 w 7159764"/>
                <a:gd name="connsiteY9" fmla="*/ 226609 h 2206014"/>
                <a:gd name="connsiteX10" fmla="*/ 6727692 w 7159764"/>
                <a:gd name="connsiteY10" fmla="*/ 1932993 h 2206014"/>
                <a:gd name="connsiteX11" fmla="*/ 6561828 w 7159764"/>
                <a:gd name="connsiteY11" fmla="*/ 2206014 h 2206014"/>
                <a:gd name="connsiteX12" fmla="*/ 597937 w 7159764"/>
                <a:gd name="connsiteY12" fmla="*/ 2206014 h 2206014"/>
                <a:gd name="connsiteX13" fmla="*/ 432073 w 7159764"/>
                <a:gd name="connsiteY13" fmla="*/ 1932993 h 2206014"/>
                <a:gd name="connsiteX14" fmla="*/ 0 w 7159764"/>
                <a:gd name="connsiteY14" fmla="*/ 226609 h 220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59764" h="2206014">
                  <a:moveTo>
                    <a:pt x="11443" y="0"/>
                  </a:moveTo>
                  <a:lnTo>
                    <a:pt x="1731248" y="0"/>
                  </a:lnTo>
                  <a:lnTo>
                    <a:pt x="1725746" y="36051"/>
                  </a:lnTo>
                  <a:cubicBezTo>
                    <a:pt x="1719384" y="98705"/>
                    <a:pt x="1716124" y="162276"/>
                    <a:pt x="1716124" y="226609"/>
                  </a:cubicBezTo>
                  <a:cubicBezTo>
                    <a:pt x="1716124" y="1255934"/>
                    <a:pt x="2550557" y="2090367"/>
                    <a:pt x="3579882" y="2090367"/>
                  </a:cubicBezTo>
                  <a:cubicBezTo>
                    <a:pt x="4609207" y="2090367"/>
                    <a:pt x="5443640" y="1255934"/>
                    <a:pt x="5443640" y="226609"/>
                  </a:cubicBezTo>
                  <a:cubicBezTo>
                    <a:pt x="5443640" y="162276"/>
                    <a:pt x="5440381" y="98705"/>
                    <a:pt x="5434018" y="36051"/>
                  </a:cubicBezTo>
                  <a:lnTo>
                    <a:pt x="5428516" y="0"/>
                  </a:lnTo>
                  <a:lnTo>
                    <a:pt x="7148322" y="0"/>
                  </a:lnTo>
                  <a:lnTo>
                    <a:pt x="7159764" y="226609"/>
                  </a:lnTo>
                  <a:cubicBezTo>
                    <a:pt x="7159764" y="844457"/>
                    <a:pt x="7003244" y="1425748"/>
                    <a:pt x="6727692" y="1932993"/>
                  </a:cubicBezTo>
                  <a:lnTo>
                    <a:pt x="6561828" y="2206014"/>
                  </a:lnTo>
                  <a:lnTo>
                    <a:pt x="597937" y="2206014"/>
                  </a:lnTo>
                  <a:lnTo>
                    <a:pt x="432073" y="1932993"/>
                  </a:lnTo>
                  <a:cubicBezTo>
                    <a:pt x="156521" y="1425748"/>
                    <a:pt x="0" y="844457"/>
                    <a:pt x="0" y="226609"/>
                  </a:cubicBezTo>
                  <a:close/>
                </a:path>
              </a:pathLst>
            </a:custGeom>
            <a:solidFill>
              <a:schemeClr val="bg1">
                <a:alpha val="47000"/>
              </a:schemeClr>
            </a:solidFill>
            <a:ln>
              <a:noFill/>
            </a:ln>
            <a:effectLst>
              <a:softEdge rad="584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Down Arrow 29"/>
            <p:cNvSpPr/>
            <p:nvPr/>
          </p:nvSpPr>
          <p:spPr>
            <a:xfrm rot="5400000">
              <a:off x="11444595" y="-3053975"/>
              <a:ext cx="2784914" cy="10901896"/>
            </a:xfrm>
            <a:prstGeom prst="downArrow">
              <a:avLst>
                <a:gd name="adj1" fmla="val 79213"/>
                <a:gd name="adj2" fmla="val 47753"/>
              </a:avLst>
            </a:prstGeom>
            <a:solidFill>
              <a:schemeClr val="bg1">
                <a:alpha val="25000"/>
              </a:schemeClr>
            </a:solidFill>
            <a:ln>
              <a:gradFill>
                <a:gsLst>
                  <a:gs pos="0">
                    <a:schemeClr val="bg1">
                      <a:alpha val="56000"/>
                    </a:schemeClr>
                  </a:gs>
                  <a:gs pos="49000">
                    <a:schemeClr val="bg1">
                      <a:alpha val="3000"/>
                    </a:schemeClr>
                  </a:gs>
                  <a:gs pos="100000">
                    <a:schemeClr val="bg1">
                      <a:alpha val="56000"/>
                    </a:schemeClr>
                  </a:gs>
                </a:gsLst>
                <a:lin ang="5400000" scaled="1"/>
              </a:gradFill>
            </a:ln>
            <a:effectLst>
              <a:outerShdw blurRad="266700" dist="647700" dir="8100000" sx="95000" sy="95000" algn="tr" rotWithShape="0">
                <a:srgbClr val="28325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41626" y="3925331"/>
            <a:ext cx="10165035" cy="2806766"/>
            <a:chOff x="8141626" y="3925331"/>
            <a:chExt cx="10165035" cy="2806766"/>
          </a:xfrm>
        </p:grpSpPr>
        <p:sp useBgFill="1">
          <p:nvSpPr>
            <p:cNvPr id="9" name="Down Arrow 8"/>
            <p:cNvSpPr/>
            <p:nvPr/>
          </p:nvSpPr>
          <p:spPr>
            <a:xfrm rot="5400000">
              <a:off x="11841018" y="266453"/>
              <a:ext cx="2784914" cy="10146373"/>
            </a:xfrm>
            <a:prstGeom prst="downArrow">
              <a:avLst>
                <a:gd name="adj1" fmla="val 79213"/>
                <a:gd name="adj2" fmla="val 47753"/>
              </a:avLst>
            </a:prstGeom>
            <a:ln>
              <a:noFill/>
            </a:ln>
            <a:effectLst>
              <a:outerShdw blurRad="266700" dist="647700" dir="8100000" sx="95000" sy="95000" algn="tr" rotWithShape="0">
                <a:srgbClr val="28325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1624678" y="4214781"/>
              <a:ext cx="4599624" cy="845164"/>
            </a:xfrm>
            <a:custGeom>
              <a:avLst/>
              <a:gdLst>
                <a:gd name="connsiteX0" fmla="*/ 0 w 4599624"/>
                <a:gd name="connsiteY0" fmla="*/ 0 h 845164"/>
                <a:gd name="connsiteX1" fmla="*/ 4599624 w 4599624"/>
                <a:gd name="connsiteY1" fmla="*/ 0 h 845164"/>
                <a:gd name="connsiteX2" fmla="*/ 4564065 w 4599624"/>
                <a:gd name="connsiteY2" fmla="*/ 32319 h 845164"/>
                <a:gd name="connsiteX3" fmla="*/ 2299812 w 4599624"/>
                <a:gd name="connsiteY3" fmla="*/ 845164 h 845164"/>
                <a:gd name="connsiteX4" fmla="*/ 35559 w 4599624"/>
                <a:gd name="connsiteY4" fmla="*/ 32319 h 84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9624" h="845164">
                  <a:moveTo>
                    <a:pt x="0" y="0"/>
                  </a:moveTo>
                  <a:lnTo>
                    <a:pt x="4599624" y="0"/>
                  </a:lnTo>
                  <a:lnTo>
                    <a:pt x="4564065" y="32319"/>
                  </a:lnTo>
                  <a:cubicBezTo>
                    <a:pt x="3948751" y="540120"/>
                    <a:pt x="3159905" y="845164"/>
                    <a:pt x="2299812" y="845164"/>
                  </a:cubicBezTo>
                  <a:cubicBezTo>
                    <a:pt x="1439719" y="845164"/>
                    <a:pt x="650873" y="540120"/>
                    <a:pt x="35559" y="32319"/>
                  </a:cubicBezTo>
                  <a:close/>
                </a:path>
              </a:pathLst>
            </a:custGeom>
            <a:gradFill>
              <a:gsLst>
                <a:gs pos="11000">
                  <a:schemeClr val="accent5">
                    <a:alpha val="56000"/>
                  </a:schemeClr>
                </a:gs>
                <a:gs pos="93000">
                  <a:schemeClr val="accent3">
                    <a:alpha val="56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Down Arrow 32"/>
            <p:cNvSpPr/>
            <p:nvPr/>
          </p:nvSpPr>
          <p:spPr>
            <a:xfrm rot="5400000">
              <a:off x="11822356" y="244601"/>
              <a:ext cx="2784914" cy="10146373"/>
            </a:xfrm>
            <a:prstGeom prst="downArrow">
              <a:avLst>
                <a:gd name="adj1" fmla="val 79213"/>
                <a:gd name="adj2" fmla="val 47753"/>
              </a:avLst>
            </a:prstGeom>
            <a:solidFill>
              <a:schemeClr val="bg1">
                <a:alpha val="25000"/>
              </a:schemeClr>
            </a:solidFill>
            <a:ln>
              <a:gradFill>
                <a:gsLst>
                  <a:gs pos="0">
                    <a:schemeClr val="bg1">
                      <a:alpha val="56000"/>
                    </a:schemeClr>
                  </a:gs>
                  <a:gs pos="49000">
                    <a:schemeClr val="bg1">
                      <a:alpha val="3000"/>
                    </a:schemeClr>
                  </a:gs>
                  <a:gs pos="100000">
                    <a:schemeClr val="bg1">
                      <a:alpha val="56000"/>
                    </a:schemeClr>
                  </a:gs>
                </a:gsLst>
                <a:lin ang="5400000" scaled="1"/>
              </a:gradFill>
            </a:ln>
            <a:effectLst>
              <a:outerShdw blurRad="266700" dist="647700" dir="8100000" sx="95000" sy="95000" algn="tr" rotWithShape="0">
                <a:srgbClr val="28325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9893557" y="1714387"/>
            <a:ext cx="410969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Success Stories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9893556" y="2222361"/>
            <a:ext cx="7442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2000" dirty="0">
                <a:latin typeface="Sora" pitchFamily="2" charset="0"/>
                <a:cs typeface="Sora" pitchFamily="2" charset="0"/>
              </a:rPr>
              <a:t>Business risk refers to the potential for adverse occurrences or events that can impact a </a:t>
            </a:r>
            <a:r>
              <a:rPr lang="en-US" sz="2000" dirty="0" smtClean="0">
                <a:latin typeface="Sora" pitchFamily="2" charset="0"/>
                <a:cs typeface="Sora" pitchFamily="2" charset="0"/>
              </a:rPr>
              <a:t>company.</a:t>
            </a:r>
            <a:endParaRPr lang="en-US" sz="20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8168273" y="1431181"/>
            <a:ext cx="1487347" cy="20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12500" b="1" spc="-300" dirty="0" smtClean="0">
                <a:gradFill>
                  <a:gsLst>
                    <a:gs pos="30000">
                      <a:schemeClr val="accent3"/>
                    </a:gs>
                    <a:gs pos="10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1</a:t>
            </a:r>
            <a:endParaRPr lang="en-US" sz="12500" b="1" spc="-300" dirty="0">
              <a:gradFill>
                <a:gsLst>
                  <a:gs pos="30000">
                    <a:schemeClr val="accent3"/>
                  </a:gs>
                  <a:gs pos="100000">
                    <a:schemeClr val="accent5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1053887" y="4604879"/>
            <a:ext cx="410969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Future Goals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1053886" y="5112853"/>
            <a:ext cx="7442722" cy="809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2000" dirty="0">
                <a:latin typeface="Sora" pitchFamily="2" charset="0"/>
                <a:cs typeface="Sora" pitchFamily="2" charset="0"/>
              </a:rPr>
              <a:t>Business risk refers to the potential for adverse occurrences or events that can impact a company.</a:t>
            </a:r>
          </a:p>
        </p:txBody>
      </p:sp>
      <p:sp>
        <p:nvSpPr>
          <p:cNvPr id="39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9328603" y="4321673"/>
            <a:ext cx="1487347" cy="20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12500" b="1" spc="-300" dirty="0" smtClean="0">
                <a:gradFill>
                  <a:gsLst>
                    <a:gs pos="30000">
                      <a:schemeClr val="accent3"/>
                    </a:gs>
                    <a:gs pos="10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2</a:t>
            </a:r>
            <a:endParaRPr lang="en-US" sz="12500" b="1" spc="-300" dirty="0">
              <a:gradFill>
                <a:gsLst>
                  <a:gs pos="30000">
                    <a:schemeClr val="accent3"/>
                  </a:gs>
                  <a:gs pos="100000">
                    <a:schemeClr val="accent5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1786789" y="7543957"/>
            <a:ext cx="410969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Labor And Toil 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1786788" y="8051931"/>
            <a:ext cx="6333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2000" dirty="0">
                <a:latin typeface="Sora" pitchFamily="2" charset="0"/>
                <a:cs typeface="Sora" pitchFamily="2" charset="0"/>
              </a:rPr>
              <a:t>Business risk refers to the potential for adverse occurrences or events that can </a:t>
            </a:r>
            <a:r>
              <a:rPr lang="en-US" sz="2000" dirty="0" smtClean="0">
                <a:latin typeface="Sora" pitchFamily="2" charset="0"/>
                <a:cs typeface="Sora" pitchFamily="2" charset="0"/>
              </a:rPr>
              <a:t>impact.</a:t>
            </a:r>
            <a:endParaRPr lang="en-US" sz="20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42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0061505" y="7260751"/>
            <a:ext cx="1487347" cy="20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12500" b="1" spc="-300" dirty="0" smtClean="0">
                <a:gradFill>
                  <a:gsLst>
                    <a:gs pos="30000">
                      <a:schemeClr val="accent3"/>
                    </a:gs>
                    <a:gs pos="10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3</a:t>
            </a:r>
            <a:endParaRPr lang="en-US" sz="12500" b="1" spc="-300" dirty="0">
              <a:gradFill>
                <a:gsLst>
                  <a:gs pos="30000">
                    <a:schemeClr val="accent3"/>
                  </a:gs>
                  <a:gs pos="100000">
                    <a:schemeClr val="accent5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232365836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36" grpId="0"/>
          <p:bldP spid="37" grpId="0"/>
          <p:bldP spid="38" grpId="0"/>
          <p:bldP spid="39" grpId="0"/>
          <p:bldP spid="40" grpId="0"/>
          <p:bldP spid="41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36" grpId="0"/>
          <p:bldP spid="37" grpId="0"/>
          <p:bldP spid="38" grpId="0"/>
          <p:bldP spid="39" grpId="0"/>
          <p:bldP spid="40" grpId="0"/>
          <p:bldP spid="41" grpId="0"/>
          <p:bldP spid="4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083611" y="1470860"/>
            <a:ext cx="7056113" cy="7056113"/>
            <a:chOff x="14083611" y="1470860"/>
            <a:chExt cx="7056113" cy="7056113"/>
          </a:xfrm>
        </p:grpSpPr>
        <p:sp>
          <p:nvSpPr>
            <p:cNvPr id="43" name="Donut 42"/>
            <p:cNvSpPr/>
            <p:nvPr/>
          </p:nvSpPr>
          <p:spPr>
            <a:xfrm>
              <a:off x="14083611" y="1470860"/>
              <a:ext cx="7056113" cy="7056113"/>
            </a:xfrm>
            <a:prstGeom prst="donut">
              <a:avLst>
                <a:gd name="adj" fmla="val 19693"/>
              </a:avLst>
            </a:prstGeom>
            <a:gradFill>
              <a:gsLst>
                <a:gs pos="0">
                  <a:schemeClr val="accent5">
                    <a:alpha val="89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Circle: Hollow 4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14113857" y="1501106"/>
              <a:ext cx="6995621" cy="6995621"/>
            </a:xfrm>
            <a:prstGeom prst="donut">
              <a:avLst>
                <a:gd name="adj" fmla="val 15973"/>
              </a:avLst>
            </a:prstGeom>
            <a:solidFill>
              <a:schemeClr val="bg1">
                <a:alpha val="48000"/>
              </a:schemeClr>
            </a:solidFill>
            <a:ln>
              <a:noFill/>
            </a:ln>
            <a:effectLst>
              <a:softEdge rad="406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1932396" y="-1907944"/>
            <a:ext cx="8512313" cy="8512313"/>
            <a:chOff x="-1932396" y="-1907944"/>
            <a:chExt cx="8512313" cy="8512313"/>
          </a:xfrm>
        </p:grpSpPr>
        <p:sp>
          <p:nvSpPr>
            <p:cNvPr id="29" name="Donut 28"/>
            <p:cNvSpPr/>
            <p:nvPr/>
          </p:nvSpPr>
          <p:spPr>
            <a:xfrm>
              <a:off x="-1932396" y="-1907944"/>
              <a:ext cx="8512313" cy="8512313"/>
            </a:xfrm>
            <a:prstGeom prst="donut">
              <a:avLst>
                <a:gd name="adj" fmla="val 17102"/>
              </a:avLst>
            </a:prstGeom>
            <a:gradFill>
              <a:gsLst>
                <a:gs pos="11000">
                  <a:schemeClr val="accent5">
                    <a:alpha val="78000"/>
                  </a:schemeClr>
                </a:gs>
                <a:gs pos="80000">
                  <a:schemeClr val="accent3">
                    <a:alpha val="78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Circle: Hollow 4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-1858601" y="-1834149"/>
              <a:ext cx="8364723" cy="8364723"/>
            </a:xfrm>
            <a:prstGeom prst="donut">
              <a:avLst>
                <a:gd name="adj" fmla="val 15973"/>
              </a:avLst>
            </a:prstGeom>
            <a:solidFill>
              <a:schemeClr val="bg1">
                <a:alpha val="56000"/>
              </a:schemeClr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2323761" y="1024774"/>
            <a:ext cx="13640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The Team Member</a:t>
            </a:r>
            <a:endParaRPr lang="en-US" sz="6600" b="1" u="sng" spc="-15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11804" y="4343401"/>
            <a:ext cx="13664393" cy="6305549"/>
            <a:chOff x="2311804" y="4343401"/>
            <a:chExt cx="13664393" cy="6305549"/>
          </a:xfrm>
        </p:grpSpPr>
        <p:sp useBgFill="1">
          <p:nvSpPr>
            <p:cNvPr id="7" name="Rectangle: Rounded Corners 89">
              <a:extLst>
                <a:ext uri="{FF2B5EF4-FFF2-40B4-BE49-F238E27FC236}">
                  <a16:creationId xmlns="" xmlns:a16="http://schemas.microsoft.com/office/drawing/2014/main" id="{99FB95BE-F318-3CBC-4976-366A6C11281B}"/>
                </a:ext>
              </a:extLst>
            </p:cNvPr>
            <p:cNvSpPr/>
            <p:nvPr/>
          </p:nvSpPr>
          <p:spPr>
            <a:xfrm>
              <a:off x="2311804" y="4343403"/>
              <a:ext cx="13664393" cy="6305547"/>
            </a:xfrm>
            <a:prstGeom prst="roundRect">
              <a:avLst>
                <a:gd name="adj" fmla="val 4883"/>
              </a:avLst>
            </a:prstGeom>
            <a:ln w="15875">
              <a:noFill/>
            </a:ln>
            <a:effectLst>
              <a:outerShdw blurRad="368300" dist="444500" sx="97000" sy="97000" algn="l" rotWithShape="0">
                <a:srgbClr val="28325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311804" y="4343401"/>
              <a:ext cx="3770581" cy="2260969"/>
            </a:xfrm>
            <a:custGeom>
              <a:avLst/>
              <a:gdLst>
                <a:gd name="connsiteX0" fmla="*/ 1975600 w 3770581"/>
                <a:gd name="connsiteY0" fmla="*/ 0 h 2260969"/>
                <a:gd name="connsiteX1" fmla="*/ 3770581 w 3770581"/>
                <a:gd name="connsiteY1" fmla="*/ 0 h 2260969"/>
                <a:gd name="connsiteX2" fmla="*/ 3754419 w 3770581"/>
                <a:gd name="connsiteY2" fmla="*/ 33550 h 2260969"/>
                <a:gd name="connsiteX3" fmla="*/ 11957 w 3770581"/>
                <a:gd name="connsiteY3" fmla="*/ 2260969 h 2260969"/>
                <a:gd name="connsiteX4" fmla="*/ 0 w 3770581"/>
                <a:gd name="connsiteY4" fmla="*/ 2260667 h 2260969"/>
                <a:gd name="connsiteX5" fmla="*/ 0 w 3770581"/>
                <a:gd name="connsiteY5" fmla="*/ 804590 h 2260969"/>
                <a:gd name="connsiteX6" fmla="*/ 11957 w 3770581"/>
                <a:gd name="connsiteY6" fmla="*/ 805193 h 2260969"/>
                <a:gd name="connsiteX7" fmla="*/ 1793260 w 3770581"/>
                <a:gd name="connsiteY7" fmla="*/ 165723 h 226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70581" h="2260969">
                  <a:moveTo>
                    <a:pt x="1975600" y="0"/>
                  </a:moveTo>
                  <a:lnTo>
                    <a:pt x="3770581" y="0"/>
                  </a:lnTo>
                  <a:lnTo>
                    <a:pt x="3754419" y="33550"/>
                  </a:lnTo>
                  <a:cubicBezTo>
                    <a:pt x="3033685" y="1360301"/>
                    <a:pt x="1628002" y="2260969"/>
                    <a:pt x="11957" y="2260969"/>
                  </a:cubicBezTo>
                  <a:lnTo>
                    <a:pt x="0" y="2260667"/>
                  </a:lnTo>
                  <a:lnTo>
                    <a:pt x="0" y="804590"/>
                  </a:lnTo>
                  <a:lnTo>
                    <a:pt x="11957" y="805193"/>
                  </a:lnTo>
                  <a:cubicBezTo>
                    <a:pt x="688598" y="805193"/>
                    <a:pt x="1309189" y="565213"/>
                    <a:pt x="1793260" y="165723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67000"/>
                  </a:schemeClr>
                </a:gs>
                <a:gs pos="100000">
                  <a:schemeClr val="accent3">
                    <a:alpha val="67000"/>
                  </a:schemeClr>
                </a:gs>
              </a:gsLst>
              <a:lin ang="0" scaled="1"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2326927" y="4352468"/>
              <a:ext cx="3770581" cy="2260969"/>
            </a:xfrm>
            <a:custGeom>
              <a:avLst/>
              <a:gdLst>
                <a:gd name="connsiteX0" fmla="*/ 1975600 w 3770581"/>
                <a:gd name="connsiteY0" fmla="*/ 0 h 2260969"/>
                <a:gd name="connsiteX1" fmla="*/ 3770581 w 3770581"/>
                <a:gd name="connsiteY1" fmla="*/ 0 h 2260969"/>
                <a:gd name="connsiteX2" fmla="*/ 3754419 w 3770581"/>
                <a:gd name="connsiteY2" fmla="*/ 33550 h 2260969"/>
                <a:gd name="connsiteX3" fmla="*/ 11957 w 3770581"/>
                <a:gd name="connsiteY3" fmla="*/ 2260969 h 2260969"/>
                <a:gd name="connsiteX4" fmla="*/ 0 w 3770581"/>
                <a:gd name="connsiteY4" fmla="*/ 2260667 h 2260969"/>
                <a:gd name="connsiteX5" fmla="*/ 0 w 3770581"/>
                <a:gd name="connsiteY5" fmla="*/ 804590 h 2260969"/>
                <a:gd name="connsiteX6" fmla="*/ 11957 w 3770581"/>
                <a:gd name="connsiteY6" fmla="*/ 805193 h 2260969"/>
                <a:gd name="connsiteX7" fmla="*/ 1793260 w 3770581"/>
                <a:gd name="connsiteY7" fmla="*/ 165723 h 226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70581" h="2260969">
                  <a:moveTo>
                    <a:pt x="1975600" y="0"/>
                  </a:moveTo>
                  <a:lnTo>
                    <a:pt x="3770581" y="0"/>
                  </a:lnTo>
                  <a:lnTo>
                    <a:pt x="3754419" y="33550"/>
                  </a:lnTo>
                  <a:cubicBezTo>
                    <a:pt x="3033685" y="1360301"/>
                    <a:pt x="1628002" y="2260969"/>
                    <a:pt x="11957" y="2260969"/>
                  </a:cubicBezTo>
                  <a:lnTo>
                    <a:pt x="0" y="2260667"/>
                  </a:lnTo>
                  <a:lnTo>
                    <a:pt x="0" y="804590"/>
                  </a:lnTo>
                  <a:lnTo>
                    <a:pt x="11957" y="805193"/>
                  </a:lnTo>
                  <a:cubicBezTo>
                    <a:pt x="688598" y="805193"/>
                    <a:pt x="1309189" y="565213"/>
                    <a:pt x="1793260" y="165723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>
              <a:noFill/>
            </a:ln>
            <a:effectLst>
              <a:softEdge rad="457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4083611" y="4343401"/>
              <a:ext cx="1892586" cy="3780017"/>
            </a:xfrm>
            <a:custGeom>
              <a:avLst/>
              <a:gdLst>
                <a:gd name="connsiteX0" fmla="*/ 63206 w 1892586"/>
                <a:gd name="connsiteY0" fmla="*/ 0 h 3780017"/>
                <a:gd name="connsiteX1" fmla="*/ 1492873 w 1892586"/>
                <a:gd name="connsiteY1" fmla="*/ 0 h 3780017"/>
                <a:gd name="connsiteX2" fmla="*/ 1485702 w 1892586"/>
                <a:gd name="connsiteY2" fmla="*/ 19593 h 3780017"/>
                <a:gd name="connsiteX3" fmla="*/ 1389560 w 1892586"/>
                <a:gd name="connsiteY3" fmla="*/ 655516 h 3780017"/>
                <a:gd name="connsiteX4" fmla="*/ 1877889 w 1892586"/>
                <a:gd name="connsiteY4" fmla="*/ 2015798 h 3780017"/>
                <a:gd name="connsiteX5" fmla="*/ 1892586 w 1892586"/>
                <a:gd name="connsiteY5" fmla="*/ 2031970 h 3780017"/>
                <a:gd name="connsiteX6" fmla="*/ 1892586 w 1892586"/>
                <a:gd name="connsiteY6" fmla="*/ 3780017 h 3780017"/>
                <a:gd name="connsiteX7" fmla="*/ 1846375 w 1892586"/>
                <a:gd name="connsiteY7" fmla="*/ 3757756 h 3780017"/>
                <a:gd name="connsiteX8" fmla="*/ 0 w 1892586"/>
                <a:gd name="connsiteY8" fmla="*/ 655516 h 3780017"/>
                <a:gd name="connsiteX9" fmla="*/ 18215 w 1892586"/>
                <a:gd name="connsiteY9" fmla="*/ 294793 h 378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2586" h="3780017">
                  <a:moveTo>
                    <a:pt x="63206" y="0"/>
                  </a:moveTo>
                  <a:lnTo>
                    <a:pt x="1492873" y="0"/>
                  </a:lnTo>
                  <a:lnTo>
                    <a:pt x="1485702" y="19593"/>
                  </a:lnTo>
                  <a:cubicBezTo>
                    <a:pt x="1423220" y="220481"/>
                    <a:pt x="1389560" y="434068"/>
                    <a:pt x="1389560" y="655516"/>
                  </a:cubicBezTo>
                  <a:cubicBezTo>
                    <a:pt x="1389560" y="1172230"/>
                    <a:pt x="1572819" y="1646140"/>
                    <a:pt x="1877889" y="2015798"/>
                  </a:cubicBezTo>
                  <a:lnTo>
                    <a:pt x="1892586" y="2031970"/>
                  </a:lnTo>
                  <a:lnTo>
                    <a:pt x="1892586" y="3780017"/>
                  </a:lnTo>
                  <a:lnTo>
                    <a:pt x="1846375" y="3757756"/>
                  </a:lnTo>
                  <a:cubicBezTo>
                    <a:pt x="746591" y="3160317"/>
                    <a:pt x="0" y="1995105"/>
                    <a:pt x="0" y="655516"/>
                  </a:cubicBezTo>
                  <a:cubicBezTo>
                    <a:pt x="0" y="533736"/>
                    <a:pt x="6170" y="413396"/>
                    <a:pt x="18215" y="294793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89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4079351" y="4358524"/>
              <a:ext cx="1892586" cy="3780017"/>
            </a:xfrm>
            <a:custGeom>
              <a:avLst/>
              <a:gdLst>
                <a:gd name="connsiteX0" fmla="*/ 63206 w 1892586"/>
                <a:gd name="connsiteY0" fmla="*/ 0 h 3780017"/>
                <a:gd name="connsiteX1" fmla="*/ 1492873 w 1892586"/>
                <a:gd name="connsiteY1" fmla="*/ 0 h 3780017"/>
                <a:gd name="connsiteX2" fmla="*/ 1485702 w 1892586"/>
                <a:gd name="connsiteY2" fmla="*/ 19593 h 3780017"/>
                <a:gd name="connsiteX3" fmla="*/ 1389560 w 1892586"/>
                <a:gd name="connsiteY3" fmla="*/ 655516 h 3780017"/>
                <a:gd name="connsiteX4" fmla="*/ 1877889 w 1892586"/>
                <a:gd name="connsiteY4" fmla="*/ 2015798 h 3780017"/>
                <a:gd name="connsiteX5" fmla="*/ 1892586 w 1892586"/>
                <a:gd name="connsiteY5" fmla="*/ 2031970 h 3780017"/>
                <a:gd name="connsiteX6" fmla="*/ 1892586 w 1892586"/>
                <a:gd name="connsiteY6" fmla="*/ 3780017 h 3780017"/>
                <a:gd name="connsiteX7" fmla="*/ 1846375 w 1892586"/>
                <a:gd name="connsiteY7" fmla="*/ 3757756 h 3780017"/>
                <a:gd name="connsiteX8" fmla="*/ 0 w 1892586"/>
                <a:gd name="connsiteY8" fmla="*/ 655516 h 3780017"/>
                <a:gd name="connsiteX9" fmla="*/ 18215 w 1892586"/>
                <a:gd name="connsiteY9" fmla="*/ 294793 h 378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2586" h="3780017">
                  <a:moveTo>
                    <a:pt x="63206" y="0"/>
                  </a:moveTo>
                  <a:lnTo>
                    <a:pt x="1492873" y="0"/>
                  </a:lnTo>
                  <a:lnTo>
                    <a:pt x="1485702" y="19593"/>
                  </a:lnTo>
                  <a:cubicBezTo>
                    <a:pt x="1423220" y="220481"/>
                    <a:pt x="1389560" y="434068"/>
                    <a:pt x="1389560" y="655516"/>
                  </a:cubicBezTo>
                  <a:cubicBezTo>
                    <a:pt x="1389560" y="1172230"/>
                    <a:pt x="1572819" y="1646140"/>
                    <a:pt x="1877889" y="2015798"/>
                  </a:cubicBezTo>
                  <a:lnTo>
                    <a:pt x="1892586" y="2031970"/>
                  </a:lnTo>
                  <a:lnTo>
                    <a:pt x="1892586" y="3780017"/>
                  </a:lnTo>
                  <a:lnTo>
                    <a:pt x="1846375" y="3757756"/>
                  </a:lnTo>
                  <a:cubicBezTo>
                    <a:pt x="746591" y="3160317"/>
                    <a:pt x="0" y="1995105"/>
                    <a:pt x="0" y="655516"/>
                  </a:cubicBezTo>
                  <a:cubicBezTo>
                    <a:pt x="0" y="533736"/>
                    <a:pt x="6170" y="413396"/>
                    <a:pt x="18215" y="294793"/>
                  </a:cubicBezTo>
                  <a:close/>
                </a:path>
              </a:pathLst>
            </a:custGeom>
            <a:solidFill>
              <a:schemeClr val="bg1">
                <a:alpha val="73000"/>
              </a:schemeClr>
            </a:solidFill>
            <a:ln>
              <a:noFill/>
            </a:ln>
            <a:effectLst>
              <a:softEdge rad="457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ectangle: Rounded Corners 36">
              <a:extLst>
                <a:ext uri="{FF2B5EF4-FFF2-40B4-BE49-F238E27FC236}">
                  <a16:creationId xmlns="" xmlns:a16="http://schemas.microsoft.com/office/drawing/2014/main" id="{61E4B81B-6AC7-B6DF-ABA5-9FBDB648E496}"/>
                </a:ext>
              </a:extLst>
            </p:cNvPr>
            <p:cNvSpPr/>
            <p:nvPr/>
          </p:nvSpPr>
          <p:spPr>
            <a:xfrm>
              <a:off x="2311804" y="4343401"/>
              <a:ext cx="13664393" cy="6305549"/>
            </a:xfrm>
            <a:prstGeom prst="roundRect">
              <a:avLst>
                <a:gd name="adj" fmla="val 4883"/>
              </a:avLst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3332377" y="6613438"/>
            <a:ext cx="3424305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err="1" smtClean="0">
                <a:gradFill>
                  <a:gsLst>
                    <a:gs pos="11000">
                      <a:schemeClr val="accent3">
                        <a:lumMod val="75000"/>
                      </a:schemeClr>
                    </a:gs>
                    <a:gs pos="80000">
                      <a:schemeClr val="accent1">
                        <a:lumMod val="75000"/>
                      </a:schemeClr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Mahfud</a:t>
            </a:r>
            <a:r>
              <a:rPr lang="en-US" sz="2400" b="1" dirty="0" smtClean="0">
                <a:gradFill>
                  <a:gsLst>
                    <a:gs pos="11000">
                      <a:schemeClr val="accent3">
                        <a:lumMod val="75000"/>
                      </a:schemeClr>
                    </a:gs>
                    <a:gs pos="80000">
                      <a:schemeClr val="accent1">
                        <a:lumMod val="75000"/>
                      </a:schemeClr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 </a:t>
            </a:r>
            <a:r>
              <a:rPr lang="en-US" sz="2400" b="1" dirty="0" err="1" smtClean="0">
                <a:gradFill>
                  <a:gsLst>
                    <a:gs pos="11000">
                      <a:schemeClr val="accent3">
                        <a:lumMod val="75000"/>
                      </a:schemeClr>
                    </a:gs>
                    <a:gs pos="80000">
                      <a:schemeClr val="accent1">
                        <a:lumMod val="75000"/>
                      </a:schemeClr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Bastumi</a:t>
            </a:r>
            <a:endParaRPr lang="en-US" sz="2400" b="1" dirty="0">
              <a:gradFill>
                <a:gsLst>
                  <a:gs pos="11000">
                    <a:schemeClr val="accent3">
                      <a:lumMod val="75000"/>
                    </a:schemeClr>
                  </a:gs>
                  <a:gs pos="80000">
                    <a:schemeClr val="accent1">
                      <a:lumMod val="75000"/>
                    </a:schemeClr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3171739" y="7572514"/>
            <a:ext cx="374558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challenging.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3163231" y="7069563"/>
            <a:ext cx="3762596" cy="3693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1800" dirty="0" smtClean="0">
                <a:latin typeface="Sora Light" pitchFamily="2" charset="0"/>
                <a:cs typeface="Sora Light" pitchFamily="2" charset="0"/>
                <a:sym typeface="Source Sans Pro Bold" charset="0"/>
              </a:rPr>
              <a:t>Implementing Manager</a:t>
            </a:r>
            <a:endParaRPr lang="en-US" sz="1800" dirty="0">
              <a:latin typeface="Sora Light" pitchFamily="2" charset="0"/>
              <a:cs typeface="Sora Light" pitchFamily="2" charset="0"/>
              <a:sym typeface="Source Sans Pro Bold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7431848" y="6613438"/>
            <a:ext cx="3424305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gradFill>
                  <a:gsLst>
                    <a:gs pos="11000">
                      <a:schemeClr val="accent3">
                        <a:lumMod val="75000"/>
                      </a:schemeClr>
                    </a:gs>
                    <a:gs pos="80000">
                      <a:schemeClr val="accent1">
                        <a:lumMod val="75000"/>
                      </a:schemeClr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Tan </a:t>
            </a:r>
            <a:r>
              <a:rPr lang="en-US" sz="2400" b="1" dirty="0" err="1" smtClean="0">
                <a:gradFill>
                  <a:gsLst>
                    <a:gs pos="11000">
                      <a:schemeClr val="accent3">
                        <a:lumMod val="75000"/>
                      </a:schemeClr>
                    </a:gs>
                    <a:gs pos="80000">
                      <a:schemeClr val="accent1">
                        <a:lumMod val="75000"/>
                      </a:schemeClr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Malaka</a:t>
            </a:r>
            <a:endParaRPr lang="en-US" sz="2400" b="1" dirty="0">
              <a:gradFill>
                <a:gsLst>
                  <a:gs pos="11000">
                    <a:schemeClr val="accent3">
                      <a:lumMod val="75000"/>
                    </a:schemeClr>
                  </a:gs>
                  <a:gs pos="80000">
                    <a:schemeClr val="accent1">
                      <a:lumMod val="75000"/>
                    </a:schemeClr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7271210" y="7572514"/>
            <a:ext cx="3745580" cy="9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challenging.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7262702" y="7069563"/>
            <a:ext cx="3762596" cy="3693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1800" dirty="0" smtClean="0">
                <a:latin typeface="Sora Light" pitchFamily="2" charset="0"/>
                <a:cs typeface="Sora Light" pitchFamily="2" charset="0"/>
                <a:sym typeface="Source Sans Pro Bold" charset="0"/>
              </a:rPr>
              <a:t>Project Manager</a:t>
            </a:r>
            <a:endParaRPr lang="en-US" sz="1800" dirty="0">
              <a:latin typeface="Sora Light" pitchFamily="2" charset="0"/>
              <a:cs typeface="Sora Light" pitchFamily="2" charset="0"/>
              <a:sym typeface="Source Sans Pro Bold" charset="0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1534937" y="6613438"/>
            <a:ext cx="3424305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err="1" smtClean="0">
                <a:gradFill>
                  <a:gsLst>
                    <a:gs pos="11000">
                      <a:schemeClr val="accent3">
                        <a:lumMod val="75000"/>
                      </a:schemeClr>
                    </a:gs>
                    <a:gs pos="80000">
                      <a:schemeClr val="accent1">
                        <a:lumMod val="75000"/>
                      </a:schemeClr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Soekarni</a:t>
            </a:r>
            <a:r>
              <a:rPr lang="en-US" sz="2400" b="1" dirty="0" smtClean="0">
                <a:gradFill>
                  <a:gsLst>
                    <a:gs pos="11000">
                      <a:schemeClr val="accent3">
                        <a:lumMod val="75000"/>
                      </a:schemeClr>
                    </a:gs>
                    <a:gs pos="80000">
                      <a:schemeClr val="accent1">
                        <a:lumMod val="75000"/>
                      </a:schemeClr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 </a:t>
            </a:r>
            <a:endParaRPr lang="en-US" sz="2400" b="1" dirty="0">
              <a:gradFill>
                <a:gsLst>
                  <a:gs pos="11000">
                    <a:schemeClr val="accent3">
                      <a:lumMod val="75000"/>
                    </a:schemeClr>
                  </a:gs>
                  <a:gs pos="80000">
                    <a:schemeClr val="accent1">
                      <a:lumMod val="75000"/>
                    </a:schemeClr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1374299" y="7572514"/>
            <a:ext cx="3745580" cy="9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challenging.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1365791" y="7069563"/>
            <a:ext cx="3762596" cy="3693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1800" dirty="0" smtClean="0">
                <a:latin typeface="Sora Light" pitchFamily="2" charset="0"/>
                <a:cs typeface="Sora Light" pitchFamily="2" charset="0"/>
                <a:sym typeface="Source Sans Pro Bold" charset="0"/>
              </a:rPr>
              <a:t>Designer</a:t>
            </a:r>
            <a:endParaRPr lang="en-US" sz="1800" dirty="0">
              <a:latin typeface="Sora Light" pitchFamily="2" charset="0"/>
              <a:cs typeface="Sora Light" pitchFamily="2" charset="0"/>
              <a:sym typeface="Source Sans Pro Bold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72929" y="8926618"/>
            <a:ext cx="2743200" cy="502920"/>
          </a:xfrm>
          <a:prstGeom prst="roundRect">
            <a:avLst>
              <a:gd name="adj" fmla="val 50000"/>
            </a:avLst>
          </a:prstGeom>
          <a:gradFill>
            <a:gsLst>
              <a:gs pos="11000">
                <a:schemeClr val="accent4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>
            <a:outerShdw blurRad="317500" dist="228600" dir="2700000" algn="tl" rotWithShape="0">
              <a:srgbClr val="28325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600" dirty="0" smtClean="0">
                <a:latin typeface="Sora" pitchFamily="2" charset="0"/>
                <a:cs typeface="Sora" pitchFamily="2" charset="0"/>
              </a:rPr>
              <a:t>DETAIL</a:t>
            </a:r>
            <a:endParaRPr lang="en-US" sz="2000" spc="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772400" y="8926618"/>
            <a:ext cx="2743200" cy="502920"/>
          </a:xfrm>
          <a:prstGeom prst="roundRect">
            <a:avLst>
              <a:gd name="adj" fmla="val 50000"/>
            </a:avLst>
          </a:prstGeom>
          <a:gradFill>
            <a:gsLst>
              <a:gs pos="11000">
                <a:schemeClr val="accent4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>
            <a:outerShdw blurRad="317500" dist="228600" dir="2700000" algn="tl" rotWithShape="0">
              <a:srgbClr val="28325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600" dirty="0" smtClean="0">
                <a:latin typeface="Sora" pitchFamily="2" charset="0"/>
                <a:cs typeface="Sora" pitchFamily="2" charset="0"/>
              </a:rPr>
              <a:t>DETAIL</a:t>
            </a:r>
            <a:endParaRPr lang="en-US" sz="2000" spc="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875489" y="8926618"/>
            <a:ext cx="2743200" cy="502920"/>
          </a:xfrm>
          <a:prstGeom prst="roundRect">
            <a:avLst>
              <a:gd name="adj" fmla="val 50000"/>
            </a:avLst>
          </a:prstGeom>
          <a:gradFill>
            <a:gsLst>
              <a:gs pos="11000">
                <a:schemeClr val="accent4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>
            <a:outerShdw blurRad="317500" dist="228600" dir="2700000" algn="tl" rotWithShape="0">
              <a:srgbClr val="28325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600" dirty="0" smtClean="0">
                <a:latin typeface="Sora" pitchFamily="2" charset="0"/>
                <a:cs typeface="Sora" pitchFamily="2" charset="0"/>
              </a:rPr>
              <a:t>DETAIL</a:t>
            </a:r>
            <a:endParaRPr lang="en-US" sz="2000" spc="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0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998652855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7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8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 animBg="1"/>
          <p:bldP spid="23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 animBg="1"/>
          <p:bldP spid="23" grpId="0" animBg="1"/>
          <p:bldP spid="24" grpId="0" animBg="1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89">
            <a:extLst>
              <a:ext uri="{FF2B5EF4-FFF2-40B4-BE49-F238E27FC236}">
                <a16:creationId xmlns="" xmlns:a16="http://schemas.microsoft.com/office/drawing/2014/main" id="{99FB95BE-F318-3CBC-4976-366A6C11281B}"/>
              </a:ext>
            </a:extLst>
          </p:cNvPr>
          <p:cNvSpPr/>
          <p:nvPr/>
        </p:nvSpPr>
        <p:spPr>
          <a:xfrm>
            <a:off x="14161191" y="7137481"/>
            <a:ext cx="2327807" cy="2327807"/>
          </a:xfrm>
          <a:prstGeom prst="ellipse">
            <a:avLst/>
          </a:prstGeom>
          <a:gradFill flip="none" rotWithShape="1">
            <a:gsLst>
              <a:gs pos="11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89">
            <a:extLst>
              <a:ext uri="{FF2B5EF4-FFF2-40B4-BE49-F238E27FC236}">
                <a16:creationId xmlns="" xmlns:a16="http://schemas.microsoft.com/office/drawing/2014/main" id="{99FB95BE-F318-3CBC-4976-366A6C11281B}"/>
              </a:ext>
            </a:extLst>
          </p:cNvPr>
          <p:cNvSpPr/>
          <p:nvPr/>
        </p:nvSpPr>
        <p:spPr>
          <a:xfrm>
            <a:off x="14124218" y="698069"/>
            <a:ext cx="2327807" cy="2327807"/>
          </a:xfrm>
          <a:prstGeom prst="ellipse">
            <a:avLst/>
          </a:prstGeom>
          <a:gradFill flip="none" rotWithShape="1">
            <a:gsLst>
              <a:gs pos="11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89">
            <a:extLst>
              <a:ext uri="{FF2B5EF4-FFF2-40B4-BE49-F238E27FC236}">
                <a16:creationId xmlns="" xmlns:a16="http://schemas.microsoft.com/office/drawing/2014/main" id="{99FB95BE-F318-3CBC-4976-366A6C11281B}"/>
              </a:ext>
            </a:extLst>
          </p:cNvPr>
          <p:cNvSpPr/>
          <p:nvPr/>
        </p:nvSpPr>
        <p:spPr>
          <a:xfrm>
            <a:off x="7433673" y="2602734"/>
            <a:ext cx="2327807" cy="2327807"/>
          </a:xfrm>
          <a:prstGeom prst="ellipse">
            <a:avLst/>
          </a:prstGeom>
          <a:gradFill flip="none" rotWithShape="1">
            <a:gsLst>
              <a:gs pos="11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851316" y="1574033"/>
            <a:ext cx="7066952" cy="7063043"/>
            <a:chOff x="8827344" y="1574033"/>
            <a:chExt cx="7066952" cy="7063043"/>
          </a:xfrm>
        </p:grpSpPr>
        <p:sp useBgFill="1">
          <p:nvSpPr>
            <p:cNvPr id="2" name="Rectangle: Rounded Corners 5">
              <a:extLst>
                <a:ext uri="{FF2B5EF4-FFF2-40B4-BE49-F238E27FC236}">
                  <a16:creationId xmlns:a16="http://schemas.microsoft.com/office/drawing/2014/main" xmlns="" id="{AD9FCD6C-A8F1-F7AD-EDC4-506E73EC672B}"/>
                </a:ext>
              </a:extLst>
            </p:cNvPr>
            <p:cNvSpPr/>
            <p:nvPr/>
          </p:nvSpPr>
          <p:spPr>
            <a:xfrm>
              <a:off x="8827344" y="1574033"/>
              <a:ext cx="7066952" cy="7063043"/>
            </a:xfrm>
            <a:prstGeom prst="ellipse">
              <a:avLst/>
            </a:prstGeom>
            <a:ln>
              <a:noFill/>
            </a:ln>
            <a:effectLst>
              <a:outerShdw blurRad="863600" dist="9271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99FB95BE-F318-3CBC-4976-366A6C11281B}"/>
                </a:ext>
              </a:extLst>
            </p:cNvPr>
            <p:cNvSpPr/>
            <p:nvPr/>
          </p:nvSpPr>
          <p:spPr>
            <a:xfrm>
              <a:off x="8857701" y="3051326"/>
              <a:ext cx="903780" cy="1848999"/>
            </a:xfrm>
            <a:custGeom>
              <a:avLst/>
              <a:gdLst>
                <a:gd name="connsiteX0" fmla="*/ 656724 w 903780"/>
                <a:gd name="connsiteY0" fmla="*/ 0 h 1848999"/>
                <a:gd name="connsiteX1" fmla="*/ 705003 w 903780"/>
                <a:gd name="connsiteY1" fmla="*/ 64563 h 1848999"/>
                <a:gd name="connsiteX2" fmla="*/ 903780 w 903780"/>
                <a:gd name="connsiteY2" fmla="*/ 715312 h 1848999"/>
                <a:gd name="connsiteX3" fmla="*/ 85985 w 903780"/>
                <a:gd name="connsiteY3" fmla="*/ 1826889 h 1848999"/>
                <a:gd name="connsiteX4" fmla="*/ 0 w 903780"/>
                <a:gd name="connsiteY4" fmla="*/ 1848999 h 1848999"/>
                <a:gd name="connsiteX5" fmla="*/ 11857 w 903780"/>
                <a:gd name="connsiteY5" fmla="*/ 1693152 h 1848999"/>
                <a:gd name="connsiteX6" fmla="*/ 597076 w 903780"/>
                <a:gd name="connsiteY6" fmla="*/ 79722 h 184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780" h="1848999">
                  <a:moveTo>
                    <a:pt x="656724" y="0"/>
                  </a:moveTo>
                  <a:lnTo>
                    <a:pt x="705003" y="64563"/>
                  </a:lnTo>
                  <a:cubicBezTo>
                    <a:pt x="830501" y="250323"/>
                    <a:pt x="903780" y="474260"/>
                    <a:pt x="903780" y="715312"/>
                  </a:cubicBezTo>
                  <a:cubicBezTo>
                    <a:pt x="903780" y="1237592"/>
                    <a:pt x="559774" y="1679526"/>
                    <a:pt x="85985" y="1826889"/>
                  </a:cubicBezTo>
                  <a:lnTo>
                    <a:pt x="0" y="1848999"/>
                  </a:lnTo>
                  <a:lnTo>
                    <a:pt x="11857" y="1693152"/>
                  </a:lnTo>
                  <a:cubicBezTo>
                    <a:pt x="72173" y="1099554"/>
                    <a:pt x="279581" y="549417"/>
                    <a:pt x="597076" y="79722"/>
                  </a:cubicBezTo>
                  <a:close/>
                </a:path>
              </a:pathLst>
            </a:custGeom>
            <a:gradFill flip="none" rotWithShape="1">
              <a:gsLst>
                <a:gs pos="11000">
                  <a:schemeClr val="accent3">
                    <a:alpha val="67000"/>
                  </a:schemeClr>
                </a:gs>
                <a:gs pos="100000">
                  <a:schemeClr val="accent3">
                    <a:lumMod val="75000"/>
                    <a:alpha val="67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5875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="" xmlns:a16="http://schemas.microsoft.com/office/drawing/2014/main" id="{99FB95BE-F318-3CBC-4976-366A6C11281B}"/>
                </a:ext>
              </a:extLst>
            </p:cNvPr>
            <p:cNvSpPr/>
            <p:nvPr/>
          </p:nvSpPr>
          <p:spPr>
            <a:xfrm>
              <a:off x="14172437" y="7140276"/>
              <a:ext cx="1097317" cy="1007795"/>
            </a:xfrm>
            <a:custGeom>
              <a:avLst/>
              <a:gdLst>
                <a:gd name="connsiteX0" fmla="*/ 1097317 w 1097317"/>
                <a:gd name="connsiteY0" fmla="*/ 0 h 1007795"/>
                <a:gd name="connsiteX1" fmla="*/ 938956 w 1097317"/>
                <a:gd name="connsiteY1" fmla="*/ 211655 h 1007795"/>
                <a:gd name="connsiteX2" fmla="*/ 187954 w 1097317"/>
                <a:gd name="connsiteY2" fmla="*/ 893673 h 1007795"/>
                <a:gd name="connsiteX3" fmla="*/ 0 w 1097317"/>
                <a:gd name="connsiteY3" fmla="*/ 1007795 h 1007795"/>
                <a:gd name="connsiteX4" fmla="*/ 12400 w 1097317"/>
                <a:gd name="connsiteY4" fmla="*/ 926542 h 1007795"/>
                <a:gd name="connsiteX5" fmla="*/ 1033656 w 1097317"/>
                <a:gd name="connsiteY5" fmla="*/ 3214 h 1007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7317" h="1007795">
                  <a:moveTo>
                    <a:pt x="1097317" y="0"/>
                  </a:moveTo>
                  <a:lnTo>
                    <a:pt x="938956" y="211655"/>
                  </a:lnTo>
                  <a:cubicBezTo>
                    <a:pt x="722925" y="473279"/>
                    <a:pt x="469927" y="703281"/>
                    <a:pt x="187954" y="893673"/>
                  </a:cubicBezTo>
                  <a:lnTo>
                    <a:pt x="0" y="1007795"/>
                  </a:lnTo>
                  <a:lnTo>
                    <a:pt x="12400" y="926542"/>
                  </a:lnTo>
                  <a:cubicBezTo>
                    <a:pt x="113178" y="434055"/>
                    <a:pt x="525004" y="54871"/>
                    <a:pt x="1033656" y="3214"/>
                  </a:cubicBezTo>
                  <a:close/>
                </a:path>
              </a:pathLst>
            </a:custGeom>
            <a:gradFill flip="none" rotWithShape="1">
              <a:gsLst>
                <a:gs pos="11000">
                  <a:schemeClr val="accent2">
                    <a:alpha val="67000"/>
                  </a:schemeClr>
                </a:gs>
                <a:gs pos="100000">
                  <a:schemeClr val="accent2">
                    <a:lumMod val="75000"/>
                    <a:alpha val="67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5875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="" xmlns:a16="http://schemas.microsoft.com/office/drawing/2014/main" id="{99FB95BE-F318-3CBC-4976-366A6C11281B}"/>
                </a:ext>
              </a:extLst>
            </p:cNvPr>
            <p:cNvSpPr/>
            <p:nvPr/>
          </p:nvSpPr>
          <p:spPr>
            <a:xfrm>
              <a:off x="14139720" y="2043175"/>
              <a:ext cx="1094354" cy="979973"/>
            </a:xfrm>
            <a:custGeom>
              <a:avLst/>
              <a:gdLst>
                <a:gd name="connsiteX0" fmla="*/ 0 w 1094354"/>
                <a:gd name="connsiteY0" fmla="*/ 0 h 979973"/>
                <a:gd name="connsiteX1" fmla="*/ 220671 w 1094354"/>
                <a:gd name="connsiteY1" fmla="*/ 133987 h 979973"/>
                <a:gd name="connsiteX2" fmla="*/ 971673 w 1094354"/>
                <a:gd name="connsiteY2" fmla="*/ 816004 h 979973"/>
                <a:gd name="connsiteX3" fmla="*/ 1094354 w 1094354"/>
                <a:gd name="connsiteY3" fmla="*/ 979973 h 979973"/>
                <a:gd name="connsiteX4" fmla="*/ 1029400 w 1094354"/>
                <a:gd name="connsiteY4" fmla="*/ 976693 h 979973"/>
                <a:gd name="connsiteX5" fmla="*/ 8144 w 1094354"/>
                <a:gd name="connsiteY5" fmla="*/ 53365 h 9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4354" h="979973">
                  <a:moveTo>
                    <a:pt x="0" y="0"/>
                  </a:moveTo>
                  <a:lnTo>
                    <a:pt x="220671" y="133987"/>
                  </a:lnTo>
                  <a:cubicBezTo>
                    <a:pt x="502644" y="324379"/>
                    <a:pt x="755642" y="554381"/>
                    <a:pt x="971673" y="816004"/>
                  </a:cubicBezTo>
                  <a:lnTo>
                    <a:pt x="1094354" y="979973"/>
                  </a:lnTo>
                  <a:lnTo>
                    <a:pt x="1029400" y="976693"/>
                  </a:lnTo>
                  <a:cubicBezTo>
                    <a:pt x="520748" y="925037"/>
                    <a:pt x="108922" y="545853"/>
                    <a:pt x="8144" y="53365"/>
                  </a:cubicBezTo>
                  <a:close/>
                </a:path>
              </a:pathLst>
            </a:custGeom>
            <a:gradFill flip="none" rotWithShape="1">
              <a:gsLst>
                <a:gs pos="11000">
                  <a:schemeClr val="accent1">
                    <a:alpha val="67000"/>
                  </a:schemeClr>
                </a:gs>
                <a:gs pos="100000">
                  <a:schemeClr val="accent1">
                    <a:lumMod val="75000"/>
                    <a:alpha val="67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5875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3" name="Rectangle: Rounded Corners 22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>
              <a:off x="10833885" y="3575668"/>
              <a:ext cx="3061465" cy="3059771"/>
            </a:xfrm>
            <a:prstGeom prst="ellipse">
              <a:avLst/>
            </a:prstGeom>
            <a:ln w="19050">
              <a:noFill/>
            </a:ln>
            <a:effectLst>
              <a:innerShdw blurRad="571500">
                <a:srgbClr val="283250">
                  <a:alpha val="2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1028796" y="1635924"/>
            <a:ext cx="4968592" cy="3074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0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ra" pitchFamily="2" charset="0"/>
                <a:cs typeface="Sora" pitchFamily="2" charset="0"/>
              </a:rPr>
              <a:t>A Powerful Tool For </a:t>
            </a:r>
            <a:r>
              <a:rPr lang="en-US" sz="6000" b="1" spc="-150" dirty="0" smtClean="0">
                <a:latin typeface="Sora" pitchFamily="2" charset="0"/>
                <a:cs typeface="Sora" pitchFamily="2" charset="0"/>
              </a:rPr>
              <a:t>Personal Branding </a:t>
            </a:r>
            <a:endParaRPr lang="en-US" sz="6000" b="1" u="sng" spc="-150" dirty="0">
              <a:latin typeface="Sora" pitchFamily="2" charset="0"/>
              <a:cs typeface="Sora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066896" y="6743990"/>
            <a:ext cx="546332" cy="550985"/>
            <a:chOff x="10663238" y="1689100"/>
            <a:chExt cx="931863" cy="939800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0663238" y="1689100"/>
              <a:ext cx="931863" cy="93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2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0839206" y="1948656"/>
              <a:ext cx="579926" cy="496888"/>
            </a:xfrm>
            <a:custGeom>
              <a:avLst/>
              <a:gdLst>
                <a:gd name="connsiteX0" fmla="*/ 576301 w 687388"/>
                <a:gd name="connsiteY0" fmla="*/ 0 h 588963"/>
                <a:gd name="connsiteX1" fmla="*/ 687388 w 687388"/>
                <a:gd name="connsiteY1" fmla="*/ 81790 h 588963"/>
                <a:gd name="connsiteX2" fmla="*/ 377550 w 687388"/>
                <a:gd name="connsiteY2" fmla="*/ 506166 h 588963"/>
                <a:gd name="connsiteX3" fmla="*/ 317469 w 687388"/>
                <a:gd name="connsiteY3" fmla="*/ 588963 h 588963"/>
                <a:gd name="connsiteX4" fmla="*/ 317229 w 687388"/>
                <a:gd name="connsiteY4" fmla="*/ 588785 h 588963"/>
                <a:gd name="connsiteX5" fmla="*/ 317099 w 687388"/>
                <a:gd name="connsiteY5" fmla="*/ 588963 h 588963"/>
                <a:gd name="connsiteX6" fmla="*/ 206375 w 687388"/>
                <a:gd name="connsiteY6" fmla="*/ 507173 h 588963"/>
                <a:gd name="connsiteX7" fmla="*/ 206758 w 687388"/>
                <a:gd name="connsiteY7" fmla="*/ 506647 h 588963"/>
                <a:gd name="connsiteX8" fmla="*/ 0 w 687388"/>
                <a:gd name="connsiteY8" fmla="*/ 352918 h 588963"/>
                <a:gd name="connsiteX9" fmla="*/ 80994 w 687388"/>
                <a:gd name="connsiteY9" fmla="*/ 241300 h 588963"/>
                <a:gd name="connsiteX10" fmla="*/ 288024 w 687388"/>
                <a:gd name="connsiteY10" fmla="*/ 395231 h 58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7388" h="588963">
                  <a:moveTo>
                    <a:pt x="576301" y="0"/>
                  </a:moveTo>
                  <a:lnTo>
                    <a:pt x="687388" y="81790"/>
                  </a:lnTo>
                  <a:lnTo>
                    <a:pt x="377550" y="506166"/>
                  </a:lnTo>
                  <a:lnTo>
                    <a:pt x="317469" y="588963"/>
                  </a:lnTo>
                  <a:lnTo>
                    <a:pt x="317229" y="588785"/>
                  </a:lnTo>
                  <a:lnTo>
                    <a:pt x="317099" y="588963"/>
                  </a:lnTo>
                  <a:lnTo>
                    <a:pt x="206375" y="507173"/>
                  </a:lnTo>
                  <a:lnTo>
                    <a:pt x="206758" y="506647"/>
                  </a:lnTo>
                  <a:lnTo>
                    <a:pt x="0" y="352918"/>
                  </a:lnTo>
                  <a:lnTo>
                    <a:pt x="80994" y="241300"/>
                  </a:lnTo>
                  <a:lnTo>
                    <a:pt x="288024" y="3952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1924147" y="6686840"/>
            <a:ext cx="471288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Risks tied to the company's environmental impact, social responsibility, and governance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practices.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1924146" y="7955796"/>
            <a:ext cx="5198609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The risk that customers, clients, or counterparties may default on payments or contractual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obligations</a:t>
            </a:r>
            <a:r>
              <a:rPr lang="en-US" sz="1600" dirty="0">
                <a:latin typeface="Sora" pitchFamily="2" charset="0"/>
                <a:cs typeface="Sora" pitchFamily="2" charset="0"/>
              </a:rPr>
              <a:t>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066896" y="8021935"/>
            <a:ext cx="546332" cy="550985"/>
            <a:chOff x="10663238" y="1689100"/>
            <a:chExt cx="931863" cy="939800"/>
          </a:xfrm>
        </p:grpSpPr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10663238" y="1689100"/>
              <a:ext cx="931863" cy="939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0" dist="762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0839206" y="1948656"/>
              <a:ext cx="579926" cy="496888"/>
            </a:xfrm>
            <a:custGeom>
              <a:avLst/>
              <a:gdLst>
                <a:gd name="connsiteX0" fmla="*/ 576301 w 687388"/>
                <a:gd name="connsiteY0" fmla="*/ 0 h 588963"/>
                <a:gd name="connsiteX1" fmla="*/ 687388 w 687388"/>
                <a:gd name="connsiteY1" fmla="*/ 81790 h 588963"/>
                <a:gd name="connsiteX2" fmla="*/ 377550 w 687388"/>
                <a:gd name="connsiteY2" fmla="*/ 506166 h 588963"/>
                <a:gd name="connsiteX3" fmla="*/ 317469 w 687388"/>
                <a:gd name="connsiteY3" fmla="*/ 588963 h 588963"/>
                <a:gd name="connsiteX4" fmla="*/ 317229 w 687388"/>
                <a:gd name="connsiteY4" fmla="*/ 588785 h 588963"/>
                <a:gd name="connsiteX5" fmla="*/ 317099 w 687388"/>
                <a:gd name="connsiteY5" fmla="*/ 588963 h 588963"/>
                <a:gd name="connsiteX6" fmla="*/ 206375 w 687388"/>
                <a:gd name="connsiteY6" fmla="*/ 507173 h 588963"/>
                <a:gd name="connsiteX7" fmla="*/ 206758 w 687388"/>
                <a:gd name="connsiteY7" fmla="*/ 506647 h 588963"/>
                <a:gd name="connsiteX8" fmla="*/ 0 w 687388"/>
                <a:gd name="connsiteY8" fmla="*/ 352918 h 588963"/>
                <a:gd name="connsiteX9" fmla="*/ 80994 w 687388"/>
                <a:gd name="connsiteY9" fmla="*/ 241300 h 588963"/>
                <a:gd name="connsiteX10" fmla="*/ 288024 w 687388"/>
                <a:gd name="connsiteY10" fmla="*/ 395231 h 58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7388" h="588963">
                  <a:moveTo>
                    <a:pt x="576301" y="0"/>
                  </a:moveTo>
                  <a:lnTo>
                    <a:pt x="687388" y="81790"/>
                  </a:lnTo>
                  <a:lnTo>
                    <a:pt x="377550" y="506166"/>
                  </a:lnTo>
                  <a:lnTo>
                    <a:pt x="317469" y="588963"/>
                  </a:lnTo>
                  <a:lnTo>
                    <a:pt x="317229" y="588785"/>
                  </a:lnTo>
                  <a:lnTo>
                    <a:pt x="317099" y="588963"/>
                  </a:lnTo>
                  <a:lnTo>
                    <a:pt x="206375" y="507173"/>
                  </a:lnTo>
                  <a:lnTo>
                    <a:pt x="206758" y="506647"/>
                  </a:lnTo>
                  <a:lnTo>
                    <a:pt x="0" y="352918"/>
                  </a:lnTo>
                  <a:lnTo>
                    <a:pt x="80994" y="241300"/>
                  </a:lnTo>
                  <a:lnTo>
                    <a:pt x="288024" y="3952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66895" y="5475914"/>
            <a:ext cx="546332" cy="550985"/>
            <a:chOff x="10663238" y="1689100"/>
            <a:chExt cx="931863" cy="939800"/>
          </a:xfrm>
        </p:grpSpPr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0663238" y="1689100"/>
              <a:ext cx="931863" cy="939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27000" dist="762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0839206" y="1948656"/>
              <a:ext cx="579926" cy="496888"/>
            </a:xfrm>
            <a:custGeom>
              <a:avLst/>
              <a:gdLst>
                <a:gd name="connsiteX0" fmla="*/ 576301 w 687388"/>
                <a:gd name="connsiteY0" fmla="*/ 0 h 588963"/>
                <a:gd name="connsiteX1" fmla="*/ 687388 w 687388"/>
                <a:gd name="connsiteY1" fmla="*/ 81790 h 588963"/>
                <a:gd name="connsiteX2" fmla="*/ 377550 w 687388"/>
                <a:gd name="connsiteY2" fmla="*/ 506166 h 588963"/>
                <a:gd name="connsiteX3" fmla="*/ 317469 w 687388"/>
                <a:gd name="connsiteY3" fmla="*/ 588963 h 588963"/>
                <a:gd name="connsiteX4" fmla="*/ 317229 w 687388"/>
                <a:gd name="connsiteY4" fmla="*/ 588785 h 588963"/>
                <a:gd name="connsiteX5" fmla="*/ 317099 w 687388"/>
                <a:gd name="connsiteY5" fmla="*/ 588963 h 588963"/>
                <a:gd name="connsiteX6" fmla="*/ 206375 w 687388"/>
                <a:gd name="connsiteY6" fmla="*/ 507173 h 588963"/>
                <a:gd name="connsiteX7" fmla="*/ 206758 w 687388"/>
                <a:gd name="connsiteY7" fmla="*/ 506647 h 588963"/>
                <a:gd name="connsiteX8" fmla="*/ 0 w 687388"/>
                <a:gd name="connsiteY8" fmla="*/ 352918 h 588963"/>
                <a:gd name="connsiteX9" fmla="*/ 80994 w 687388"/>
                <a:gd name="connsiteY9" fmla="*/ 241300 h 588963"/>
                <a:gd name="connsiteX10" fmla="*/ 288024 w 687388"/>
                <a:gd name="connsiteY10" fmla="*/ 395231 h 58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7388" h="588963">
                  <a:moveTo>
                    <a:pt x="576301" y="0"/>
                  </a:moveTo>
                  <a:lnTo>
                    <a:pt x="687388" y="81790"/>
                  </a:lnTo>
                  <a:lnTo>
                    <a:pt x="377550" y="506166"/>
                  </a:lnTo>
                  <a:lnTo>
                    <a:pt x="317469" y="588963"/>
                  </a:lnTo>
                  <a:lnTo>
                    <a:pt x="317229" y="588785"/>
                  </a:lnTo>
                  <a:lnTo>
                    <a:pt x="317099" y="588963"/>
                  </a:lnTo>
                  <a:lnTo>
                    <a:pt x="206375" y="507173"/>
                  </a:lnTo>
                  <a:lnTo>
                    <a:pt x="206758" y="506647"/>
                  </a:lnTo>
                  <a:lnTo>
                    <a:pt x="0" y="352918"/>
                  </a:lnTo>
                  <a:lnTo>
                    <a:pt x="80994" y="241300"/>
                  </a:lnTo>
                  <a:lnTo>
                    <a:pt x="288024" y="3952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1924146" y="5418764"/>
            <a:ext cx="471288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Risks tied to the company's environmental impact, social responsibility, and governance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practices.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42" name="Rectangle: Rounded Corners 22">
            <a:extLst>
              <a:ext uri="{FF2B5EF4-FFF2-40B4-BE49-F238E27FC236}">
                <a16:creationId xmlns:a16="http://schemas.microsoft.com/office/drawing/2014/main" xmlns="" id="{8CD2B86E-5B83-08CD-D9AC-EAED4DEABB6B}"/>
              </a:ext>
            </a:extLst>
          </p:cNvPr>
          <p:cNvSpPr/>
          <p:nvPr/>
        </p:nvSpPr>
        <p:spPr>
          <a:xfrm>
            <a:off x="8851316" y="1574033"/>
            <a:ext cx="7066952" cy="7063043"/>
          </a:xfrm>
          <a:prstGeom prst="ellipse">
            <a:avLst/>
          </a:prstGeom>
          <a:solidFill>
            <a:schemeClr val="bg1">
              <a:alpha val="8000"/>
            </a:schemeClr>
          </a:solidFill>
          <a:ln w="19050">
            <a:gradFill flip="none" rotWithShape="1">
              <a:gsLst>
                <a:gs pos="0">
                  <a:schemeClr val="bg1">
                    <a:alpha val="55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55000"/>
                  </a:schemeClr>
                </a:gs>
              </a:gsLst>
              <a:lin ang="189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7769596" y="3351139"/>
            <a:ext cx="1655961" cy="8309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48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75</a:t>
            </a:r>
            <a:r>
              <a:rPr lang="en-US" sz="40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%</a:t>
            </a:r>
            <a:endParaRPr lang="en-US" sz="48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4460141" y="1446474"/>
            <a:ext cx="1655961" cy="8309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48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70</a:t>
            </a:r>
            <a:r>
              <a:rPr lang="en-US" sz="40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%</a:t>
            </a:r>
            <a:endParaRPr lang="en-US" sz="48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4497114" y="7885886"/>
            <a:ext cx="1655961" cy="8309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48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85</a:t>
            </a:r>
            <a:r>
              <a:rPr lang="en-US" sz="40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%</a:t>
            </a:r>
            <a:endParaRPr lang="en-US" sz="48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345563" y="2114511"/>
            <a:ext cx="6002071" cy="5993611"/>
            <a:chOff x="9345563" y="2114511"/>
            <a:chExt cx="6002071" cy="5993611"/>
          </a:xfrm>
        </p:grpSpPr>
        <p:sp>
          <p:nvSpPr>
            <p:cNvPr id="9" name="Arc 8"/>
            <p:cNvSpPr/>
            <p:nvPr/>
          </p:nvSpPr>
          <p:spPr>
            <a:xfrm>
              <a:off x="9354023" y="2114511"/>
              <a:ext cx="5993611" cy="5993611"/>
            </a:xfrm>
            <a:prstGeom prst="arc">
              <a:avLst>
                <a:gd name="adj1" fmla="val 16200000"/>
                <a:gd name="adj2" fmla="val 13284233"/>
              </a:avLst>
            </a:prstGeom>
            <a:ln w="3810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9345563" y="2114511"/>
              <a:ext cx="5993611" cy="5993611"/>
            </a:xfrm>
            <a:prstGeom prst="arc">
              <a:avLst>
                <a:gd name="adj1" fmla="val 16200000"/>
                <a:gd name="adj2" fmla="val 12968707"/>
              </a:avLst>
            </a:prstGeom>
            <a:ln w="254000" cap="rnd">
              <a:solidFill>
                <a:schemeClr val="bg1">
                  <a:alpha val="50000"/>
                </a:schemeClr>
              </a:solidFill>
            </a:ln>
            <a:effectLst>
              <a:softEdge rad="1016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846447" y="2595280"/>
            <a:ext cx="5050668" cy="5024645"/>
            <a:chOff x="9846447" y="2595280"/>
            <a:chExt cx="5050668" cy="5024645"/>
          </a:xfrm>
        </p:grpSpPr>
        <p:sp>
          <p:nvSpPr>
            <p:cNvPr id="6" name="Arc 5"/>
            <p:cNvSpPr/>
            <p:nvPr/>
          </p:nvSpPr>
          <p:spPr>
            <a:xfrm>
              <a:off x="9846447" y="2595280"/>
              <a:ext cx="5024645" cy="5024645"/>
            </a:xfrm>
            <a:prstGeom prst="arc">
              <a:avLst>
                <a:gd name="adj1" fmla="val 16200000"/>
                <a:gd name="adj2" fmla="val 8904415"/>
              </a:avLst>
            </a:prstGeom>
            <a:ln w="381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>
              <a:off x="9872470" y="2595280"/>
              <a:ext cx="5024645" cy="5024645"/>
            </a:xfrm>
            <a:prstGeom prst="arc">
              <a:avLst>
                <a:gd name="adj1" fmla="val 16200000"/>
                <a:gd name="adj2" fmla="val 8572925"/>
              </a:avLst>
            </a:prstGeom>
            <a:ln w="254000" cap="rnd">
              <a:solidFill>
                <a:schemeClr val="bg1">
                  <a:alpha val="70000"/>
                </a:schemeClr>
              </a:solidFill>
            </a:ln>
            <a:effectLst>
              <a:softEdge rad="1016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326473" y="3063771"/>
            <a:ext cx="4074880" cy="4081116"/>
            <a:chOff x="10326473" y="3063771"/>
            <a:chExt cx="4074880" cy="4081116"/>
          </a:xfrm>
        </p:grpSpPr>
        <p:sp>
          <p:nvSpPr>
            <p:cNvPr id="7" name="Arc 6"/>
            <p:cNvSpPr/>
            <p:nvPr/>
          </p:nvSpPr>
          <p:spPr>
            <a:xfrm>
              <a:off x="10326473" y="3078467"/>
              <a:ext cx="4066420" cy="4066420"/>
            </a:xfrm>
            <a:prstGeom prst="arc">
              <a:avLst>
                <a:gd name="adj1" fmla="val 16200000"/>
                <a:gd name="adj2" fmla="val 10727452"/>
              </a:avLst>
            </a:prstGeom>
            <a:ln w="3810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>
              <a:off x="10334933" y="3063771"/>
              <a:ext cx="4066420" cy="4066420"/>
            </a:xfrm>
            <a:prstGeom prst="arc">
              <a:avLst>
                <a:gd name="adj1" fmla="val 16200000"/>
                <a:gd name="adj2" fmla="val 10389185"/>
              </a:avLst>
            </a:prstGeom>
            <a:ln w="254000" cap="rnd">
              <a:solidFill>
                <a:schemeClr val="bg1">
                  <a:alpha val="65000"/>
                </a:schemeClr>
              </a:solidFill>
            </a:ln>
            <a:effectLst>
              <a:softEdge rad="1016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4183817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7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8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1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2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5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6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38" grpId="0" animBg="1"/>
          <p:bldP spid="36" grpId="0" animBg="1"/>
          <p:bldP spid="20" grpId="0"/>
          <p:bldP spid="25" grpId="0"/>
          <p:bldP spid="26" grpId="0"/>
          <p:bldP spid="33" grpId="0"/>
          <p:bldP spid="42" grpId="0" animBg="1"/>
          <p:bldP spid="43" grpId="0"/>
          <p:bldP spid="44" grpId="0"/>
          <p:bldP spid="4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38" grpId="0" animBg="1"/>
          <p:bldP spid="36" grpId="0" animBg="1"/>
          <p:bldP spid="20" grpId="0"/>
          <p:bldP spid="25" grpId="0"/>
          <p:bldP spid="26" grpId="0"/>
          <p:bldP spid="33" grpId="0"/>
          <p:bldP spid="42" grpId="0" animBg="1"/>
          <p:bldP spid="43" grpId="0"/>
          <p:bldP spid="44" grpId="0"/>
          <p:bldP spid="45" grpId="0"/>
        </p:bldLst>
      </p:timing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/>
          <p:cNvSpPr>
            <a:spLocks/>
          </p:cNvSpPr>
          <p:nvPr/>
        </p:nvSpPr>
        <p:spPr bwMode="auto">
          <a:xfrm>
            <a:off x="-21592" y="1492898"/>
            <a:ext cx="18309592" cy="8794102"/>
          </a:xfrm>
          <a:custGeom>
            <a:avLst/>
            <a:gdLst>
              <a:gd name="T0" fmla="*/ 0 w 7028"/>
              <a:gd name="T1" fmla="*/ 3375 h 3375"/>
              <a:gd name="T2" fmla="*/ 7028 w 7028"/>
              <a:gd name="T3" fmla="*/ 3375 h 3375"/>
              <a:gd name="T4" fmla="*/ 7028 w 7028"/>
              <a:gd name="T5" fmla="*/ 0 h 3375"/>
              <a:gd name="T6" fmla="*/ 0 w 7028"/>
              <a:gd name="T7" fmla="*/ 3114 h 3375"/>
              <a:gd name="T8" fmla="*/ 0 w 7028"/>
              <a:gd name="T9" fmla="*/ 3375 h 3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28" h="3375">
                <a:moveTo>
                  <a:pt x="0" y="3375"/>
                </a:moveTo>
                <a:lnTo>
                  <a:pt x="7028" y="3375"/>
                </a:lnTo>
                <a:lnTo>
                  <a:pt x="7028" y="0"/>
                </a:lnTo>
                <a:cubicBezTo>
                  <a:pt x="5788" y="1476"/>
                  <a:pt x="3619" y="3052"/>
                  <a:pt x="0" y="3114"/>
                </a:cubicBezTo>
                <a:lnTo>
                  <a:pt x="0" y="3375"/>
                </a:lnTo>
                <a:close/>
              </a:path>
            </a:pathLst>
          </a:custGeom>
          <a:gradFill>
            <a:gsLst>
              <a:gs pos="11000">
                <a:schemeClr val="accent1"/>
              </a:gs>
              <a:gs pos="80000">
                <a:schemeClr val="accent4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96180" y="7225309"/>
            <a:ext cx="7483296" cy="1933828"/>
            <a:chOff x="3096180" y="7225309"/>
            <a:chExt cx="7483296" cy="1933828"/>
          </a:xfrm>
        </p:grpSpPr>
        <p:sp useBgFill="1">
          <p:nvSpPr>
            <p:cNvPr id="16" name="Rectangle: Rounded Corners 1">
              <a:extLst>
                <a:ext uri="{FF2B5EF4-FFF2-40B4-BE49-F238E27FC236}">
                  <a16:creationId xmlns:a16="http://schemas.microsoft.com/office/drawing/2014/main" xmlns="" id="{E119C48D-4742-0436-B0E8-0B50A6871D6D}"/>
                </a:ext>
              </a:extLst>
            </p:cNvPr>
            <p:cNvSpPr/>
            <p:nvPr/>
          </p:nvSpPr>
          <p:spPr>
            <a:xfrm>
              <a:off x="3096180" y="7225310"/>
              <a:ext cx="7483296" cy="1933827"/>
            </a:xfrm>
            <a:prstGeom prst="roundRect">
              <a:avLst>
                <a:gd name="adj" fmla="val 9607"/>
              </a:avLst>
            </a:prstGeom>
            <a:ln w="19050">
              <a:noFill/>
            </a:ln>
            <a:effectLst>
              <a:outerShdw blurRad="368300" dist="723900" dir="9240000" sx="95000" sy="95000" algn="tr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708020" y="7357835"/>
              <a:ext cx="5871456" cy="1801302"/>
            </a:xfrm>
            <a:custGeom>
              <a:avLst/>
              <a:gdLst>
                <a:gd name="connsiteX0" fmla="*/ 5860704 w 5871456"/>
                <a:gd name="connsiteY0" fmla="*/ 0 h 1801302"/>
                <a:gd name="connsiteX1" fmla="*/ 5871456 w 5871456"/>
                <a:gd name="connsiteY1" fmla="*/ 53258 h 1801302"/>
                <a:gd name="connsiteX2" fmla="*/ 5871456 w 5871456"/>
                <a:gd name="connsiteY2" fmla="*/ 1615519 h 1801302"/>
                <a:gd name="connsiteX3" fmla="*/ 5685673 w 5871456"/>
                <a:gd name="connsiteY3" fmla="*/ 1801302 h 1801302"/>
                <a:gd name="connsiteX4" fmla="*/ 0 w 5871456"/>
                <a:gd name="connsiteY4" fmla="*/ 1801302 h 1801302"/>
                <a:gd name="connsiteX5" fmla="*/ 184362 w 5871456"/>
                <a:gd name="connsiteY5" fmla="*/ 1769867 h 1801302"/>
                <a:gd name="connsiteX6" fmla="*/ 5589591 w 5871456"/>
                <a:gd name="connsiteY6" fmla="*/ 123950 h 180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71456" h="1801302">
                  <a:moveTo>
                    <a:pt x="5860704" y="0"/>
                  </a:moveTo>
                  <a:lnTo>
                    <a:pt x="5871456" y="53258"/>
                  </a:lnTo>
                  <a:lnTo>
                    <a:pt x="5871456" y="1615519"/>
                  </a:lnTo>
                  <a:cubicBezTo>
                    <a:pt x="5871456" y="1718124"/>
                    <a:pt x="5788278" y="1801302"/>
                    <a:pt x="5685673" y="1801302"/>
                  </a:cubicBezTo>
                  <a:lnTo>
                    <a:pt x="0" y="1801302"/>
                  </a:lnTo>
                  <a:lnTo>
                    <a:pt x="184362" y="1769867"/>
                  </a:lnTo>
                  <a:cubicBezTo>
                    <a:pt x="2199229" y="1396601"/>
                    <a:pt x="3993903" y="826058"/>
                    <a:pt x="5589591" y="123950"/>
                  </a:cubicBezTo>
                  <a:close/>
                </a:path>
              </a:pathLst>
            </a:custGeom>
            <a:gradFill>
              <a:gsLst>
                <a:gs pos="11000">
                  <a:schemeClr val="accent1">
                    <a:alpha val="56000"/>
                  </a:schemeClr>
                </a:gs>
                <a:gs pos="80000">
                  <a:schemeClr val="accent4">
                    <a:alpha val="56000"/>
                  </a:scheme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Rectangle: Rounded Corners 1">
              <a:extLst>
                <a:ext uri="{FF2B5EF4-FFF2-40B4-BE49-F238E27FC236}">
                  <a16:creationId xmlns:a16="http://schemas.microsoft.com/office/drawing/2014/main" xmlns="" id="{E119C48D-4742-0436-B0E8-0B50A6871D6D}"/>
                </a:ext>
              </a:extLst>
            </p:cNvPr>
            <p:cNvSpPr/>
            <p:nvPr/>
          </p:nvSpPr>
          <p:spPr>
            <a:xfrm>
              <a:off x="3096180" y="7225309"/>
              <a:ext cx="7483296" cy="1933827"/>
            </a:xfrm>
            <a:prstGeom prst="roundRect">
              <a:avLst>
                <a:gd name="adj" fmla="val 9607"/>
              </a:avLst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4579478" y="7516478"/>
            <a:ext cx="266838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>
                <a:latin typeface="Sora" pitchFamily="2" charset="0"/>
                <a:cs typeface="Sora" pitchFamily="2" charset="0"/>
                <a:sym typeface="Source Sans Pro Bold" charset="0"/>
              </a:rPr>
              <a:t>Key Points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4579479" y="7965450"/>
            <a:ext cx="573441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limits, embracing failures, and persistently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aiming.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870936" y="7327186"/>
            <a:ext cx="1462275" cy="15696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9600" b="1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2"/>
                    </a:gs>
                  </a:gsLst>
                  <a:lin ang="1350000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1</a:t>
            </a:r>
            <a:endParaRPr lang="en-US" sz="9600" b="1" dirty="0">
              <a:gradFill>
                <a:gsLst>
                  <a:gs pos="11000">
                    <a:schemeClr val="accent1"/>
                  </a:gs>
                  <a:gs pos="80000">
                    <a:schemeClr val="accent2"/>
                  </a:gs>
                </a:gsLst>
                <a:lin ang="1350000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97466" y="4863735"/>
            <a:ext cx="7483296" cy="1933827"/>
            <a:chOff x="6497466" y="4863735"/>
            <a:chExt cx="7483296" cy="1933827"/>
          </a:xfrm>
        </p:grpSpPr>
        <p:sp useBgFill="1">
          <p:nvSpPr>
            <p:cNvPr id="17" name="Rectangle: Rounded Corners 1">
              <a:extLst>
                <a:ext uri="{FF2B5EF4-FFF2-40B4-BE49-F238E27FC236}">
                  <a16:creationId xmlns:a16="http://schemas.microsoft.com/office/drawing/2014/main" xmlns="" id="{E119C48D-4742-0436-B0E8-0B50A6871D6D}"/>
                </a:ext>
              </a:extLst>
            </p:cNvPr>
            <p:cNvSpPr/>
            <p:nvPr/>
          </p:nvSpPr>
          <p:spPr>
            <a:xfrm>
              <a:off x="6497466" y="4863735"/>
              <a:ext cx="7483296" cy="1933827"/>
            </a:xfrm>
            <a:prstGeom prst="roundRect">
              <a:avLst>
                <a:gd name="adj" fmla="val 9607"/>
              </a:avLst>
            </a:prstGeom>
            <a:ln w="19050">
              <a:noFill/>
            </a:ln>
            <a:effectLst>
              <a:outerShdw blurRad="368300" dist="723900" dir="9240000" sx="95000" sy="95000" algn="tr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1724677" y="5428193"/>
              <a:ext cx="2247940" cy="1359813"/>
            </a:xfrm>
            <a:custGeom>
              <a:avLst/>
              <a:gdLst>
                <a:gd name="connsiteX0" fmla="*/ 2247940 w 2247940"/>
                <a:gd name="connsiteY0" fmla="*/ 0 h 1359813"/>
                <a:gd name="connsiteX1" fmla="*/ 2247940 w 2247940"/>
                <a:gd name="connsiteY1" fmla="*/ 1174030 h 1359813"/>
                <a:gd name="connsiteX2" fmla="*/ 2062157 w 2247940"/>
                <a:gd name="connsiteY2" fmla="*/ 1359813 h 1359813"/>
                <a:gd name="connsiteX3" fmla="*/ 0 w 2247940"/>
                <a:gd name="connsiteY3" fmla="*/ 1359813 h 1359813"/>
                <a:gd name="connsiteX4" fmla="*/ 298703 w 2247940"/>
                <a:gd name="connsiteY4" fmla="*/ 1202125 h 1359813"/>
                <a:gd name="connsiteX5" fmla="*/ 1849841 w 2247940"/>
                <a:gd name="connsiteY5" fmla="*/ 269998 h 13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7940" h="1359813">
                  <a:moveTo>
                    <a:pt x="2247940" y="0"/>
                  </a:moveTo>
                  <a:lnTo>
                    <a:pt x="2247940" y="1174030"/>
                  </a:lnTo>
                  <a:cubicBezTo>
                    <a:pt x="2247940" y="1276635"/>
                    <a:pt x="2164762" y="1359813"/>
                    <a:pt x="2062157" y="1359813"/>
                  </a:cubicBezTo>
                  <a:lnTo>
                    <a:pt x="0" y="1359813"/>
                  </a:lnTo>
                  <a:lnTo>
                    <a:pt x="298703" y="1202125"/>
                  </a:lnTo>
                  <a:cubicBezTo>
                    <a:pt x="842240" y="905297"/>
                    <a:pt x="1358913" y="593433"/>
                    <a:pt x="1849841" y="269998"/>
                  </a:cubicBezTo>
                  <a:close/>
                </a:path>
              </a:pathLst>
            </a:custGeom>
            <a:gradFill>
              <a:gsLst>
                <a:gs pos="11000">
                  <a:schemeClr val="accent1">
                    <a:alpha val="56000"/>
                  </a:schemeClr>
                </a:gs>
                <a:gs pos="80000">
                  <a:schemeClr val="accent4">
                    <a:alpha val="56000"/>
                  </a:scheme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Rectangle: Rounded Corners 1">
              <a:extLst>
                <a:ext uri="{FF2B5EF4-FFF2-40B4-BE49-F238E27FC236}">
                  <a16:creationId xmlns:a16="http://schemas.microsoft.com/office/drawing/2014/main" xmlns="" id="{E119C48D-4742-0436-B0E8-0B50A6871D6D}"/>
                </a:ext>
              </a:extLst>
            </p:cNvPr>
            <p:cNvSpPr/>
            <p:nvPr/>
          </p:nvSpPr>
          <p:spPr>
            <a:xfrm>
              <a:off x="6497466" y="4863735"/>
              <a:ext cx="7483296" cy="1933827"/>
            </a:xfrm>
            <a:prstGeom prst="roundRect">
              <a:avLst>
                <a:gd name="adj" fmla="val 9607"/>
              </a:avLst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613521" y="2617516"/>
            <a:ext cx="7483296" cy="1933827"/>
            <a:chOff x="9613521" y="2617516"/>
            <a:chExt cx="7483296" cy="1933827"/>
          </a:xfrm>
        </p:grpSpPr>
        <p:sp useBgFill="1">
          <p:nvSpPr>
            <p:cNvPr id="22" name="Rectangle: Rounded Corners 1">
              <a:extLst>
                <a:ext uri="{FF2B5EF4-FFF2-40B4-BE49-F238E27FC236}">
                  <a16:creationId xmlns:a16="http://schemas.microsoft.com/office/drawing/2014/main" xmlns="" id="{E119C48D-4742-0436-B0E8-0B50A6871D6D}"/>
                </a:ext>
              </a:extLst>
            </p:cNvPr>
            <p:cNvSpPr/>
            <p:nvPr/>
          </p:nvSpPr>
          <p:spPr>
            <a:xfrm>
              <a:off x="9613521" y="2617516"/>
              <a:ext cx="7483296" cy="1933827"/>
            </a:xfrm>
            <a:prstGeom prst="roundRect">
              <a:avLst>
                <a:gd name="adj" fmla="val 9607"/>
              </a:avLst>
            </a:prstGeom>
            <a:ln w="19050">
              <a:noFill/>
            </a:ln>
            <a:effectLst>
              <a:outerShdw blurRad="368300" dist="723900" dir="9240000" sx="95000" sy="95000" algn="tr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15173018" y="2819411"/>
              <a:ext cx="1923799" cy="1731932"/>
            </a:xfrm>
            <a:custGeom>
              <a:avLst/>
              <a:gdLst>
                <a:gd name="connsiteX0" fmla="*/ 1923799 w 1923799"/>
                <a:gd name="connsiteY0" fmla="*/ 0 h 1731932"/>
                <a:gd name="connsiteX1" fmla="*/ 1923799 w 1923799"/>
                <a:gd name="connsiteY1" fmla="*/ 1546149 h 1731932"/>
                <a:gd name="connsiteX2" fmla="*/ 1738017 w 1923799"/>
                <a:gd name="connsiteY2" fmla="*/ 1731932 h 1731932"/>
                <a:gd name="connsiteX3" fmla="*/ 0 w 1923799"/>
                <a:gd name="connsiteY3" fmla="*/ 1731932 h 1731932"/>
                <a:gd name="connsiteX4" fmla="*/ 238699 w 1923799"/>
                <a:gd name="connsiteY4" fmla="*/ 1541098 h 1731932"/>
                <a:gd name="connsiteX5" fmla="*/ 1809039 w 1923799"/>
                <a:gd name="connsiteY5" fmla="*/ 119720 h 173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3799" h="1731932">
                  <a:moveTo>
                    <a:pt x="1923799" y="0"/>
                  </a:moveTo>
                  <a:lnTo>
                    <a:pt x="1923799" y="1546149"/>
                  </a:lnTo>
                  <a:cubicBezTo>
                    <a:pt x="1923799" y="1648754"/>
                    <a:pt x="1840623" y="1731932"/>
                    <a:pt x="1738017" y="1731932"/>
                  </a:cubicBezTo>
                  <a:lnTo>
                    <a:pt x="0" y="1731932"/>
                  </a:lnTo>
                  <a:lnTo>
                    <a:pt x="238699" y="1541098"/>
                  </a:lnTo>
                  <a:cubicBezTo>
                    <a:pt x="804381" y="1076924"/>
                    <a:pt x="1326944" y="600393"/>
                    <a:pt x="1809039" y="119720"/>
                  </a:cubicBezTo>
                  <a:close/>
                </a:path>
              </a:pathLst>
            </a:custGeom>
            <a:gradFill>
              <a:gsLst>
                <a:gs pos="11000">
                  <a:schemeClr val="accent1">
                    <a:alpha val="56000"/>
                  </a:schemeClr>
                </a:gs>
                <a:gs pos="80000">
                  <a:schemeClr val="accent4">
                    <a:alpha val="56000"/>
                  </a:scheme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Rectangle: Rounded Corners 1">
              <a:extLst>
                <a:ext uri="{FF2B5EF4-FFF2-40B4-BE49-F238E27FC236}">
                  <a16:creationId xmlns:a16="http://schemas.microsoft.com/office/drawing/2014/main" xmlns="" id="{E119C48D-4742-0436-B0E8-0B50A6871D6D}"/>
                </a:ext>
              </a:extLst>
            </p:cNvPr>
            <p:cNvSpPr/>
            <p:nvPr/>
          </p:nvSpPr>
          <p:spPr>
            <a:xfrm>
              <a:off x="9613521" y="2617516"/>
              <a:ext cx="7483296" cy="1933827"/>
            </a:xfrm>
            <a:prstGeom prst="roundRect">
              <a:avLst>
                <a:gd name="adj" fmla="val 9607"/>
              </a:avLst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24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1096819" y="2908684"/>
            <a:ext cx="266838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latin typeface="Sora" pitchFamily="2" charset="0"/>
                <a:cs typeface="Sora" pitchFamily="2" charset="0"/>
                <a:sym typeface="Source Sans Pro Bold" charset="0"/>
              </a:rPr>
              <a:t>Endeavor</a:t>
            </a:r>
            <a:endParaRPr lang="en-US" sz="24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1096820" y="3357656"/>
            <a:ext cx="573441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limits, embracing failures, and persistently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aiming.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9388277" y="2719392"/>
            <a:ext cx="1462275" cy="15696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9600" b="1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2"/>
                    </a:gs>
                  </a:gsLst>
                  <a:lin ang="1350000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3</a:t>
            </a:r>
            <a:endParaRPr lang="en-US" sz="9600" b="1" dirty="0">
              <a:gradFill>
                <a:gsLst>
                  <a:gs pos="11000">
                    <a:schemeClr val="accent1"/>
                  </a:gs>
                  <a:gs pos="80000">
                    <a:schemeClr val="accent2"/>
                  </a:gs>
                </a:gsLst>
                <a:lin ang="1350000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7959172" y="5212581"/>
            <a:ext cx="266838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latin typeface="Sora" pitchFamily="2" charset="0"/>
                <a:cs typeface="Sora" pitchFamily="2" charset="0"/>
                <a:sym typeface="Source Sans Pro Bold" charset="0"/>
              </a:rPr>
              <a:t>Adaptability</a:t>
            </a:r>
            <a:endParaRPr lang="en-US" sz="24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7959173" y="5661553"/>
            <a:ext cx="573441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limits, embracing failures, and persistently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aiming.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6250630" y="5023289"/>
            <a:ext cx="1462275" cy="15696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9600" b="1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2"/>
                    </a:gs>
                  </a:gsLst>
                  <a:lin ang="1350000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2</a:t>
            </a:r>
            <a:endParaRPr lang="en-US" sz="9600" b="1" dirty="0">
              <a:gradFill>
                <a:gsLst>
                  <a:gs pos="11000">
                    <a:schemeClr val="accent1"/>
                  </a:gs>
                  <a:gs pos="80000">
                    <a:schemeClr val="accent2"/>
                  </a:gs>
                </a:gsLst>
                <a:lin ang="1350000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898497" y="1416028"/>
            <a:ext cx="7081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000" b="1" spc="-150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The Canvas</a:t>
            </a:r>
            <a:r>
              <a:rPr lang="en-US" sz="6000" spc="-150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 </a:t>
            </a:r>
            <a:r>
              <a:rPr lang="en-US" sz="60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ra" pitchFamily="2" charset="0"/>
                <a:cs typeface="Sora" pitchFamily="2" charset="0"/>
              </a:rPr>
              <a:t>Upon Which We Paint </a:t>
            </a:r>
            <a:r>
              <a:rPr lang="en-US" sz="6000" spc="-150" dirty="0" smtClean="0">
                <a:latin typeface="Sora" pitchFamily="2" charset="0"/>
                <a:cs typeface="Sora" pitchFamily="2" charset="0"/>
              </a:rPr>
              <a:t>Our </a:t>
            </a:r>
            <a:r>
              <a:rPr lang="en-US" sz="6000" b="1" spc="-150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Dedication</a:t>
            </a:r>
            <a:endParaRPr lang="en-US" sz="6000" b="1" u="sng" spc="-150" dirty="0">
              <a:gradFill>
                <a:gsLst>
                  <a:gs pos="11000">
                    <a:schemeClr val="accent1"/>
                  </a:gs>
                  <a:gs pos="80000">
                    <a:schemeClr val="accent4"/>
                  </a:gs>
                </a:gsLst>
                <a:lin ang="0" scaled="1"/>
              </a:gradFill>
              <a:latin typeface="Sora" pitchFamily="2" charset="0"/>
              <a:cs typeface="Sora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928965" y="4205654"/>
            <a:ext cx="4130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Effectively managing and mitigating these risks involves identifying, assessing, and implementing strategies to minimize their potential negative impacts. </a:t>
            </a:r>
          </a:p>
        </p:txBody>
      </p:sp>
    </p:spTree>
    <p:extLst>
      <p:ext uri="{BB962C8B-B14F-4D97-AF65-F5344CB8AC3E}">
        <p14:creationId xmlns:p14="http://schemas.microsoft.com/office/powerpoint/2010/main" val="3183451845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7" grpId="0"/>
          <p:bldP spid="24" grpId="0"/>
          <p:bldP spid="25" grpId="0"/>
          <p:bldP spid="26" grpId="0"/>
          <p:bldP spid="19" grpId="0"/>
          <p:bldP spid="20" grpId="0"/>
          <p:bldP spid="21" grpId="0"/>
          <p:bldP spid="43" grpId="0"/>
          <p:bldP spid="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7" grpId="0"/>
          <p:bldP spid="24" grpId="0"/>
          <p:bldP spid="25" grpId="0"/>
          <p:bldP spid="26" grpId="0"/>
          <p:bldP spid="19" grpId="0"/>
          <p:bldP spid="20" grpId="0"/>
          <p:bldP spid="21" grpId="0"/>
          <p:bldP spid="43" grpId="0"/>
          <p:bldP spid="44" grpId="0"/>
        </p:bldLst>
      </p:timing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>
            <a:spLocks/>
          </p:cNvSpPr>
          <p:nvPr/>
        </p:nvSpPr>
        <p:spPr bwMode="auto">
          <a:xfrm>
            <a:off x="0" y="0"/>
            <a:ext cx="13611245" cy="10287000"/>
          </a:xfrm>
          <a:custGeom>
            <a:avLst/>
            <a:gdLst>
              <a:gd name="connsiteX0" fmla="*/ 0 w 13611245"/>
              <a:gd name="connsiteY0" fmla="*/ 0 h 10287000"/>
              <a:gd name="connsiteX1" fmla="*/ 1062317 w 13611245"/>
              <a:gd name="connsiteY1" fmla="*/ 0 h 10287000"/>
              <a:gd name="connsiteX2" fmla="*/ 1815353 w 13611245"/>
              <a:gd name="connsiteY2" fmla="*/ 0 h 10287000"/>
              <a:gd name="connsiteX3" fmla="*/ 13611245 w 13611245"/>
              <a:gd name="connsiteY3" fmla="*/ 0 h 10287000"/>
              <a:gd name="connsiteX4" fmla="*/ 7095982 w 13611245"/>
              <a:gd name="connsiteY4" fmla="*/ 10287000 h 10287000"/>
              <a:gd name="connsiteX5" fmla="*/ 1815353 w 13611245"/>
              <a:gd name="connsiteY5" fmla="*/ 10287000 h 10287000"/>
              <a:gd name="connsiteX6" fmla="*/ 1062317 w 13611245"/>
              <a:gd name="connsiteY6" fmla="*/ 10287000 h 10287000"/>
              <a:gd name="connsiteX7" fmla="*/ 0 w 13611245"/>
              <a:gd name="connsiteY7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11245" h="10287000">
                <a:moveTo>
                  <a:pt x="0" y="0"/>
                </a:moveTo>
                <a:lnTo>
                  <a:pt x="1062317" y="0"/>
                </a:lnTo>
                <a:lnTo>
                  <a:pt x="1815353" y="0"/>
                </a:lnTo>
                <a:lnTo>
                  <a:pt x="13611245" y="0"/>
                </a:lnTo>
                <a:cubicBezTo>
                  <a:pt x="10119655" y="1399164"/>
                  <a:pt x="7109664" y="5374869"/>
                  <a:pt x="7095982" y="10287000"/>
                </a:cubicBezTo>
                <a:lnTo>
                  <a:pt x="1815353" y="10287000"/>
                </a:lnTo>
                <a:lnTo>
                  <a:pt x="1062317" y="10287000"/>
                </a:lnTo>
                <a:lnTo>
                  <a:pt x="0" y="10287000"/>
                </a:lnTo>
                <a:close/>
              </a:path>
            </a:pathLst>
          </a:custGeom>
          <a:gradFill>
            <a:gsLst>
              <a:gs pos="11000">
                <a:schemeClr val="accent6"/>
              </a:gs>
              <a:gs pos="80000">
                <a:schemeClr val="accent5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598066" y="1797669"/>
            <a:ext cx="5052738" cy="1725462"/>
            <a:chOff x="6598066" y="1797669"/>
            <a:chExt cx="5052738" cy="1725462"/>
          </a:xfrm>
        </p:grpSpPr>
        <p:sp useBgFill="1">
          <p:nvSpPr>
            <p:cNvPr id="14" name="Rectangle: Rounded Corners 1">
              <a:extLst>
                <a:ext uri="{FF2B5EF4-FFF2-40B4-BE49-F238E27FC236}">
                  <a16:creationId xmlns:a16="http://schemas.microsoft.com/office/drawing/2014/main" xmlns="" id="{E119C48D-4742-0436-B0E8-0B50A6871D6D}"/>
                </a:ext>
              </a:extLst>
            </p:cNvPr>
            <p:cNvSpPr/>
            <p:nvPr/>
          </p:nvSpPr>
          <p:spPr>
            <a:xfrm>
              <a:off x="6598066" y="1797670"/>
              <a:ext cx="5052738" cy="1725461"/>
            </a:xfrm>
            <a:prstGeom prst="roundRect">
              <a:avLst>
                <a:gd name="adj" fmla="val 9607"/>
              </a:avLst>
            </a:prstGeom>
            <a:ln w="19050">
              <a:noFill/>
            </a:ln>
            <a:effectLst>
              <a:outerShdw blurRad="368300" dist="723900" dir="9240000" sx="95000" sy="95000" algn="tr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598067" y="1797670"/>
              <a:ext cx="4192171" cy="1725461"/>
            </a:xfrm>
            <a:custGeom>
              <a:avLst/>
              <a:gdLst>
                <a:gd name="connsiteX0" fmla="*/ 165765 w 4192171"/>
                <a:gd name="connsiteY0" fmla="*/ 0 h 1725461"/>
                <a:gd name="connsiteX1" fmla="*/ 4192171 w 4192171"/>
                <a:gd name="connsiteY1" fmla="*/ 0 h 1725461"/>
                <a:gd name="connsiteX2" fmla="*/ 3957650 w 4192171"/>
                <a:gd name="connsiteY2" fmla="*/ 218841 h 1725461"/>
                <a:gd name="connsiteX3" fmla="*/ 2679598 w 4192171"/>
                <a:gd name="connsiteY3" fmla="*/ 1699382 h 1725461"/>
                <a:gd name="connsiteX4" fmla="*/ 2661509 w 4192171"/>
                <a:gd name="connsiteY4" fmla="*/ 1725461 h 1725461"/>
                <a:gd name="connsiteX5" fmla="*/ 165765 w 4192171"/>
                <a:gd name="connsiteY5" fmla="*/ 1725461 h 1725461"/>
                <a:gd name="connsiteX6" fmla="*/ 0 w 4192171"/>
                <a:gd name="connsiteY6" fmla="*/ 1559696 h 1725461"/>
                <a:gd name="connsiteX7" fmla="*/ 0 w 4192171"/>
                <a:gd name="connsiteY7" fmla="*/ 165765 h 1725461"/>
                <a:gd name="connsiteX8" fmla="*/ 165765 w 4192171"/>
                <a:gd name="connsiteY8" fmla="*/ 0 h 17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92171" h="1725461">
                  <a:moveTo>
                    <a:pt x="165765" y="0"/>
                  </a:moveTo>
                  <a:lnTo>
                    <a:pt x="4192171" y="0"/>
                  </a:lnTo>
                  <a:lnTo>
                    <a:pt x="3957650" y="218841"/>
                  </a:lnTo>
                  <a:cubicBezTo>
                    <a:pt x="3497491" y="664049"/>
                    <a:pt x="3068276" y="1159649"/>
                    <a:pt x="2679598" y="1699382"/>
                  </a:cubicBezTo>
                  <a:lnTo>
                    <a:pt x="2661509" y="1725461"/>
                  </a:lnTo>
                  <a:lnTo>
                    <a:pt x="165765" y="1725461"/>
                  </a:lnTo>
                  <a:cubicBezTo>
                    <a:pt x="74216" y="1725461"/>
                    <a:pt x="0" y="1651245"/>
                    <a:pt x="0" y="1559696"/>
                  </a:cubicBezTo>
                  <a:lnTo>
                    <a:pt x="0" y="165765"/>
                  </a:lnTo>
                  <a:cubicBezTo>
                    <a:pt x="0" y="74216"/>
                    <a:pt x="74216" y="0"/>
                    <a:pt x="165765" y="0"/>
                  </a:cubicBezTo>
                  <a:close/>
                </a:path>
              </a:pathLst>
            </a:custGeom>
            <a:gradFill>
              <a:gsLst>
                <a:gs pos="11000">
                  <a:schemeClr val="accent6">
                    <a:alpha val="56000"/>
                  </a:schemeClr>
                </a:gs>
                <a:gs pos="80000">
                  <a:schemeClr val="accent5">
                    <a:alpha val="56000"/>
                  </a:scheme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Rectangle: Rounded Corners 1">
              <a:extLst>
                <a:ext uri="{FF2B5EF4-FFF2-40B4-BE49-F238E27FC236}">
                  <a16:creationId xmlns:a16="http://schemas.microsoft.com/office/drawing/2014/main" xmlns="" id="{E119C48D-4742-0436-B0E8-0B50A6871D6D}"/>
                </a:ext>
              </a:extLst>
            </p:cNvPr>
            <p:cNvSpPr/>
            <p:nvPr/>
          </p:nvSpPr>
          <p:spPr>
            <a:xfrm>
              <a:off x="6598066" y="1797669"/>
              <a:ext cx="5052738" cy="1725461"/>
            </a:xfrm>
            <a:prstGeom prst="roundRect">
              <a:avLst>
                <a:gd name="adj" fmla="val 9607"/>
              </a:avLst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98066" y="4465726"/>
            <a:ext cx="5052738" cy="1725462"/>
            <a:chOff x="6598066" y="4465726"/>
            <a:chExt cx="5052738" cy="1725462"/>
          </a:xfrm>
        </p:grpSpPr>
        <p:sp useBgFill="1">
          <p:nvSpPr>
            <p:cNvPr id="18" name="Rectangle: Rounded Corners 1">
              <a:extLst>
                <a:ext uri="{FF2B5EF4-FFF2-40B4-BE49-F238E27FC236}">
                  <a16:creationId xmlns:a16="http://schemas.microsoft.com/office/drawing/2014/main" xmlns="" id="{E119C48D-4742-0436-B0E8-0B50A6871D6D}"/>
                </a:ext>
              </a:extLst>
            </p:cNvPr>
            <p:cNvSpPr/>
            <p:nvPr/>
          </p:nvSpPr>
          <p:spPr>
            <a:xfrm>
              <a:off x="6598066" y="4465727"/>
              <a:ext cx="5052738" cy="1725461"/>
            </a:xfrm>
            <a:prstGeom prst="roundRect">
              <a:avLst>
                <a:gd name="adj" fmla="val 9607"/>
              </a:avLst>
            </a:prstGeom>
            <a:ln w="19050">
              <a:noFill/>
            </a:ln>
            <a:effectLst>
              <a:outerShdw blurRad="368300" dist="723900" dir="9240000" sx="95000" sy="95000" algn="tr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6598066" y="4465727"/>
              <a:ext cx="2055014" cy="1725461"/>
            </a:xfrm>
            <a:custGeom>
              <a:avLst/>
              <a:gdLst>
                <a:gd name="connsiteX0" fmla="*/ 165765 w 2055014"/>
                <a:gd name="connsiteY0" fmla="*/ 0 h 1725461"/>
                <a:gd name="connsiteX1" fmla="*/ 2055014 w 2055014"/>
                <a:gd name="connsiteY1" fmla="*/ 0 h 1725461"/>
                <a:gd name="connsiteX2" fmla="*/ 2025828 w 2055014"/>
                <a:gd name="connsiteY2" fmla="*/ 49159 h 1725461"/>
                <a:gd name="connsiteX3" fmla="*/ 1311825 w 2055014"/>
                <a:gd name="connsiteY3" fmla="*/ 1540547 h 1725461"/>
                <a:gd name="connsiteX4" fmla="*/ 1242850 w 2055014"/>
                <a:gd name="connsiteY4" fmla="*/ 1725461 h 1725461"/>
                <a:gd name="connsiteX5" fmla="*/ 165765 w 2055014"/>
                <a:gd name="connsiteY5" fmla="*/ 1725461 h 1725461"/>
                <a:gd name="connsiteX6" fmla="*/ 0 w 2055014"/>
                <a:gd name="connsiteY6" fmla="*/ 1559696 h 1725461"/>
                <a:gd name="connsiteX7" fmla="*/ 0 w 2055014"/>
                <a:gd name="connsiteY7" fmla="*/ 165765 h 1725461"/>
                <a:gd name="connsiteX8" fmla="*/ 165765 w 2055014"/>
                <a:gd name="connsiteY8" fmla="*/ 0 h 17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5014" h="1725461">
                  <a:moveTo>
                    <a:pt x="165765" y="0"/>
                  </a:moveTo>
                  <a:lnTo>
                    <a:pt x="2055014" y="0"/>
                  </a:lnTo>
                  <a:lnTo>
                    <a:pt x="2025828" y="49159"/>
                  </a:lnTo>
                  <a:cubicBezTo>
                    <a:pt x="1756563" y="521513"/>
                    <a:pt x="1516925" y="1019710"/>
                    <a:pt x="1311825" y="1540547"/>
                  </a:cubicBezTo>
                  <a:lnTo>
                    <a:pt x="1242850" y="1725461"/>
                  </a:lnTo>
                  <a:lnTo>
                    <a:pt x="165765" y="1725461"/>
                  </a:lnTo>
                  <a:cubicBezTo>
                    <a:pt x="74216" y="1725461"/>
                    <a:pt x="0" y="1651245"/>
                    <a:pt x="0" y="1559696"/>
                  </a:cubicBezTo>
                  <a:lnTo>
                    <a:pt x="0" y="165765"/>
                  </a:lnTo>
                  <a:cubicBezTo>
                    <a:pt x="0" y="74216"/>
                    <a:pt x="74216" y="0"/>
                    <a:pt x="165765" y="0"/>
                  </a:cubicBezTo>
                  <a:close/>
                </a:path>
              </a:pathLst>
            </a:custGeom>
            <a:gradFill>
              <a:gsLst>
                <a:gs pos="11000">
                  <a:schemeClr val="accent6">
                    <a:alpha val="56000"/>
                  </a:schemeClr>
                </a:gs>
                <a:gs pos="80000">
                  <a:schemeClr val="accent5">
                    <a:alpha val="56000"/>
                  </a:scheme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Rectangle: Rounded Corners 1">
              <a:extLst>
                <a:ext uri="{FF2B5EF4-FFF2-40B4-BE49-F238E27FC236}">
                  <a16:creationId xmlns:a16="http://schemas.microsoft.com/office/drawing/2014/main" xmlns="" id="{E119C48D-4742-0436-B0E8-0B50A6871D6D}"/>
                </a:ext>
              </a:extLst>
            </p:cNvPr>
            <p:cNvSpPr/>
            <p:nvPr/>
          </p:nvSpPr>
          <p:spPr>
            <a:xfrm>
              <a:off x="6598066" y="4465726"/>
              <a:ext cx="5052738" cy="1725461"/>
            </a:xfrm>
            <a:prstGeom prst="roundRect">
              <a:avLst>
                <a:gd name="adj" fmla="val 9607"/>
              </a:avLst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598066" y="7133786"/>
            <a:ext cx="5052738" cy="1725462"/>
            <a:chOff x="6598066" y="7133786"/>
            <a:chExt cx="5052738" cy="1725462"/>
          </a:xfrm>
        </p:grpSpPr>
        <p:sp useBgFill="1">
          <p:nvSpPr>
            <p:cNvPr id="21" name="Rectangle: Rounded Corners 1">
              <a:extLst>
                <a:ext uri="{FF2B5EF4-FFF2-40B4-BE49-F238E27FC236}">
                  <a16:creationId xmlns:a16="http://schemas.microsoft.com/office/drawing/2014/main" xmlns="" id="{E119C48D-4742-0436-B0E8-0B50A6871D6D}"/>
                </a:ext>
              </a:extLst>
            </p:cNvPr>
            <p:cNvSpPr/>
            <p:nvPr/>
          </p:nvSpPr>
          <p:spPr>
            <a:xfrm>
              <a:off x="6598066" y="7133787"/>
              <a:ext cx="5052738" cy="1725461"/>
            </a:xfrm>
            <a:prstGeom prst="roundRect">
              <a:avLst>
                <a:gd name="adj" fmla="val 9607"/>
              </a:avLst>
            </a:prstGeom>
            <a:ln w="19050">
              <a:noFill/>
            </a:ln>
            <a:effectLst>
              <a:outerShdw blurRad="368300" dist="723900" dir="9240000" sx="95000" sy="95000" algn="tr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6598066" y="7133787"/>
              <a:ext cx="934424" cy="1725461"/>
            </a:xfrm>
            <a:custGeom>
              <a:avLst/>
              <a:gdLst>
                <a:gd name="connsiteX0" fmla="*/ 165765 w 934424"/>
                <a:gd name="connsiteY0" fmla="*/ 0 h 1725461"/>
                <a:gd name="connsiteX1" fmla="*/ 934424 w 934424"/>
                <a:gd name="connsiteY1" fmla="*/ 0 h 1725461"/>
                <a:gd name="connsiteX2" fmla="*/ 910706 w 934424"/>
                <a:gd name="connsiteY2" fmla="*/ 81224 h 1725461"/>
                <a:gd name="connsiteX3" fmla="*/ 638587 w 934424"/>
                <a:gd name="connsiteY3" fmla="*/ 1358263 h 1725461"/>
                <a:gd name="connsiteX4" fmla="*/ 588544 w 934424"/>
                <a:gd name="connsiteY4" fmla="*/ 1725461 h 1725461"/>
                <a:gd name="connsiteX5" fmla="*/ 165765 w 934424"/>
                <a:gd name="connsiteY5" fmla="*/ 1725461 h 1725461"/>
                <a:gd name="connsiteX6" fmla="*/ 0 w 934424"/>
                <a:gd name="connsiteY6" fmla="*/ 1559696 h 1725461"/>
                <a:gd name="connsiteX7" fmla="*/ 0 w 934424"/>
                <a:gd name="connsiteY7" fmla="*/ 165765 h 1725461"/>
                <a:gd name="connsiteX8" fmla="*/ 165765 w 934424"/>
                <a:gd name="connsiteY8" fmla="*/ 0 h 17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424" h="1725461">
                  <a:moveTo>
                    <a:pt x="165765" y="0"/>
                  </a:moveTo>
                  <a:lnTo>
                    <a:pt x="934424" y="0"/>
                  </a:lnTo>
                  <a:lnTo>
                    <a:pt x="910706" y="81224"/>
                  </a:lnTo>
                  <a:cubicBezTo>
                    <a:pt x="797809" y="495971"/>
                    <a:pt x="706412" y="922101"/>
                    <a:pt x="638587" y="1358263"/>
                  </a:cubicBezTo>
                  <a:lnTo>
                    <a:pt x="588544" y="1725461"/>
                  </a:lnTo>
                  <a:lnTo>
                    <a:pt x="165765" y="1725461"/>
                  </a:lnTo>
                  <a:cubicBezTo>
                    <a:pt x="74216" y="1725461"/>
                    <a:pt x="0" y="1651245"/>
                    <a:pt x="0" y="1559696"/>
                  </a:cubicBezTo>
                  <a:lnTo>
                    <a:pt x="0" y="165765"/>
                  </a:lnTo>
                  <a:cubicBezTo>
                    <a:pt x="0" y="74216"/>
                    <a:pt x="74216" y="0"/>
                    <a:pt x="165765" y="0"/>
                  </a:cubicBezTo>
                  <a:close/>
                </a:path>
              </a:pathLst>
            </a:custGeom>
            <a:gradFill>
              <a:gsLst>
                <a:gs pos="11000">
                  <a:schemeClr val="accent6">
                    <a:alpha val="56000"/>
                  </a:schemeClr>
                </a:gs>
                <a:gs pos="80000">
                  <a:schemeClr val="accent5">
                    <a:alpha val="56000"/>
                  </a:scheme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Rectangle: Rounded Corners 1">
              <a:extLst>
                <a:ext uri="{FF2B5EF4-FFF2-40B4-BE49-F238E27FC236}">
                  <a16:creationId xmlns:a16="http://schemas.microsoft.com/office/drawing/2014/main" xmlns="" id="{E119C48D-4742-0436-B0E8-0B50A6871D6D}"/>
                </a:ext>
              </a:extLst>
            </p:cNvPr>
            <p:cNvSpPr/>
            <p:nvPr/>
          </p:nvSpPr>
          <p:spPr>
            <a:xfrm>
              <a:off x="6598066" y="7133786"/>
              <a:ext cx="5052738" cy="1725461"/>
            </a:xfrm>
            <a:prstGeom prst="roundRect">
              <a:avLst>
                <a:gd name="adj" fmla="val 9607"/>
              </a:avLst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7069588" y="2153524"/>
            <a:ext cx="4109694" cy="6463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36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28 May 2024</a:t>
            </a:r>
            <a:endParaRPr lang="en-US" sz="36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7069588" y="2799855"/>
            <a:ext cx="4109694" cy="4001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00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Business risk refers </a:t>
            </a:r>
            <a:endParaRPr lang="en-US" sz="2000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7069588" y="4821581"/>
            <a:ext cx="4109694" cy="6463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36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11 July 2024</a:t>
            </a:r>
            <a:endParaRPr lang="en-US" sz="36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7069588" y="5467912"/>
            <a:ext cx="4109694" cy="4001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000" dirty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Business risk refers 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7069588" y="7489641"/>
            <a:ext cx="4109694" cy="6463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36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15 August </a:t>
            </a:r>
            <a:r>
              <a:rPr lang="en-US" sz="3600" b="1" dirty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2024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7069588" y="8135972"/>
            <a:ext cx="4109694" cy="4001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00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Business risk refers </a:t>
            </a:r>
            <a:endParaRPr lang="en-US" sz="2000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2640235" y="2472140"/>
            <a:ext cx="376518" cy="5712635"/>
            <a:chOff x="12640235" y="2472140"/>
            <a:chExt cx="376518" cy="5712635"/>
          </a:xfrm>
        </p:grpSpPr>
        <p:sp useBgFill="1">
          <p:nvSpPr>
            <p:cNvPr id="3" name="Oval 2"/>
            <p:cNvSpPr/>
            <p:nvPr/>
          </p:nvSpPr>
          <p:spPr>
            <a:xfrm>
              <a:off x="12640235" y="2472140"/>
              <a:ext cx="376518" cy="376518"/>
            </a:xfrm>
            <a:prstGeom prst="ellipse">
              <a:avLst/>
            </a:prstGeom>
            <a:ln w="1270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7" name="Oval 36"/>
            <p:cNvSpPr/>
            <p:nvPr/>
          </p:nvSpPr>
          <p:spPr>
            <a:xfrm>
              <a:off x="12640235" y="5140197"/>
              <a:ext cx="376518" cy="376518"/>
            </a:xfrm>
            <a:prstGeom prst="ellipse">
              <a:avLst/>
            </a:prstGeom>
            <a:ln w="1270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8" name="Oval 37"/>
            <p:cNvSpPr/>
            <p:nvPr/>
          </p:nvSpPr>
          <p:spPr>
            <a:xfrm>
              <a:off x="12640235" y="7808257"/>
              <a:ext cx="376518" cy="376518"/>
            </a:xfrm>
            <a:prstGeom prst="ellipse">
              <a:avLst/>
            </a:prstGeom>
            <a:ln w="1270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3" idx="4"/>
              <a:endCxn id="37" idx="0"/>
            </p:cNvCxnSpPr>
            <p:nvPr/>
          </p:nvCxnSpPr>
          <p:spPr>
            <a:xfrm>
              <a:off x="12828494" y="2848658"/>
              <a:ext cx="0" cy="2291539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7" idx="4"/>
              <a:endCxn id="38" idx="0"/>
            </p:cNvCxnSpPr>
            <p:nvPr/>
          </p:nvCxnSpPr>
          <p:spPr>
            <a:xfrm>
              <a:off x="12828494" y="5516715"/>
              <a:ext cx="0" cy="2291542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530563" y="2042540"/>
            <a:ext cx="410969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Business Risk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3530564" y="2499788"/>
            <a:ext cx="408401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530563" y="4570102"/>
            <a:ext cx="410969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Configuration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3530564" y="5027350"/>
            <a:ext cx="408401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504881" y="7351009"/>
            <a:ext cx="410969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Effort And Endeavor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3504882" y="7808257"/>
            <a:ext cx="408401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1028796" y="3581598"/>
            <a:ext cx="4391580" cy="1748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600" b="1" spc="-150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Our </a:t>
            </a:r>
          </a:p>
          <a:p>
            <a:pPr>
              <a:lnSpc>
                <a:spcPct val="80000"/>
              </a:lnSpc>
            </a:pPr>
            <a:r>
              <a:rPr lang="en-US" sz="6600" b="1" spc="-150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Schedule</a:t>
            </a:r>
            <a:endParaRPr lang="en-US" sz="6600" b="1" spc="-150" dirty="0">
              <a:solidFill>
                <a:schemeClr val="bg1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028796" y="5431207"/>
            <a:ext cx="4316331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Business risk refers to the potential for adverse occurrences or events that can impact a company's operations, financial health, reputation, or </a:t>
            </a:r>
            <a:r>
              <a:rPr lang="en-US" sz="1600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ability.</a:t>
            </a:r>
            <a:endParaRPr lang="en-US" sz="1600" dirty="0">
              <a:solidFill>
                <a:schemeClr val="bg1"/>
              </a:solidFill>
              <a:latin typeface="Sora" pitchFamily="2" charset="0"/>
              <a:cs typeface="S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02614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7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8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1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2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5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6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32" grpId="0"/>
          <p:bldP spid="33" grpId="0"/>
          <p:bldP spid="34" grpId="0"/>
          <p:bldP spid="35" grpId="0"/>
          <p:bldP spid="36" grpId="0"/>
          <p:bldP spid="39" grpId="0"/>
          <p:bldP spid="40" grpId="0"/>
          <p:bldP spid="41" grpId="0"/>
          <p:bldP spid="42" grpId="0"/>
          <p:bldP spid="43" grpId="0"/>
          <p:bldP spid="44" grpId="0"/>
          <p:bldP spid="47" grpId="0"/>
          <p:bldP spid="4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32" grpId="0"/>
          <p:bldP spid="33" grpId="0"/>
          <p:bldP spid="34" grpId="0"/>
          <p:bldP spid="35" grpId="0"/>
          <p:bldP spid="36" grpId="0"/>
          <p:bldP spid="39" grpId="0"/>
          <p:bldP spid="40" grpId="0"/>
          <p:bldP spid="41" grpId="0"/>
          <p:bldP spid="42" grpId="0"/>
          <p:bldP spid="43" grpId="0"/>
          <p:bldP spid="44" grpId="0"/>
          <p:bldP spid="47" grpId="0"/>
          <p:bldP spid="48" grpId="0"/>
        </p:bldLst>
      </p:timing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1295824" y="873456"/>
            <a:ext cx="3804688" cy="3804686"/>
            <a:chOff x="11295824" y="873456"/>
            <a:chExt cx="3804688" cy="3804686"/>
          </a:xfrm>
        </p:grpSpPr>
        <p:sp>
          <p:nvSpPr>
            <p:cNvPr id="19" name="Donut 18"/>
            <p:cNvSpPr/>
            <p:nvPr/>
          </p:nvSpPr>
          <p:spPr>
            <a:xfrm>
              <a:off x="11295824" y="873456"/>
              <a:ext cx="3804688" cy="3804686"/>
            </a:xfrm>
            <a:prstGeom prst="donut">
              <a:avLst>
                <a:gd name="adj" fmla="val 23607"/>
              </a:avLst>
            </a:prstGeom>
            <a:gradFill>
              <a:gsLst>
                <a:gs pos="11000">
                  <a:schemeClr val="accent6"/>
                </a:gs>
                <a:gs pos="93000">
                  <a:schemeClr val="accent5"/>
                </a:gs>
              </a:gsLst>
              <a:lin ang="0" scaled="1"/>
            </a:gradFill>
            <a:ln>
              <a:noFill/>
            </a:ln>
            <a:effectLst>
              <a:outerShdw blurRad="495300" dist="317500" dir="2700000" sx="95000" sy="95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ircle: Hollow 4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11347776" y="900904"/>
              <a:ext cx="3718368" cy="3718368"/>
            </a:xfrm>
            <a:prstGeom prst="donut">
              <a:avLst>
                <a:gd name="adj" fmla="val 1826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164976" y="6798661"/>
            <a:ext cx="4206950" cy="4206948"/>
            <a:chOff x="2164976" y="6798661"/>
            <a:chExt cx="4206950" cy="4206948"/>
          </a:xfrm>
        </p:grpSpPr>
        <p:sp>
          <p:nvSpPr>
            <p:cNvPr id="16" name="Donut 15"/>
            <p:cNvSpPr/>
            <p:nvPr/>
          </p:nvSpPr>
          <p:spPr>
            <a:xfrm>
              <a:off x="2164976" y="6798661"/>
              <a:ext cx="4206950" cy="4206948"/>
            </a:xfrm>
            <a:prstGeom prst="donut">
              <a:avLst>
                <a:gd name="adj" fmla="val 23607"/>
              </a:avLst>
            </a:prstGeom>
            <a:gradFill>
              <a:gsLst>
                <a:gs pos="11000">
                  <a:schemeClr val="accent6"/>
                </a:gs>
                <a:gs pos="93000">
                  <a:schemeClr val="accent5"/>
                </a:gs>
              </a:gsLst>
              <a:lin ang="0" scaled="1"/>
            </a:gradFill>
            <a:ln>
              <a:noFill/>
            </a:ln>
            <a:effectLst>
              <a:outerShdw blurRad="495300" dist="317500" dir="2700000" sx="95000" sy="95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ircle: Hollow 4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2222420" y="6829011"/>
              <a:ext cx="4111503" cy="4111504"/>
            </a:xfrm>
            <a:prstGeom prst="donut">
              <a:avLst>
                <a:gd name="adj" fmla="val 1826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550529" y="1290315"/>
            <a:ext cx="8512328" cy="8497446"/>
            <a:chOff x="4550529" y="1290315"/>
            <a:chExt cx="8512328" cy="8497446"/>
          </a:xfrm>
        </p:grpSpPr>
        <p:sp useBgFill="1">
          <p:nvSpPr>
            <p:cNvPr id="3" name="Rectangle: Rounded Corners 5">
              <a:extLst>
                <a:ext uri="{FF2B5EF4-FFF2-40B4-BE49-F238E27FC236}">
                  <a16:creationId xmlns:a16="http://schemas.microsoft.com/office/drawing/2014/main" xmlns="" id="{AD9FCD6C-A8F1-F7AD-EDC4-506E73EC672B}"/>
                </a:ext>
              </a:extLst>
            </p:cNvPr>
            <p:cNvSpPr/>
            <p:nvPr/>
          </p:nvSpPr>
          <p:spPr>
            <a:xfrm>
              <a:off x="4560708" y="1290315"/>
              <a:ext cx="8502149" cy="8497446"/>
            </a:xfrm>
            <a:prstGeom prst="ellipse">
              <a:avLst/>
            </a:prstGeom>
            <a:ln>
              <a:noFill/>
            </a:ln>
            <a:effectLst>
              <a:outerShdw blurRad="863600" dist="9271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760780" y="6858986"/>
              <a:ext cx="1611146" cy="2161349"/>
            </a:xfrm>
            <a:custGeom>
              <a:avLst/>
              <a:gdLst>
                <a:gd name="connsiteX0" fmla="*/ 0 w 1611146"/>
                <a:gd name="connsiteY0" fmla="*/ 0 h 2161349"/>
                <a:gd name="connsiteX1" fmla="*/ 133180 w 1611146"/>
                <a:gd name="connsiteY1" fmla="*/ 34244 h 2161349"/>
                <a:gd name="connsiteX2" fmla="*/ 1611146 w 1611146"/>
                <a:gd name="connsiteY2" fmla="*/ 2043150 h 2161349"/>
                <a:gd name="connsiteX3" fmla="*/ 1605178 w 1611146"/>
                <a:gd name="connsiteY3" fmla="*/ 2161349 h 2161349"/>
                <a:gd name="connsiteX4" fmla="*/ 1497338 w 1611146"/>
                <a:gd name="connsiteY4" fmla="*/ 2084705 h 2161349"/>
                <a:gd name="connsiteX5" fmla="*/ 47703 w 1611146"/>
                <a:gd name="connsiteY5" fmla="*/ 140907 h 216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1146" h="2161349">
                  <a:moveTo>
                    <a:pt x="0" y="0"/>
                  </a:moveTo>
                  <a:lnTo>
                    <a:pt x="133180" y="34244"/>
                  </a:lnTo>
                  <a:cubicBezTo>
                    <a:pt x="989439" y="300568"/>
                    <a:pt x="1611146" y="1099255"/>
                    <a:pt x="1611146" y="2043150"/>
                  </a:cubicBezTo>
                  <a:lnTo>
                    <a:pt x="1605178" y="2161349"/>
                  </a:lnTo>
                  <a:lnTo>
                    <a:pt x="1497338" y="2084705"/>
                  </a:lnTo>
                  <a:cubicBezTo>
                    <a:pt x="842636" y="1595354"/>
                    <a:pt x="333783" y="921794"/>
                    <a:pt x="47703" y="140907"/>
                  </a:cubicBezTo>
                  <a:close/>
                </a:path>
              </a:pathLst>
            </a:custGeom>
            <a:gradFill>
              <a:gsLst>
                <a:gs pos="11000">
                  <a:schemeClr val="accent6">
                    <a:alpha val="56000"/>
                  </a:schemeClr>
                </a:gs>
                <a:gs pos="93000">
                  <a:schemeClr val="accent5">
                    <a:alpha val="56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317500" dir="2700000" sx="95000" sy="95000" algn="tl" rotWithShape="0">
                <a:srgbClr val="283250">
                  <a:alpha val="33000"/>
                </a:srgb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1295825" y="2173412"/>
              <a:ext cx="1665665" cy="2488473"/>
            </a:xfrm>
            <a:custGeom>
              <a:avLst/>
              <a:gdLst>
                <a:gd name="connsiteX0" fmla="*/ 98954 w 1665665"/>
                <a:gd name="connsiteY0" fmla="*/ 0 h 2488473"/>
                <a:gd name="connsiteX1" fmla="*/ 209859 w 1665665"/>
                <a:gd name="connsiteY1" fmla="*/ 87106 h 2488473"/>
                <a:gd name="connsiteX2" fmla="*/ 786116 w 1665665"/>
                <a:gd name="connsiteY2" fmla="*/ 663045 h 2488473"/>
                <a:gd name="connsiteX3" fmla="*/ 932408 w 1665665"/>
                <a:gd name="connsiteY3" fmla="*/ 858570 h 2488473"/>
                <a:gd name="connsiteX4" fmla="*/ 943318 w 1665665"/>
                <a:gd name="connsiteY4" fmla="*/ 900998 h 2488473"/>
                <a:gd name="connsiteX5" fmla="*/ 1192287 w 1665665"/>
                <a:gd name="connsiteY5" fmla="*/ 1312444 h 2488473"/>
                <a:gd name="connsiteX6" fmla="*/ 1261810 w 1665665"/>
                <a:gd name="connsiteY6" fmla="*/ 1375631 h 2488473"/>
                <a:gd name="connsiteX7" fmla="*/ 1337653 w 1665665"/>
                <a:gd name="connsiteY7" fmla="*/ 1523630 h 2488473"/>
                <a:gd name="connsiteX8" fmla="*/ 1623020 w 1665665"/>
                <a:gd name="connsiteY8" fmla="*/ 2303805 h 2488473"/>
                <a:gd name="connsiteX9" fmla="*/ 1665665 w 1665665"/>
                <a:gd name="connsiteY9" fmla="*/ 2488473 h 2488473"/>
                <a:gd name="connsiteX10" fmla="*/ 1518955 w 1665665"/>
                <a:gd name="connsiteY10" fmla="*/ 2466083 h 2488473"/>
                <a:gd name="connsiteX11" fmla="*/ 0 w 1665665"/>
                <a:gd name="connsiteY11" fmla="*/ 602388 h 2488473"/>
                <a:gd name="connsiteX12" fmla="*/ 85526 w 1665665"/>
                <a:gd name="connsiteY12" fmla="*/ 36690 h 248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5665" h="2488473">
                  <a:moveTo>
                    <a:pt x="98954" y="0"/>
                  </a:moveTo>
                  <a:lnTo>
                    <a:pt x="209859" y="87106"/>
                  </a:lnTo>
                  <a:cubicBezTo>
                    <a:pt x="419812" y="260279"/>
                    <a:pt x="612847" y="453208"/>
                    <a:pt x="786116" y="663045"/>
                  </a:cubicBezTo>
                  <a:lnTo>
                    <a:pt x="932408" y="858570"/>
                  </a:lnTo>
                  <a:lnTo>
                    <a:pt x="943318" y="900998"/>
                  </a:lnTo>
                  <a:cubicBezTo>
                    <a:pt x="992217" y="1058216"/>
                    <a:pt x="1078712" y="1198870"/>
                    <a:pt x="1192287" y="1312444"/>
                  </a:cubicBezTo>
                  <a:lnTo>
                    <a:pt x="1261810" y="1375631"/>
                  </a:lnTo>
                  <a:lnTo>
                    <a:pt x="1337653" y="1523630"/>
                  </a:lnTo>
                  <a:cubicBezTo>
                    <a:pt x="1457053" y="1771289"/>
                    <a:pt x="1553125" y="2032296"/>
                    <a:pt x="1623020" y="2303805"/>
                  </a:cubicBezTo>
                  <a:lnTo>
                    <a:pt x="1665665" y="2488473"/>
                  </a:lnTo>
                  <a:lnTo>
                    <a:pt x="1518955" y="2466083"/>
                  </a:lnTo>
                  <a:cubicBezTo>
                    <a:pt x="652089" y="2288696"/>
                    <a:pt x="0" y="1521694"/>
                    <a:pt x="0" y="602388"/>
                  </a:cubicBezTo>
                  <a:cubicBezTo>
                    <a:pt x="0" y="405394"/>
                    <a:pt x="29943" y="215394"/>
                    <a:pt x="85526" y="36690"/>
                  </a:cubicBezTo>
                  <a:close/>
                </a:path>
              </a:pathLst>
            </a:custGeom>
            <a:gradFill>
              <a:gsLst>
                <a:gs pos="11000">
                  <a:schemeClr val="accent6">
                    <a:alpha val="56000"/>
                  </a:schemeClr>
                </a:gs>
                <a:gs pos="93000">
                  <a:schemeClr val="accent5">
                    <a:alpha val="56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317500" dir="2700000" sx="95000" sy="95000" algn="tl" rotWithShape="0">
                <a:srgbClr val="283250">
                  <a:alpha val="33000"/>
                </a:srgb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11347776" y="2203279"/>
              <a:ext cx="1599192" cy="2395727"/>
            </a:xfrm>
            <a:custGeom>
              <a:avLst/>
              <a:gdLst>
                <a:gd name="connsiteX0" fmla="*/ 85029 w 1599192"/>
                <a:gd name="connsiteY0" fmla="*/ 0 h 2395727"/>
                <a:gd name="connsiteX1" fmla="*/ 157906 w 1599192"/>
                <a:gd name="connsiteY1" fmla="*/ 57239 h 2395727"/>
                <a:gd name="connsiteX2" fmla="*/ 459792 w 1599192"/>
                <a:gd name="connsiteY2" fmla="*/ 331459 h 2395727"/>
                <a:gd name="connsiteX3" fmla="*/ 679890 w 1599192"/>
                <a:gd name="connsiteY3" fmla="*/ 573495 h 2395727"/>
                <a:gd name="connsiteX4" fmla="*/ 685141 w 1599192"/>
                <a:gd name="connsiteY4" fmla="*/ 677472 h 2395727"/>
                <a:gd name="connsiteX5" fmla="*/ 1296661 w 1599192"/>
                <a:gd name="connsiteY5" fmla="*/ 1594510 h 2395727"/>
                <a:gd name="connsiteX6" fmla="*/ 1340916 w 1599192"/>
                <a:gd name="connsiteY6" fmla="*/ 1615829 h 2395727"/>
                <a:gd name="connsiteX7" fmla="*/ 1370832 w 1599192"/>
                <a:gd name="connsiteY7" fmla="*/ 1681965 h 2395727"/>
                <a:gd name="connsiteX8" fmla="*/ 1571068 w 1599192"/>
                <a:gd name="connsiteY8" fmla="*/ 2273938 h 2395727"/>
                <a:gd name="connsiteX9" fmla="*/ 1599192 w 1599192"/>
                <a:gd name="connsiteY9" fmla="*/ 2395727 h 2395727"/>
                <a:gd name="connsiteX10" fmla="*/ 1484494 w 1599192"/>
                <a:gd name="connsiteY10" fmla="*/ 2378222 h 2395727"/>
                <a:gd name="connsiteX11" fmla="*/ 0 w 1599192"/>
                <a:gd name="connsiteY11" fmla="*/ 556810 h 2395727"/>
                <a:gd name="connsiteX12" fmla="*/ 83585 w 1599192"/>
                <a:gd name="connsiteY12" fmla="*/ 3946 h 2395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9192" h="2395727">
                  <a:moveTo>
                    <a:pt x="85029" y="0"/>
                  </a:moveTo>
                  <a:lnTo>
                    <a:pt x="157906" y="57239"/>
                  </a:lnTo>
                  <a:cubicBezTo>
                    <a:pt x="262883" y="143825"/>
                    <a:pt x="363630" y="235351"/>
                    <a:pt x="459792" y="331459"/>
                  </a:cubicBezTo>
                  <a:lnTo>
                    <a:pt x="679890" y="573495"/>
                  </a:lnTo>
                  <a:lnTo>
                    <a:pt x="685141" y="677472"/>
                  </a:lnTo>
                  <a:cubicBezTo>
                    <a:pt x="725431" y="1074199"/>
                    <a:pt x="962226" y="1412834"/>
                    <a:pt x="1296661" y="1594510"/>
                  </a:cubicBezTo>
                  <a:lnTo>
                    <a:pt x="1340916" y="1615829"/>
                  </a:lnTo>
                  <a:lnTo>
                    <a:pt x="1370832" y="1681965"/>
                  </a:lnTo>
                  <a:cubicBezTo>
                    <a:pt x="1451501" y="1872582"/>
                    <a:pt x="1518647" y="2070306"/>
                    <a:pt x="1571068" y="2273938"/>
                  </a:cubicBezTo>
                  <a:lnTo>
                    <a:pt x="1599192" y="2395727"/>
                  </a:lnTo>
                  <a:lnTo>
                    <a:pt x="1484494" y="2378222"/>
                  </a:lnTo>
                  <a:cubicBezTo>
                    <a:pt x="637295" y="2204860"/>
                    <a:pt x="0" y="1455259"/>
                    <a:pt x="0" y="556810"/>
                  </a:cubicBezTo>
                  <a:cubicBezTo>
                    <a:pt x="0" y="364285"/>
                    <a:pt x="29264" y="178595"/>
                    <a:pt x="83585" y="3946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>
              <a:off x="4550529" y="1290315"/>
              <a:ext cx="8502149" cy="8497446"/>
            </a:xfrm>
            <a:prstGeom prst="ellipse">
              <a:avLst/>
            </a:prstGeom>
            <a:solidFill>
              <a:schemeClr val="bg1">
                <a:alpha val="12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</p:grpSp>
      <p:sp>
        <p:nvSpPr>
          <p:cNvPr id="5" name="Rectangle: Rounded Corners 22">
            <a:extLst>
              <a:ext uri="{FF2B5EF4-FFF2-40B4-BE49-F238E27FC236}">
                <a16:creationId xmlns:a16="http://schemas.microsoft.com/office/drawing/2014/main" xmlns="" id="{8CD2B86E-5B83-08CD-D9AC-EAED4DEABB6B}"/>
              </a:ext>
            </a:extLst>
          </p:cNvPr>
          <p:cNvSpPr/>
          <p:nvPr/>
        </p:nvSpPr>
        <p:spPr>
          <a:xfrm>
            <a:off x="7254188" y="2363152"/>
            <a:ext cx="3105011" cy="3103293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90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6" name="Rectangle: Rounded Corners 22">
            <a:extLst>
              <a:ext uri="{FF2B5EF4-FFF2-40B4-BE49-F238E27FC236}">
                <a16:creationId xmlns:a16="http://schemas.microsoft.com/office/drawing/2014/main" xmlns="" id="{8CD2B86E-5B83-08CD-D9AC-EAED4DEABB6B}"/>
              </a:ext>
            </a:extLst>
          </p:cNvPr>
          <p:cNvSpPr/>
          <p:nvPr/>
        </p:nvSpPr>
        <p:spPr>
          <a:xfrm>
            <a:off x="5675706" y="5067553"/>
            <a:ext cx="3105011" cy="310329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90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7" name="Rectangle: Rounded Corners 22">
            <a:extLst>
              <a:ext uri="{FF2B5EF4-FFF2-40B4-BE49-F238E27FC236}">
                <a16:creationId xmlns:a16="http://schemas.microsoft.com/office/drawing/2014/main" xmlns="" id="{8CD2B86E-5B83-08CD-D9AC-EAED4DEABB6B}"/>
              </a:ext>
            </a:extLst>
          </p:cNvPr>
          <p:cNvSpPr/>
          <p:nvPr/>
        </p:nvSpPr>
        <p:spPr>
          <a:xfrm>
            <a:off x="8832669" y="5067553"/>
            <a:ext cx="3105011" cy="3103293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90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5940282" y="6806693"/>
            <a:ext cx="257585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Business risk refers to the </a:t>
            </a:r>
            <a:r>
              <a:rPr lang="en-US" sz="1600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potential.</a:t>
            </a:r>
            <a:endParaRPr lang="en-US" sz="1600" dirty="0">
              <a:solidFill>
                <a:schemeClr val="bg1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5894019" y="5775593"/>
            <a:ext cx="2668384" cy="110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66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25</a:t>
            </a:r>
            <a:r>
              <a:rPr lang="en-US" sz="54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%</a:t>
            </a:r>
            <a:endParaRPr lang="en-US" sz="66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9097245" y="6806693"/>
            <a:ext cx="257585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Business risk refers to the </a:t>
            </a:r>
            <a:r>
              <a:rPr lang="en-US" sz="1600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potential.</a:t>
            </a:r>
            <a:endParaRPr lang="en-US" sz="1600" dirty="0">
              <a:solidFill>
                <a:schemeClr val="bg1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9050982" y="5775593"/>
            <a:ext cx="2668384" cy="110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66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220+</a:t>
            </a:r>
            <a:endParaRPr lang="en-US" sz="66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7518764" y="4119553"/>
            <a:ext cx="257585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Business risk refers to the </a:t>
            </a:r>
            <a:r>
              <a:rPr lang="en-US" sz="1600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potential.</a:t>
            </a:r>
            <a:endParaRPr lang="en-US" sz="1600" dirty="0">
              <a:solidFill>
                <a:schemeClr val="bg1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7472501" y="3088453"/>
            <a:ext cx="2668384" cy="110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66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40</a:t>
            </a:r>
            <a:r>
              <a:rPr lang="en-US" sz="54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%</a:t>
            </a:r>
            <a:endParaRPr lang="en-US" sz="66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343939" y="6882931"/>
            <a:ext cx="3514085" cy="5232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800" b="1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 The Heartbeat</a:t>
            </a:r>
            <a:endParaRPr lang="en-US" sz="2800" b="1" dirty="0">
              <a:gradFill>
                <a:gsLst>
                  <a:gs pos="11000">
                    <a:schemeClr val="accent1"/>
                  </a:gs>
                  <a:gs pos="80000">
                    <a:schemeClr val="accent4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3343939" y="7450675"/>
            <a:ext cx="4188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20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</a:t>
            </a:r>
            <a:r>
              <a:rPr lang="en-US" sz="2000" dirty="0" smtClean="0">
                <a:latin typeface="Sora" pitchFamily="2" charset="0"/>
                <a:cs typeface="Sora" pitchFamily="2" charset="0"/>
              </a:rPr>
              <a:t>limits.</a:t>
            </a:r>
            <a:endParaRPr lang="en-US" sz="20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625469" y="1438232"/>
            <a:ext cx="3111237" cy="5232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2800" b="1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Employ Risk</a:t>
            </a:r>
            <a:endParaRPr lang="en-US" sz="2800" b="1" dirty="0">
              <a:gradFill>
                <a:gsLst>
                  <a:gs pos="11000">
                    <a:schemeClr val="accent1"/>
                  </a:gs>
                  <a:gs pos="80000">
                    <a:schemeClr val="accent4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638369" y="2005976"/>
            <a:ext cx="4098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250">
              <a:lnSpc>
                <a:spcPct val="120000"/>
              </a:lnSpc>
            </a:pPr>
            <a:r>
              <a:rPr lang="en-US" sz="20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</p:spTree>
    <p:extLst>
      <p:ext uri="{BB962C8B-B14F-4D97-AF65-F5344CB8AC3E}">
        <p14:creationId xmlns:p14="http://schemas.microsoft.com/office/powerpoint/2010/main" val="287863035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7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8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27" grpId="0"/>
          <p:bldP spid="28" grpId="0"/>
          <p:bldP spid="31" grpId="0"/>
          <p:bldP spid="32" grpId="0"/>
          <p:bldP spid="35" grpId="0"/>
          <p:bldP spid="36" grpId="0"/>
          <p:bldP spid="37" grpId="0"/>
          <p:bldP spid="38" grpId="0"/>
          <p:bldP spid="39" grpId="0"/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27" grpId="0"/>
          <p:bldP spid="28" grpId="0"/>
          <p:bldP spid="31" grpId="0"/>
          <p:bldP spid="32" grpId="0"/>
          <p:bldP spid="35" grpId="0"/>
          <p:bldP spid="36" grpId="0"/>
          <p:bldP spid="37" grpId="0"/>
          <p:bldP spid="38" grpId="0"/>
          <p:bldP spid="39" grpId="0"/>
          <p:bldP spid="40" grpId="0"/>
        </p:bldLst>
      </p:timing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8361634" y="1477683"/>
            <a:ext cx="5650200" cy="5650200"/>
            <a:chOff x="8361634" y="1477683"/>
            <a:chExt cx="5650200" cy="5650200"/>
          </a:xfrm>
        </p:grpSpPr>
        <p:sp useBgFill="1">
          <p:nvSpPr>
            <p:cNvPr id="5" name="Oval 4">
              <a:extLst>
                <a:ext uri="{FF2B5EF4-FFF2-40B4-BE49-F238E27FC236}">
                  <a16:creationId xmlns="" xmlns:a16="http://schemas.microsoft.com/office/drawing/2014/main" id="{AB059B44-7EA0-262B-0C0D-296E954C9C61}"/>
                </a:ext>
              </a:extLst>
            </p:cNvPr>
            <p:cNvSpPr/>
            <p:nvPr/>
          </p:nvSpPr>
          <p:spPr>
            <a:xfrm>
              <a:off x="8361634" y="1477683"/>
              <a:ext cx="5650200" cy="5650200"/>
            </a:xfrm>
            <a:prstGeom prst="ellipse">
              <a:avLst/>
            </a:prstGeom>
            <a:ln>
              <a:noFill/>
            </a:ln>
            <a:effectLst>
              <a:outerShdw blurRad="863600" dist="1168400" dir="8700000" sx="90000" sy="90000" algn="tr" rotWithShape="0">
                <a:srgbClr val="28325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5" name="Oval 44">
              <a:extLst>
                <a:ext uri="{FF2B5EF4-FFF2-40B4-BE49-F238E27FC236}">
                  <a16:creationId xmlns="" xmlns:a16="http://schemas.microsoft.com/office/drawing/2014/main" id="{806A913A-4218-175F-7578-BF274C036C99}"/>
                </a:ext>
              </a:extLst>
            </p:cNvPr>
            <p:cNvSpPr/>
            <p:nvPr/>
          </p:nvSpPr>
          <p:spPr>
            <a:xfrm>
              <a:off x="8361634" y="1477683"/>
              <a:ext cx="5650200" cy="56502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 w="15875">
              <a:gradFill flip="none" rotWithShape="1">
                <a:gsLst>
                  <a:gs pos="0">
                    <a:schemeClr val="bg1">
                      <a:alpha val="60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="" xmlns:a16="http://schemas.microsoft.com/office/drawing/2014/main" id="{99FB95BE-F318-3CBC-4976-366A6C11281B}"/>
                </a:ext>
              </a:extLst>
            </p:cNvPr>
            <p:cNvSpPr/>
            <p:nvPr/>
          </p:nvSpPr>
          <p:spPr>
            <a:xfrm>
              <a:off x="13182954" y="2519968"/>
              <a:ext cx="808047" cy="2360939"/>
            </a:xfrm>
            <a:custGeom>
              <a:avLst/>
              <a:gdLst>
                <a:gd name="connsiteX0" fmla="*/ 194391 w 828880"/>
                <a:gd name="connsiteY0" fmla="*/ 0 h 2421809"/>
                <a:gd name="connsiteX1" fmla="*/ 346397 w 828880"/>
                <a:gd name="connsiteY1" fmla="*/ 203276 h 2421809"/>
                <a:gd name="connsiteX2" fmla="*/ 828880 w 828880"/>
                <a:gd name="connsiteY2" fmla="*/ 1782816 h 2421809"/>
                <a:gd name="connsiteX3" fmla="*/ 771484 w 828880"/>
                <a:gd name="connsiteY3" fmla="*/ 2352172 h 2421809"/>
                <a:gd name="connsiteX4" fmla="*/ 753579 w 828880"/>
                <a:gd name="connsiteY4" fmla="*/ 2421809 h 2421809"/>
                <a:gd name="connsiteX5" fmla="*/ 729565 w 828880"/>
                <a:gd name="connsiteY5" fmla="*/ 2403851 h 2421809"/>
                <a:gd name="connsiteX6" fmla="*/ 0 w 828880"/>
                <a:gd name="connsiteY6" fmla="*/ 856843 h 2421809"/>
                <a:gd name="connsiteX7" fmla="*/ 157548 w 828880"/>
                <a:gd name="connsiteY7" fmla="*/ 76481 h 242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8880" h="2421809">
                  <a:moveTo>
                    <a:pt x="194391" y="0"/>
                  </a:moveTo>
                  <a:lnTo>
                    <a:pt x="346397" y="203276"/>
                  </a:lnTo>
                  <a:cubicBezTo>
                    <a:pt x="651012" y="654165"/>
                    <a:pt x="828880" y="1197719"/>
                    <a:pt x="828880" y="1782816"/>
                  </a:cubicBezTo>
                  <a:cubicBezTo>
                    <a:pt x="828880" y="1977849"/>
                    <a:pt x="809117" y="2168265"/>
                    <a:pt x="771484" y="2352172"/>
                  </a:cubicBezTo>
                  <a:lnTo>
                    <a:pt x="753579" y="2421809"/>
                  </a:lnTo>
                  <a:lnTo>
                    <a:pt x="729565" y="2403851"/>
                  </a:lnTo>
                  <a:cubicBezTo>
                    <a:pt x="284001" y="2036140"/>
                    <a:pt x="0" y="1479657"/>
                    <a:pt x="0" y="856843"/>
                  </a:cubicBezTo>
                  <a:cubicBezTo>
                    <a:pt x="0" y="580037"/>
                    <a:pt x="56099" y="316333"/>
                    <a:pt x="157548" y="76481"/>
                  </a:cubicBezTo>
                  <a:close/>
                </a:path>
              </a:pathLst>
            </a:custGeom>
            <a:gradFill flip="none" rotWithShape="1">
              <a:gsLst>
                <a:gs pos="11000">
                  <a:schemeClr val="accent5">
                    <a:alpha val="56000"/>
                  </a:schemeClr>
                </a:gs>
                <a:gs pos="100000">
                  <a:schemeClr val="accent6"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6" name="Rectangle: Rounded Corners 89">
            <a:extLst>
              <a:ext uri="{FF2B5EF4-FFF2-40B4-BE49-F238E27FC236}">
                <a16:creationId xmlns="" xmlns:a16="http://schemas.microsoft.com/office/drawing/2014/main" id="{99FB95BE-F318-3CBC-4976-366A6C11281B}"/>
              </a:ext>
            </a:extLst>
          </p:cNvPr>
          <p:cNvSpPr/>
          <p:nvPr/>
        </p:nvSpPr>
        <p:spPr>
          <a:xfrm>
            <a:off x="13223295" y="1372001"/>
            <a:ext cx="3908840" cy="3908840"/>
          </a:xfrm>
          <a:prstGeom prst="ellipse">
            <a:avLst/>
          </a:prstGeom>
          <a:gradFill flip="none" rotWithShape="1">
            <a:gsLst>
              <a:gs pos="11000">
                <a:schemeClr val="accent5"/>
              </a:gs>
              <a:gs pos="100000">
                <a:schemeClr val="accent3"/>
              </a:gs>
            </a:gsLst>
            <a:path path="circle">
              <a:fillToRect t="100000" r="100000"/>
            </a:path>
            <a:tileRect l="-100000" b="-100000"/>
          </a:gra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tial Circle 7">
            <a:extLst>
              <a:ext uri="{FF2B5EF4-FFF2-40B4-BE49-F238E27FC236}">
                <a16:creationId xmlns="" xmlns:a16="http://schemas.microsoft.com/office/drawing/2014/main" id="{61E8B2F1-229C-5510-433B-E44AE70F2055}"/>
              </a:ext>
            </a:extLst>
          </p:cNvPr>
          <p:cNvSpPr/>
          <p:nvPr/>
        </p:nvSpPr>
        <p:spPr>
          <a:xfrm>
            <a:off x="8361634" y="1477683"/>
            <a:ext cx="5650200" cy="5650200"/>
          </a:xfrm>
          <a:prstGeom prst="pie">
            <a:avLst>
              <a:gd name="adj1" fmla="val 817627"/>
              <a:gd name="adj2" fmla="val 16200000"/>
            </a:avLst>
          </a:prstGeom>
          <a:gradFill>
            <a:gsLst>
              <a:gs pos="5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1028796" y="1732000"/>
            <a:ext cx="6703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000" spc="-150" dirty="0">
                <a:latin typeface="Sora" pitchFamily="2" charset="0"/>
                <a:cs typeface="Sora" pitchFamily="2" charset="0"/>
              </a:rPr>
              <a:t>Work is </a:t>
            </a:r>
            <a:r>
              <a:rPr lang="en-US" sz="6000" b="1" spc="-150" dirty="0">
                <a:latin typeface="Sora" pitchFamily="2" charset="0"/>
                <a:cs typeface="Sora" pitchFamily="2" charset="0"/>
              </a:rPr>
              <a:t>the canvas</a:t>
            </a:r>
            <a:r>
              <a:rPr lang="en-US" sz="6000" spc="-150" dirty="0">
                <a:latin typeface="Sora" pitchFamily="2" charset="0"/>
                <a:cs typeface="Sora" pitchFamily="2" charset="0"/>
              </a:rPr>
              <a:t> upon which we paint </a:t>
            </a:r>
            <a:r>
              <a:rPr lang="en-US" sz="6000" b="1" spc="-150" dirty="0">
                <a:latin typeface="Sora" pitchFamily="2" charset="0"/>
                <a:cs typeface="Sora" pitchFamily="2" charset="0"/>
              </a:rPr>
              <a:t>our </a:t>
            </a:r>
            <a:r>
              <a:rPr lang="en-US" sz="6000" b="1" spc="-150" dirty="0" smtClean="0">
                <a:latin typeface="Sora" pitchFamily="2" charset="0"/>
                <a:cs typeface="Sora" pitchFamily="2" charset="0"/>
              </a:rPr>
              <a:t>dedication</a:t>
            </a:r>
            <a:endParaRPr lang="en-US" sz="6000" b="1" u="sng" spc="-15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171203" y="5429792"/>
            <a:ext cx="410969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>
                <a:latin typeface="Sora" pitchFamily="2" charset="0"/>
                <a:cs typeface="Sora" pitchFamily="2" charset="0"/>
                <a:sym typeface="Source Sans Pro Bold" charset="0"/>
              </a:rPr>
              <a:t>Supporting Information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2171203" y="5919105"/>
            <a:ext cx="5778109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limits, embracing failures, and persistently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aiming.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462661" y="5280841"/>
            <a:ext cx="1462275" cy="15696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9600" b="1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3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1</a:t>
            </a:r>
            <a:endParaRPr lang="en-US" sz="9600" b="1" dirty="0">
              <a:gradFill>
                <a:gsLst>
                  <a:gs pos="11000">
                    <a:schemeClr val="accent1"/>
                  </a:gs>
                  <a:gs pos="80000">
                    <a:schemeClr val="accent3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171203" y="7619235"/>
            <a:ext cx="266838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>
                <a:latin typeface="Sora" pitchFamily="2" charset="0"/>
                <a:cs typeface="Sora" pitchFamily="2" charset="0"/>
                <a:sym typeface="Source Sans Pro Bold" charset="0"/>
              </a:rPr>
              <a:t>Key Points</a:t>
            </a:r>
            <a:endParaRPr lang="en-US" sz="24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2171203" y="8108548"/>
            <a:ext cx="5778109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It's about challenging limits, embracing failures, and persistently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aiming.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462661" y="7470284"/>
            <a:ext cx="1462275" cy="15696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9600" b="1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3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2</a:t>
            </a:r>
            <a:endParaRPr lang="en-US" sz="9600" b="1" dirty="0">
              <a:gradFill>
                <a:gsLst>
                  <a:gs pos="11000">
                    <a:schemeClr val="accent1"/>
                  </a:gs>
                  <a:gs pos="80000">
                    <a:schemeClr val="accent3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537563" y="6719607"/>
            <a:ext cx="7483296" cy="2410946"/>
            <a:chOff x="9537563" y="6719607"/>
            <a:chExt cx="7483296" cy="2410946"/>
          </a:xfrm>
        </p:grpSpPr>
        <p:sp useBgFill="1">
          <p:nvSpPr>
            <p:cNvPr id="18" name="Rectangle: Rounded Corners 1">
              <a:extLst>
                <a:ext uri="{FF2B5EF4-FFF2-40B4-BE49-F238E27FC236}">
                  <a16:creationId xmlns:a16="http://schemas.microsoft.com/office/drawing/2014/main" xmlns="" id="{E119C48D-4742-0436-B0E8-0B50A6871D6D}"/>
                </a:ext>
              </a:extLst>
            </p:cNvPr>
            <p:cNvSpPr/>
            <p:nvPr/>
          </p:nvSpPr>
          <p:spPr>
            <a:xfrm>
              <a:off x="9537563" y="6719608"/>
              <a:ext cx="7483296" cy="2410945"/>
            </a:xfrm>
            <a:prstGeom prst="roundRect">
              <a:avLst>
                <a:gd name="adj" fmla="val 9607"/>
              </a:avLst>
            </a:prstGeom>
            <a:ln w="19050">
              <a:noFill/>
            </a:ln>
            <a:effectLst>
              <a:outerShdw blurRad="368300" dist="723900" dir="9240000" sx="95000" sy="95000" algn="tr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="" xmlns:a16="http://schemas.microsoft.com/office/drawing/2014/main" id="{61E8B2F1-229C-5510-433B-E44AE70F2055}"/>
                </a:ext>
              </a:extLst>
            </p:cNvPr>
            <p:cNvSpPr/>
            <p:nvPr/>
          </p:nvSpPr>
          <p:spPr>
            <a:xfrm>
              <a:off x="9730285" y="6719607"/>
              <a:ext cx="2913736" cy="408604"/>
            </a:xfrm>
            <a:custGeom>
              <a:avLst/>
              <a:gdLst>
                <a:gd name="connsiteX0" fmla="*/ 38897 w 2913736"/>
                <a:gd name="connsiteY0" fmla="*/ 0 h 408604"/>
                <a:gd name="connsiteX1" fmla="*/ 2913736 w 2913736"/>
                <a:gd name="connsiteY1" fmla="*/ 0 h 408604"/>
                <a:gd name="connsiteX2" fmla="*/ 2800652 w 2913736"/>
                <a:gd name="connsiteY2" fmla="*/ 68057 h 408604"/>
                <a:gd name="connsiteX3" fmla="*/ 1010379 w 2913736"/>
                <a:gd name="connsiteY3" fmla="*/ 372837 h 408604"/>
                <a:gd name="connsiteX4" fmla="*/ 9800 w 2913736"/>
                <a:gd name="connsiteY4" fmla="*/ 10400 h 408604"/>
                <a:gd name="connsiteX5" fmla="*/ 0 w 2913736"/>
                <a:gd name="connsiteY5" fmla="*/ 3921 h 40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3736" h="408604">
                  <a:moveTo>
                    <a:pt x="38897" y="0"/>
                  </a:moveTo>
                  <a:lnTo>
                    <a:pt x="2913736" y="0"/>
                  </a:lnTo>
                  <a:lnTo>
                    <a:pt x="2800652" y="68057"/>
                  </a:lnTo>
                  <a:cubicBezTo>
                    <a:pt x="2270969" y="354886"/>
                    <a:pt x="1646946" y="474625"/>
                    <a:pt x="1010379" y="372837"/>
                  </a:cubicBezTo>
                  <a:cubicBezTo>
                    <a:pt x="646627" y="314673"/>
                    <a:pt x="309322" y="189057"/>
                    <a:pt x="9800" y="10400"/>
                  </a:cubicBezTo>
                  <a:lnTo>
                    <a:pt x="0" y="3921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56000"/>
                  </a:schemeClr>
                </a:gs>
                <a:gs pos="100000">
                  <a:schemeClr val="accent3">
                    <a:alpha val="56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Rectangle: Rounded Corners 1">
              <a:extLst>
                <a:ext uri="{FF2B5EF4-FFF2-40B4-BE49-F238E27FC236}">
                  <a16:creationId xmlns:a16="http://schemas.microsoft.com/office/drawing/2014/main" xmlns="" id="{E119C48D-4742-0436-B0E8-0B50A6871D6D}"/>
                </a:ext>
              </a:extLst>
            </p:cNvPr>
            <p:cNvSpPr/>
            <p:nvPr/>
          </p:nvSpPr>
          <p:spPr>
            <a:xfrm>
              <a:off x="9537563" y="6719607"/>
              <a:ext cx="7483296" cy="2410945"/>
            </a:xfrm>
            <a:prstGeom prst="roundRect">
              <a:avLst>
                <a:gd name="adj" fmla="val 9607"/>
              </a:avLst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103319" y="7470284"/>
            <a:ext cx="546332" cy="550985"/>
            <a:chOff x="10663238" y="1689100"/>
            <a:chExt cx="931863" cy="939800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10663238" y="1689100"/>
              <a:ext cx="931863" cy="93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2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0839206" y="1948656"/>
              <a:ext cx="579926" cy="496888"/>
            </a:xfrm>
            <a:custGeom>
              <a:avLst/>
              <a:gdLst>
                <a:gd name="connsiteX0" fmla="*/ 576301 w 687388"/>
                <a:gd name="connsiteY0" fmla="*/ 0 h 588963"/>
                <a:gd name="connsiteX1" fmla="*/ 687388 w 687388"/>
                <a:gd name="connsiteY1" fmla="*/ 81790 h 588963"/>
                <a:gd name="connsiteX2" fmla="*/ 377550 w 687388"/>
                <a:gd name="connsiteY2" fmla="*/ 506166 h 588963"/>
                <a:gd name="connsiteX3" fmla="*/ 317469 w 687388"/>
                <a:gd name="connsiteY3" fmla="*/ 588963 h 588963"/>
                <a:gd name="connsiteX4" fmla="*/ 317229 w 687388"/>
                <a:gd name="connsiteY4" fmla="*/ 588785 h 588963"/>
                <a:gd name="connsiteX5" fmla="*/ 317099 w 687388"/>
                <a:gd name="connsiteY5" fmla="*/ 588963 h 588963"/>
                <a:gd name="connsiteX6" fmla="*/ 206375 w 687388"/>
                <a:gd name="connsiteY6" fmla="*/ 507173 h 588963"/>
                <a:gd name="connsiteX7" fmla="*/ 206758 w 687388"/>
                <a:gd name="connsiteY7" fmla="*/ 506647 h 588963"/>
                <a:gd name="connsiteX8" fmla="*/ 0 w 687388"/>
                <a:gd name="connsiteY8" fmla="*/ 352918 h 588963"/>
                <a:gd name="connsiteX9" fmla="*/ 80994 w 687388"/>
                <a:gd name="connsiteY9" fmla="*/ 241300 h 588963"/>
                <a:gd name="connsiteX10" fmla="*/ 288024 w 687388"/>
                <a:gd name="connsiteY10" fmla="*/ 395231 h 58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7388" h="588963">
                  <a:moveTo>
                    <a:pt x="576301" y="0"/>
                  </a:moveTo>
                  <a:lnTo>
                    <a:pt x="687388" y="81790"/>
                  </a:lnTo>
                  <a:lnTo>
                    <a:pt x="377550" y="506166"/>
                  </a:lnTo>
                  <a:lnTo>
                    <a:pt x="317469" y="588963"/>
                  </a:lnTo>
                  <a:lnTo>
                    <a:pt x="317229" y="588785"/>
                  </a:lnTo>
                  <a:lnTo>
                    <a:pt x="317099" y="588963"/>
                  </a:lnTo>
                  <a:lnTo>
                    <a:pt x="206375" y="507173"/>
                  </a:lnTo>
                  <a:lnTo>
                    <a:pt x="206758" y="506647"/>
                  </a:lnTo>
                  <a:lnTo>
                    <a:pt x="0" y="352918"/>
                  </a:lnTo>
                  <a:lnTo>
                    <a:pt x="80994" y="241300"/>
                  </a:lnTo>
                  <a:lnTo>
                    <a:pt x="288024" y="3952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10960570" y="7413134"/>
            <a:ext cx="5606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2000" dirty="0">
                <a:latin typeface="Sora" pitchFamily="2" charset="0"/>
                <a:cs typeface="Sora" pitchFamily="2" charset="0"/>
              </a:rPr>
              <a:t>Risks tied to the company's environmental impact, social responsibility, and governance </a:t>
            </a:r>
            <a:r>
              <a:rPr lang="en-US" sz="2000" dirty="0" smtClean="0">
                <a:latin typeface="Sora" pitchFamily="2" charset="0"/>
                <a:cs typeface="Sora" pitchFamily="2" charset="0"/>
              </a:rPr>
              <a:t>practices.</a:t>
            </a:r>
            <a:endParaRPr lang="en-US" sz="20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13385301" y="2393858"/>
            <a:ext cx="3181475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250">
              <a:lnSpc>
                <a:spcPct val="120000"/>
              </a:lnSpc>
            </a:pPr>
            <a:r>
              <a:rPr lang="en-US" sz="240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A well-crafted portfolio is a powerful tool for personal branding</a:t>
            </a:r>
            <a:endParaRPr lang="en-US" sz="2400" dirty="0">
              <a:solidFill>
                <a:schemeClr val="bg1"/>
              </a:solidFill>
              <a:latin typeface="Sora" pitchFamily="2" charset="0"/>
              <a:cs typeface="Sora" pitchFamily="2" charset="0"/>
            </a:endParaRPr>
          </a:p>
        </p:txBody>
      </p:sp>
      <p:sp useBgFill="1">
        <p:nvSpPr>
          <p:cNvPr id="50" name="Oval 49">
            <a:extLst>
              <a:ext uri="{FF2B5EF4-FFF2-40B4-BE49-F238E27FC236}">
                <a16:creationId xmlns="" xmlns:a16="http://schemas.microsoft.com/office/drawing/2014/main" id="{474EFE4E-C7C4-874D-D73D-6D6FB26B60AB}"/>
              </a:ext>
            </a:extLst>
          </p:cNvPr>
          <p:cNvSpPr/>
          <p:nvPr/>
        </p:nvSpPr>
        <p:spPr>
          <a:xfrm>
            <a:off x="9537563" y="2653612"/>
            <a:ext cx="3298342" cy="3298342"/>
          </a:xfrm>
          <a:prstGeom prst="ellipse">
            <a:avLst/>
          </a:prstGeom>
          <a:ln>
            <a:noFill/>
          </a:ln>
          <a:effectLst>
            <a:innerShdw blurRad="546100">
              <a:srgbClr val="283250">
                <a:alpha val="21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9932401" y="3641064"/>
            <a:ext cx="2508666" cy="13234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8000" b="1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3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70</a:t>
            </a:r>
            <a:r>
              <a:rPr lang="en-US" sz="6000" b="1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3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%</a:t>
            </a:r>
            <a:endParaRPr lang="en-US" sz="6000" b="1" dirty="0">
              <a:gradFill>
                <a:gsLst>
                  <a:gs pos="11000">
                    <a:schemeClr val="accent1"/>
                  </a:gs>
                  <a:gs pos="80000">
                    <a:schemeClr val="accent3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11133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7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8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2" grpId="0" animBg="1"/>
          <p:bldP spid="28" grpId="0"/>
          <p:bldP spid="30" grpId="0"/>
          <p:bldP spid="31" grpId="0"/>
          <p:bldP spid="32" grpId="0"/>
          <p:bldP spid="33" grpId="0"/>
          <p:bldP spid="34" grpId="0"/>
          <p:bldP spid="35" grpId="0"/>
          <p:bldP spid="40" grpId="0"/>
          <p:bldP spid="47" grpId="0"/>
          <p:bldP spid="50" grpId="0" animBg="1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2" grpId="0" animBg="1"/>
          <p:bldP spid="28" grpId="0"/>
          <p:bldP spid="30" grpId="0"/>
          <p:bldP spid="31" grpId="0"/>
          <p:bldP spid="32" grpId="0"/>
          <p:bldP spid="33" grpId="0"/>
          <p:bldP spid="34" grpId="0"/>
          <p:bldP spid="35" grpId="0"/>
          <p:bldP spid="40" grpId="0"/>
          <p:bldP spid="47" grpId="0"/>
          <p:bldP spid="50" grpId="0" animBg="1"/>
          <p:bldP spid="36" grpId="0"/>
        </p:bldLst>
      </p:timing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4709205" y="-5866284"/>
            <a:ext cx="13410363" cy="13410363"/>
            <a:chOff x="-4709205" y="-5866284"/>
            <a:chExt cx="13410363" cy="13410363"/>
          </a:xfrm>
        </p:grpSpPr>
        <p:sp>
          <p:nvSpPr>
            <p:cNvPr id="34" name="Donut 33"/>
            <p:cNvSpPr/>
            <p:nvPr/>
          </p:nvSpPr>
          <p:spPr>
            <a:xfrm>
              <a:off x="-4709205" y="-5866284"/>
              <a:ext cx="13410363" cy="13410363"/>
            </a:xfrm>
            <a:prstGeom prst="donut">
              <a:avLst>
                <a:gd name="adj" fmla="val 10690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Circle: Hollow 4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-4579689" y="-5743799"/>
              <a:ext cx="13177849" cy="13177849"/>
            </a:xfrm>
            <a:prstGeom prst="donut">
              <a:avLst>
                <a:gd name="adj" fmla="val 9048"/>
              </a:avLst>
            </a:prstGeom>
            <a:solidFill>
              <a:schemeClr val="bg1">
                <a:alpha val="56000"/>
              </a:schemeClr>
            </a:solidFill>
            <a:ln>
              <a:noFill/>
            </a:ln>
            <a:effectLst>
              <a:softEdge rad="393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457327" y="1895815"/>
            <a:ext cx="13410363" cy="13410363"/>
            <a:chOff x="9457327" y="1895815"/>
            <a:chExt cx="13410363" cy="13410363"/>
          </a:xfrm>
        </p:grpSpPr>
        <p:sp>
          <p:nvSpPr>
            <p:cNvPr id="42" name="Donut 41"/>
            <p:cNvSpPr/>
            <p:nvPr/>
          </p:nvSpPr>
          <p:spPr>
            <a:xfrm>
              <a:off x="9457327" y="1895815"/>
              <a:ext cx="13410363" cy="13410363"/>
            </a:xfrm>
            <a:prstGeom prst="donut">
              <a:avLst>
                <a:gd name="adj" fmla="val 10690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Circle: Hollow 4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9573585" y="2003201"/>
              <a:ext cx="13177849" cy="13177849"/>
            </a:xfrm>
            <a:prstGeom prst="donut">
              <a:avLst>
                <a:gd name="adj" fmla="val 9048"/>
              </a:avLst>
            </a:prstGeom>
            <a:solidFill>
              <a:schemeClr val="bg1">
                <a:alpha val="56000"/>
              </a:schemeClr>
            </a:solidFill>
            <a:ln>
              <a:noFill/>
            </a:ln>
            <a:effectLst>
              <a:softEdge rad="393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03535" y="1311655"/>
            <a:ext cx="3727110" cy="3632489"/>
            <a:chOff x="1703535" y="1311655"/>
            <a:chExt cx="3727110" cy="3632489"/>
          </a:xfrm>
        </p:grpSpPr>
        <p:sp useBgFill="1">
          <p:nvSpPr>
            <p:cNvPr id="14" name="Speech Bubble: Oval 21">
              <a:extLst>
                <a:ext uri="{FF2B5EF4-FFF2-40B4-BE49-F238E27FC236}">
                  <a16:creationId xmlns:a16="http://schemas.microsoft.com/office/drawing/2014/main" xmlns="" id="{4A9456B6-5CA6-B5ED-A6A2-B45EEB5A6C98}"/>
                </a:ext>
              </a:extLst>
            </p:cNvPr>
            <p:cNvSpPr/>
            <p:nvPr/>
          </p:nvSpPr>
          <p:spPr>
            <a:xfrm>
              <a:off x="1703535" y="1311655"/>
              <a:ext cx="3727110" cy="3632489"/>
            </a:xfrm>
            <a:prstGeom prst="wedgeEllipseCallout">
              <a:avLst>
                <a:gd name="adj1" fmla="val 58626"/>
                <a:gd name="adj2" fmla="val 12715"/>
              </a:avLst>
            </a:prstGeom>
            <a:ln>
              <a:noFill/>
            </a:ln>
            <a:effectLst>
              <a:outerShdw blurRad="279400" dist="304800" dir="8100000" sx="95000" sy="95000" algn="tr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 b="1" spc="-150">
                <a:solidFill>
                  <a:schemeClr val="accent1"/>
                </a:solidFill>
                <a:effectLst>
                  <a:outerShdw blurRad="63500" dist="38100" dir="2700000" algn="tl" rotWithShape="0">
                    <a:prstClr val="black">
                      <a:alpha val="25000"/>
                    </a:prstClr>
                  </a:outerShdw>
                </a:effectLst>
                <a:latin typeface="+mj-lt"/>
              </a:endParaRPr>
            </a:p>
          </p:txBody>
        </p:sp>
        <p:sp>
          <p:nvSpPr>
            <p:cNvPr id="19" name="Speech Bubble: Oval 21">
              <a:extLst>
                <a:ext uri="{FF2B5EF4-FFF2-40B4-BE49-F238E27FC236}">
                  <a16:creationId xmlns:a16="http://schemas.microsoft.com/office/drawing/2014/main" xmlns="" id="{4A9456B6-5CA6-B5ED-A6A2-B45EEB5A6C98}"/>
                </a:ext>
              </a:extLst>
            </p:cNvPr>
            <p:cNvSpPr/>
            <p:nvPr/>
          </p:nvSpPr>
          <p:spPr>
            <a:xfrm>
              <a:off x="1703535" y="1311655"/>
              <a:ext cx="3727110" cy="3632489"/>
            </a:xfrm>
            <a:prstGeom prst="wedgeEllipseCallout">
              <a:avLst>
                <a:gd name="adj1" fmla="val 58626"/>
                <a:gd name="adj2" fmla="val 12715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 b="1" spc="-150">
                <a:solidFill>
                  <a:schemeClr val="accent1"/>
                </a:solidFill>
                <a:effectLst>
                  <a:outerShdw blurRad="63500" dist="38100" dir="2700000" algn="tl" rotWithShape="0">
                    <a:prstClr val="black">
                      <a:alpha val="25000"/>
                    </a:prstClr>
                  </a:outerShdw>
                </a:effectLst>
                <a:latin typeface="+mj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2469013" y="5617805"/>
            <a:ext cx="3727110" cy="3632489"/>
            <a:chOff x="12469013" y="5617805"/>
            <a:chExt cx="3727110" cy="3632489"/>
          </a:xfrm>
        </p:grpSpPr>
        <p:sp useBgFill="1">
          <p:nvSpPr>
            <p:cNvPr id="18" name="Speech Bubble: Oval 21">
              <a:extLst>
                <a:ext uri="{FF2B5EF4-FFF2-40B4-BE49-F238E27FC236}">
                  <a16:creationId xmlns:a16="http://schemas.microsoft.com/office/drawing/2014/main" xmlns="" id="{4A9456B6-5CA6-B5ED-A6A2-B45EEB5A6C98}"/>
                </a:ext>
              </a:extLst>
            </p:cNvPr>
            <p:cNvSpPr/>
            <p:nvPr/>
          </p:nvSpPr>
          <p:spPr>
            <a:xfrm flipH="1">
              <a:off x="12469013" y="5617805"/>
              <a:ext cx="3727110" cy="3632489"/>
            </a:xfrm>
            <a:prstGeom prst="wedgeEllipseCallout">
              <a:avLst>
                <a:gd name="adj1" fmla="val 57625"/>
                <a:gd name="adj2" fmla="val -16568"/>
              </a:avLst>
            </a:prstGeom>
            <a:ln>
              <a:noFill/>
            </a:ln>
            <a:effectLst>
              <a:outerShdw blurRad="279400" dist="304800" dir="8100000" sx="95000" sy="95000" algn="tr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 b="1" spc="-150">
                <a:solidFill>
                  <a:schemeClr val="accent1"/>
                </a:solidFill>
                <a:effectLst>
                  <a:outerShdw blurRad="63500" dist="38100" dir="2700000" algn="tl" rotWithShape="0">
                    <a:prstClr val="black">
                      <a:alpha val="25000"/>
                    </a:prstClr>
                  </a:outerShdw>
                </a:effectLst>
                <a:latin typeface="+mj-lt"/>
              </a:endParaRPr>
            </a:p>
          </p:txBody>
        </p:sp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xmlns="" id="{4A9456B6-5CA6-B5ED-A6A2-B45EEB5A6C98}"/>
                </a:ext>
              </a:extLst>
            </p:cNvPr>
            <p:cNvSpPr/>
            <p:nvPr/>
          </p:nvSpPr>
          <p:spPr>
            <a:xfrm flipH="1">
              <a:off x="12469013" y="5617805"/>
              <a:ext cx="3727110" cy="3632489"/>
            </a:xfrm>
            <a:prstGeom prst="wedgeEllipseCallout">
              <a:avLst>
                <a:gd name="adj1" fmla="val 57625"/>
                <a:gd name="adj2" fmla="val -16568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 b="1" spc="-150">
                <a:solidFill>
                  <a:schemeClr val="accent1"/>
                </a:solidFill>
                <a:effectLst>
                  <a:outerShdw blurRad="63500" dist="38100" dir="2700000" algn="tl" rotWithShape="0">
                    <a:prstClr val="black">
                      <a:alpha val="25000"/>
                    </a:prstClr>
                  </a:outerShdw>
                </a:effectLst>
                <a:latin typeface="+mj-lt"/>
              </a:endParaRPr>
            </a:p>
          </p:txBody>
        </p:sp>
      </p:grpSp>
      <p:sp>
        <p:nvSpPr>
          <p:cNvPr id="15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2998376" y="6693073"/>
            <a:ext cx="2668384" cy="110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66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725</a:t>
            </a:r>
            <a:r>
              <a:rPr lang="en-US" sz="54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K</a:t>
            </a:r>
            <a:endParaRPr lang="en-US" sz="66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2797126" y="7736118"/>
            <a:ext cx="3070885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Labor And Toil </a:t>
            </a:r>
            <a:endParaRPr lang="en-US" sz="24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208023" y="1953330"/>
            <a:ext cx="2718134" cy="10772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3200" b="1" dirty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Success </a:t>
            </a:r>
          </a:p>
          <a:p>
            <a:pPr algn="ctr" defTabSz="857250"/>
            <a:r>
              <a:rPr lang="en-US" sz="32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Stories </a:t>
            </a:r>
            <a:endParaRPr lang="en-US" sz="32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2208023" y="3083943"/>
            <a:ext cx="270932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Business risk refers to the potential for adverse occurrences or </a:t>
            </a:r>
            <a:r>
              <a:rPr lang="en-US" sz="1800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events.</a:t>
            </a:r>
            <a:endParaRPr lang="en-US" sz="1800" dirty="0">
              <a:solidFill>
                <a:schemeClr val="bg1"/>
              </a:soli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22587" y="6039733"/>
            <a:ext cx="3740368" cy="3638992"/>
            <a:chOff x="2422587" y="6039733"/>
            <a:chExt cx="3740368" cy="3638992"/>
          </a:xfrm>
        </p:grpSpPr>
        <p:sp useBgFill="1">
          <p:nvSpPr>
            <p:cNvPr id="16" name="Speech Bubble: Oval 21">
              <a:extLst>
                <a:ext uri="{FF2B5EF4-FFF2-40B4-BE49-F238E27FC236}">
                  <a16:creationId xmlns:a16="http://schemas.microsoft.com/office/drawing/2014/main" xmlns="" id="{4A9456B6-5CA6-B5ED-A6A2-B45EEB5A6C98}"/>
                </a:ext>
              </a:extLst>
            </p:cNvPr>
            <p:cNvSpPr/>
            <p:nvPr/>
          </p:nvSpPr>
          <p:spPr>
            <a:xfrm>
              <a:off x="2435845" y="6046236"/>
              <a:ext cx="3727110" cy="3632489"/>
            </a:xfrm>
            <a:prstGeom prst="wedgeEllipseCallout">
              <a:avLst>
                <a:gd name="adj1" fmla="val 60129"/>
                <a:gd name="adj2" fmla="val -8348"/>
              </a:avLst>
            </a:prstGeom>
            <a:ln>
              <a:noFill/>
            </a:ln>
            <a:effectLst>
              <a:outerShdw blurRad="279400" dist="304800" dir="8100000" sx="95000" sy="95000" algn="tr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 b="1" spc="-150">
                <a:solidFill>
                  <a:schemeClr val="accent1"/>
                </a:solidFill>
                <a:effectLst>
                  <a:outerShdw blurRad="63500" dist="38100" dir="2700000" algn="tl" rotWithShape="0">
                    <a:prstClr val="black">
                      <a:alpha val="25000"/>
                    </a:prstClr>
                  </a:outerShdw>
                </a:effectLst>
                <a:latin typeface="+mj-lt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468355" y="6045960"/>
              <a:ext cx="3095102" cy="1486948"/>
            </a:xfrm>
            <a:custGeom>
              <a:avLst/>
              <a:gdLst>
                <a:gd name="connsiteX0" fmla="*/ 1766616 w 3095102"/>
                <a:gd name="connsiteY0" fmla="*/ 1127 h 1486948"/>
                <a:gd name="connsiteX1" fmla="*/ 3015222 w 3095102"/>
                <a:gd name="connsiteY1" fmla="*/ 413951 h 1486948"/>
                <a:gd name="connsiteX2" fmla="*/ 3095102 w 3095102"/>
                <a:gd name="connsiteY2" fmla="*/ 484033 h 1486948"/>
                <a:gd name="connsiteX3" fmla="*/ 3017761 w 3095102"/>
                <a:gd name="connsiteY3" fmla="*/ 533615 h 1486948"/>
                <a:gd name="connsiteX4" fmla="*/ 226446 w 3095102"/>
                <a:gd name="connsiteY4" fmla="*/ 1469729 h 1486948"/>
                <a:gd name="connsiteX5" fmla="*/ 0 w 3095102"/>
                <a:gd name="connsiteY5" fmla="*/ 1486948 h 1486948"/>
                <a:gd name="connsiteX6" fmla="*/ 20268 w 3095102"/>
                <a:gd name="connsiteY6" fmla="*/ 1385913 h 1486948"/>
                <a:gd name="connsiteX7" fmla="*/ 1419218 w 3095102"/>
                <a:gd name="connsiteY7" fmla="*/ 45181 h 1486948"/>
                <a:gd name="connsiteX8" fmla="*/ 1766616 w 3095102"/>
                <a:gd name="connsiteY8" fmla="*/ 1127 h 148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102" h="1486948">
                  <a:moveTo>
                    <a:pt x="1766616" y="1127"/>
                  </a:moveTo>
                  <a:cubicBezTo>
                    <a:pt x="2227066" y="-14725"/>
                    <a:pt x="2669879" y="137357"/>
                    <a:pt x="3015222" y="413951"/>
                  </a:cubicBezTo>
                  <a:lnTo>
                    <a:pt x="3095102" y="484033"/>
                  </a:lnTo>
                  <a:lnTo>
                    <a:pt x="3017761" y="533615"/>
                  </a:lnTo>
                  <a:cubicBezTo>
                    <a:pt x="2188286" y="1037617"/>
                    <a:pt x="1240785" y="1366717"/>
                    <a:pt x="226446" y="1469729"/>
                  </a:cubicBezTo>
                  <a:lnTo>
                    <a:pt x="0" y="1486948"/>
                  </a:lnTo>
                  <a:lnTo>
                    <a:pt x="20268" y="1385913"/>
                  </a:lnTo>
                  <a:cubicBezTo>
                    <a:pt x="183513" y="734799"/>
                    <a:pt x="711058" y="201571"/>
                    <a:pt x="1419218" y="45181"/>
                  </a:cubicBezTo>
                  <a:cubicBezTo>
                    <a:pt x="1535288" y="19548"/>
                    <a:pt x="1651503" y="5089"/>
                    <a:pt x="1766616" y="112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67000"/>
                  </a:schemeClr>
                </a:gs>
                <a:gs pos="100000">
                  <a:schemeClr val="accent3">
                    <a:alpha val="67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2477113" y="6039733"/>
              <a:ext cx="2949072" cy="1380115"/>
            </a:xfrm>
            <a:custGeom>
              <a:avLst/>
              <a:gdLst>
                <a:gd name="connsiteX0" fmla="*/ 1744599 w 2949072"/>
                <a:gd name="connsiteY0" fmla="*/ 1127 h 1380115"/>
                <a:gd name="connsiteX1" fmla="*/ 2859289 w 2949072"/>
                <a:gd name="connsiteY1" fmla="*/ 316149 h 1380115"/>
                <a:gd name="connsiteX2" fmla="*/ 2949072 w 2949072"/>
                <a:gd name="connsiteY2" fmla="*/ 381719 h 1380115"/>
                <a:gd name="connsiteX3" fmla="*/ 2837865 w 2949072"/>
                <a:gd name="connsiteY3" fmla="*/ 453012 h 1380115"/>
                <a:gd name="connsiteX4" fmla="*/ 94948 w 2949072"/>
                <a:gd name="connsiteY4" fmla="*/ 1372895 h 1380115"/>
                <a:gd name="connsiteX5" fmla="*/ 0 w 2949072"/>
                <a:gd name="connsiteY5" fmla="*/ 1380115 h 1380115"/>
                <a:gd name="connsiteX6" fmla="*/ 46546 w 2949072"/>
                <a:gd name="connsiteY6" fmla="*/ 1225741 h 1380115"/>
                <a:gd name="connsiteX7" fmla="*/ 1397202 w 2949072"/>
                <a:gd name="connsiteY7" fmla="*/ 45181 h 1380115"/>
                <a:gd name="connsiteX8" fmla="*/ 1744599 w 2949072"/>
                <a:gd name="connsiteY8" fmla="*/ 1127 h 138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9072" h="1380115">
                  <a:moveTo>
                    <a:pt x="1744599" y="1127"/>
                  </a:moveTo>
                  <a:cubicBezTo>
                    <a:pt x="2147494" y="-12743"/>
                    <a:pt x="2536884" y="101960"/>
                    <a:pt x="2859289" y="316149"/>
                  </a:cubicBezTo>
                  <a:lnTo>
                    <a:pt x="2949072" y="381719"/>
                  </a:lnTo>
                  <a:lnTo>
                    <a:pt x="2837865" y="453012"/>
                  </a:lnTo>
                  <a:cubicBezTo>
                    <a:pt x="2022772" y="948275"/>
                    <a:pt x="1091699" y="1271669"/>
                    <a:pt x="94948" y="1372895"/>
                  </a:cubicBezTo>
                  <a:lnTo>
                    <a:pt x="0" y="1380115"/>
                  </a:lnTo>
                  <a:lnTo>
                    <a:pt x="46546" y="1225741"/>
                  </a:lnTo>
                  <a:cubicBezTo>
                    <a:pt x="250675" y="648545"/>
                    <a:pt x="748056" y="188539"/>
                    <a:pt x="1397202" y="45181"/>
                  </a:cubicBezTo>
                  <a:cubicBezTo>
                    <a:pt x="1513272" y="19548"/>
                    <a:pt x="1629487" y="5089"/>
                    <a:pt x="1744599" y="1127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  <a:effectLst>
              <a:softEdge rad="393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Speech Bubble: Oval 21">
              <a:extLst>
                <a:ext uri="{FF2B5EF4-FFF2-40B4-BE49-F238E27FC236}">
                  <a16:creationId xmlns:a16="http://schemas.microsoft.com/office/drawing/2014/main" xmlns="" id="{4A9456B6-5CA6-B5ED-A6A2-B45EEB5A6C98}"/>
                </a:ext>
              </a:extLst>
            </p:cNvPr>
            <p:cNvSpPr/>
            <p:nvPr/>
          </p:nvSpPr>
          <p:spPr>
            <a:xfrm>
              <a:off x="2422587" y="6040009"/>
              <a:ext cx="3727110" cy="3632489"/>
            </a:xfrm>
            <a:prstGeom prst="wedgeEllipseCallout">
              <a:avLst>
                <a:gd name="adj1" fmla="val 60129"/>
                <a:gd name="adj2" fmla="val -8348"/>
              </a:avLst>
            </a:prstGeom>
            <a:solidFill>
              <a:schemeClr val="bg1">
                <a:alpha val="20000"/>
              </a:schemeClr>
            </a:solidFill>
            <a:ln w="19050">
              <a:gradFill>
                <a:gsLst>
                  <a:gs pos="0">
                    <a:schemeClr val="bg1">
                      <a:alpha val="60000"/>
                    </a:schemeClr>
                  </a:gs>
                  <a:gs pos="48000">
                    <a:schemeClr val="bg1">
                      <a:alpha val="200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 b="1" spc="-150">
                <a:solidFill>
                  <a:schemeClr val="accent1"/>
                </a:solidFill>
                <a:effectLst>
                  <a:outerShdw blurRad="63500" dist="38100" dir="2700000" algn="tl" rotWithShape="0">
                    <a:prstClr val="black">
                      <a:alpha val="25000"/>
                    </a:prstClr>
                  </a:outerShdw>
                </a:effectLst>
                <a:latin typeface="+mj-lt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2909900" y="7817662"/>
            <a:ext cx="272369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800" dirty="0">
                <a:latin typeface="Sora" pitchFamily="2" charset="0"/>
                <a:cs typeface="Sora" pitchFamily="2" charset="0"/>
              </a:rPr>
              <a:t>Business risk refers to the potential for adverse occurrences or </a:t>
            </a:r>
            <a:r>
              <a:rPr lang="en-US" sz="1800" dirty="0" smtClean="0">
                <a:latin typeface="Sora" pitchFamily="2" charset="0"/>
                <a:cs typeface="Sora" pitchFamily="2" charset="0"/>
              </a:rPr>
              <a:t>events.</a:t>
            </a:r>
            <a:endParaRPr lang="en-US" sz="18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965208" y="6634290"/>
            <a:ext cx="2668384" cy="13234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8000" b="1" dirty="0" smtClean="0">
                <a:gradFill>
                  <a:gsLst>
                    <a:gs pos="11000">
                      <a:schemeClr val="accent2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25</a:t>
            </a:r>
            <a:r>
              <a:rPr lang="en-US" sz="6600" b="1" dirty="0" smtClean="0">
                <a:gradFill>
                  <a:gsLst>
                    <a:gs pos="11000">
                      <a:schemeClr val="accent2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%</a:t>
            </a:r>
            <a:endParaRPr lang="en-US" sz="8000" b="1" dirty="0">
              <a:gradFill>
                <a:gsLst>
                  <a:gs pos="11000">
                    <a:schemeClr val="accent2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051106" y="441468"/>
            <a:ext cx="3801050" cy="3641361"/>
            <a:chOff x="12051106" y="441468"/>
            <a:chExt cx="3801050" cy="3641361"/>
          </a:xfrm>
        </p:grpSpPr>
        <p:sp useBgFill="1">
          <p:nvSpPr>
            <p:cNvPr id="17" name="Speech Bubble: Oval 21">
              <a:extLst>
                <a:ext uri="{FF2B5EF4-FFF2-40B4-BE49-F238E27FC236}">
                  <a16:creationId xmlns:a16="http://schemas.microsoft.com/office/drawing/2014/main" xmlns="" id="{4A9456B6-5CA6-B5ED-A6A2-B45EEB5A6C98}"/>
                </a:ext>
              </a:extLst>
            </p:cNvPr>
            <p:cNvSpPr/>
            <p:nvPr/>
          </p:nvSpPr>
          <p:spPr>
            <a:xfrm rot="20750802" flipH="1">
              <a:off x="12125046" y="441468"/>
              <a:ext cx="3727110" cy="3632489"/>
            </a:xfrm>
            <a:prstGeom prst="wedgeEllipseCallout">
              <a:avLst>
                <a:gd name="adj1" fmla="val 58125"/>
                <a:gd name="adj2" fmla="val 18366"/>
              </a:avLst>
            </a:prstGeom>
            <a:ln>
              <a:noFill/>
            </a:ln>
            <a:effectLst>
              <a:outerShdw blurRad="279400" dist="304800" dir="8100000" sx="95000" sy="95000" algn="tr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 b="1" spc="-150">
                <a:solidFill>
                  <a:schemeClr val="accent1"/>
                </a:solidFill>
                <a:effectLst>
                  <a:outerShdw blurRad="63500" dist="38100" dir="2700000" algn="tl" rotWithShape="0">
                    <a:prstClr val="black">
                      <a:alpha val="25000"/>
                    </a:prstClr>
                  </a:outerShdw>
                </a:effectLst>
                <a:latin typeface="+mj-lt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12051106" y="1895815"/>
              <a:ext cx="3798415" cy="2128920"/>
            </a:xfrm>
            <a:custGeom>
              <a:avLst/>
              <a:gdLst>
                <a:gd name="connsiteX0" fmla="*/ 3764418 w 3798415"/>
                <a:gd name="connsiteY0" fmla="*/ 0 h 2128920"/>
                <a:gd name="connsiteX1" fmla="*/ 3772336 w 3798415"/>
                <a:gd name="connsiteY1" fmla="*/ 35400 h 2128920"/>
                <a:gd name="connsiteX2" fmla="*/ 3408616 w 3798415"/>
                <a:gd name="connsiteY2" fmla="*/ 1458757 h 2128920"/>
                <a:gd name="connsiteX3" fmla="*/ 3395046 w 3798415"/>
                <a:gd name="connsiteY3" fmla="*/ 1474451 h 2128920"/>
                <a:gd name="connsiteX4" fmla="*/ 3308588 w 3798415"/>
                <a:gd name="connsiteY4" fmla="*/ 1485437 h 2128920"/>
                <a:gd name="connsiteX5" fmla="*/ 1598639 w 3798415"/>
                <a:gd name="connsiteY5" fmla="*/ 2060952 h 2128920"/>
                <a:gd name="connsiteX6" fmla="*/ 1480431 w 3798415"/>
                <a:gd name="connsiteY6" fmla="*/ 2128920 h 2128920"/>
                <a:gd name="connsiteX7" fmla="*/ 1419698 w 3798415"/>
                <a:gd name="connsiteY7" fmla="*/ 2115320 h 2128920"/>
                <a:gd name="connsiteX8" fmla="*/ 562161 w 3798415"/>
                <a:gd name="connsiteY8" fmla="*/ 1603497 h 2128920"/>
                <a:gd name="connsiteX9" fmla="*/ 0 w 3798415"/>
                <a:gd name="connsiteY9" fmla="*/ 1538507 h 2128920"/>
                <a:gd name="connsiteX10" fmla="*/ 71031 w 3798415"/>
                <a:gd name="connsiteY10" fmla="*/ 1345650 h 2128920"/>
                <a:gd name="connsiteX11" fmla="*/ 99586 w 3798415"/>
                <a:gd name="connsiteY11" fmla="*/ 1323210 h 2128920"/>
                <a:gd name="connsiteX12" fmla="*/ 3425837 w 3798415"/>
                <a:gd name="connsiteY12" fmla="*/ 25746 h 2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98415" h="2128920">
                  <a:moveTo>
                    <a:pt x="3764418" y="0"/>
                  </a:moveTo>
                  <a:lnTo>
                    <a:pt x="3772336" y="35400"/>
                  </a:lnTo>
                  <a:cubicBezTo>
                    <a:pt x="3858792" y="533030"/>
                    <a:pt x="3728460" y="1051665"/>
                    <a:pt x="3408616" y="1458757"/>
                  </a:cubicBezTo>
                  <a:lnTo>
                    <a:pt x="3395046" y="1474451"/>
                  </a:lnTo>
                  <a:lnTo>
                    <a:pt x="3308588" y="1485437"/>
                  </a:lnTo>
                  <a:cubicBezTo>
                    <a:pt x="2697800" y="1578764"/>
                    <a:pt x="2121506" y="1776914"/>
                    <a:pt x="1598639" y="2060952"/>
                  </a:cubicBezTo>
                  <a:lnTo>
                    <a:pt x="1480431" y="2128920"/>
                  </a:lnTo>
                  <a:lnTo>
                    <a:pt x="1419698" y="2115320"/>
                  </a:lnTo>
                  <a:cubicBezTo>
                    <a:pt x="1099535" y="2028682"/>
                    <a:pt x="801094" y="1856948"/>
                    <a:pt x="562161" y="1603497"/>
                  </a:cubicBezTo>
                  <a:lnTo>
                    <a:pt x="0" y="1538507"/>
                  </a:lnTo>
                  <a:lnTo>
                    <a:pt x="71031" y="1345650"/>
                  </a:lnTo>
                  <a:lnTo>
                    <a:pt x="99586" y="1323210"/>
                  </a:lnTo>
                  <a:cubicBezTo>
                    <a:pt x="1046187" y="615290"/>
                    <a:pt x="2186090" y="151649"/>
                    <a:pt x="3425837" y="2574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67000"/>
                  </a:schemeClr>
                </a:gs>
                <a:gs pos="100000">
                  <a:schemeClr val="accent3">
                    <a:alpha val="67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12053231" y="2011549"/>
              <a:ext cx="3796290" cy="1971414"/>
            </a:xfrm>
            <a:custGeom>
              <a:avLst/>
              <a:gdLst>
                <a:gd name="connsiteX0" fmla="*/ 3779151 w 3796290"/>
                <a:gd name="connsiteY0" fmla="*/ 0 h 1971414"/>
                <a:gd name="connsiteX1" fmla="*/ 3791038 w 3796290"/>
                <a:gd name="connsiteY1" fmla="*/ 95011 h 1971414"/>
                <a:gd name="connsiteX2" fmla="*/ 3506049 w 3796290"/>
                <a:gd name="connsiteY2" fmla="*/ 1212248 h 1971414"/>
                <a:gd name="connsiteX3" fmla="*/ 3501238 w 3796290"/>
                <a:gd name="connsiteY3" fmla="*/ 1218997 h 1971414"/>
                <a:gd name="connsiteX4" fmla="*/ 3287431 w 3796290"/>
                <a:gd name="connsiteY4" fmla="*/ 1246165 h 1971414"/>
                <a:gd name="connsiteX5" fmla="*/ 1310949 w 3796290"/>
                <a:gd name="connsiteY5" fmla="*/ 1965267 h 1971414"/>
                <a:gd name="connsiteX6" fmla="*/ 1301361 w 3796290"/>
                <a:gd name="connsiteY6" fmla="*/ 1971414 h 1971414"/>
                <a:gd name="connsiteX7" fmla="*/ 1259477 w 3796290"/>
                <a:gd name="connsiteY7" fmla="*/ 1958063 h 1971414"/>
                <a:gd name="connsiteX8" fmla="*/ 560036 w 3796290"/>
                <a:gd name="connsiteY8" fmla="*/ 1496635 h 1971414"/>
                <a:gd name="connsiteX9" fmla="*/ 0 w 3796290"/>
                <a:gd name="connsiteY9" fmla="*/ 1431891 h 1971414"/>
                <a:gd name="connsiteX10" fmla="*/ 167020 w 3796290"/>
                <a:gd name="connsiteY10" fmla="*/ 1300638 h 1971414"/>
                <a:gd name="connsiteX11" fmla="*/ 3770214 w 3796290"/>
                <a:gd name="connsiteY11" fmla="*/ 226 h 1971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6290" h="1971414">
                  <a:moveTo>
                    <a:pt x="3779151" y="0"/>
                  </a:moveTo>
                  <a:lnTo>
                    <a:pt x="3791038" y="95011"/>
                  </a:lnTo>
                  <a:cubicBezTo>
                    <a:pt x="3821074" y="484414"/>
                    <a:pt x="3721800" y="877614"/>
                    <a:pt x="3506049" y="1212248"/>
                  </a:cubicBezTo>
                  <a:lnTo>
                    <a:pt x="3501238" y="1218997"/>
                  </a:lnTo>
                  <a:lnTo>
                    <a:pt x="3287431" y="1246165"/>
                  </a:lnTo>
                  <a:cubicBezTo>
                    <a:pt x="2572839" y="1355353"/>
                    <a:pt x="1904367" y="1604698"/>
                    <a:pt x="1310949" y="1965267"/>
                  </a:cubicBezTo>
                  <a:lnTo>
                    <a:pt x="1301361" y="1971414"/>
                  </a:lnTo>
                  <a:lnTo>
                    <a:pt x="1259477" y="1958063"/>
                  </a:lnTo>
                  <a:cubicBezTo>
                    <a:pt x="999583" y="1862305"/>
                    <a:pt x="759147" y="1707844"/>
                    <a:pt x="560036" y="1496635"/>
                  </a:cubicBezTo>
                  <a:lnTo>
                    <a:pt x="0" y="1431891"/>
                  </a:lnTo>
                  <a:lnTo>
                    <a:pt x="167020" y="1300638"/>
                  </a:lnTo>
                  <a:cubicBezTo>
                    <a:pt x="1181771" y="541752"/>
                    <a:pt x="2422579" y="68537"/>
                    <a:pt x="3770214" y="226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  <a:effectLst>
              <a:softEdge rad="393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Speech Bubble: Oval 21">
              <a:extLst>
                <a:ext uri="{FF2B5EF4-FFF2-40B4-BE49-F238E27FC236}">
                  <a16:creationId xmlns:a16="http://schemas.microsoft.com/office/drawing/2014/main" xmlns="" id="{4A9456B6-5CA6-B5ED-A6A2-B45EEB5A6C98}"/>
                </a:ext>
              </a:extLst>
            </p:cNvPr>
            <p:cNvSpPr/>
            <p:nvPr/>
          </p:nvSpPr>
          <p:spPr>
            <a:xfrm rot="20750802" flipH="1">
              <a:off x="12125046" y="450340"/>
              <a:ext cx="3727110" cy="3632489"/>
            </a:xfrm>
            <a:prstGeom prst="wedgeEllipseCallout">
              <a:avLst>
                <a:gd name="adj1" fmla="val 58125"/>
                <a:gd name="adj2" fmla="val 18366"/>
              </a:avLst>
            </a:prstGeom>
            <a:solidFill>
              <a:schemeClr val="bg1">
                <a:alpha val="20000"/>
              </a:schemeClr>
            </a:solidFill>
            <a:ln w="19050">
              <a:gradFill>
                <a:gsLst>
                  <a:gs pos="0">
                    <a:schemeClr val="bg1">
                      <a:alpha val="60000"/>
                    </a:schemeClr>
                  </a:gs>
                  <a:gs pos="48000">
                    <a:schemeClr val="bg1">
                      <a:alpha val="200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 b="1" spc="-150">
                <a:solidFill>
                  <a:schemeClr val="accent1"/>
                </a:solidFill>
                <a:effectLst>
                  <a:outerShdw blurRad="63500" dist="38100" dir="2700000" algn="tl" rotWithShape="0">
                    <a:prstClr val="black">
                      <a:alpha val="25000"/>
                    </a:prstClr>
                  </a:outerShdw>
                </a:effectLst>
                <a:latin typeface="+mj-lt"/>
              </a:endParaRPr>
            </a:p>
          </p:txBody>
        </p:sp>
      </p:grpSp>
      <p:sp>
        <p:nvSpPr>
          <p:cNvPr id="32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2505701" y="1424415"/>
            <a:ext cx="3238477" cy="18158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800" b="1" dirty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Work is the bridge between aspirations and achievements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182786990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23" grpId="0"/>
          <p:bldP spid="25" grpId="0"/>
          <p:bldP spid="26" grpId="0"/>
          <p:bldP spid="27" grpId="0"/>
          <p:bldP spid="28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23" grpId="0"/>
          <p:bldP spid="25" grpId="0"/>
          <p:bldP spid="26" grpId="0"/>
          <p:bldP spid="27" grpId="0"/>
          <p:bldP spid="28" grpId="0"/>
          <p:bldP spid="32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89">
            <a:extLst>
              <a:ext uri="{FF2B5EF4-FFF2-40B4-BE49-F238E27FC236}">
                <a16:creationId xmlns="" xmlns:a16="http://schemas.microsoft.com/office/drawing/2014/main" id="{99FB95BE-F318-3CBC-4976-366A6C11281B}"/>
              </a:ext>
            </a:extLst>
          </p:cNvPr>
          <p:cNvSpPr/>
          <p:nvPr/>
        </p:nvSpPr>
        <p:spPr>
          <a:xfrm flipH="1">
            <a:off x="8686799" y="2"/>
            <a:ext cx="9601199" cy="10286997"/>
          </a:xfrm>
          <a:prstGeom prst="rect">
            <a:avLst/>
          </a:prstGeom>
          <a:ln w="15875">
            <a:noFill/>
          </a:ln>
          <a:effectLst>
            <a:outerShdw blurRad="431800" dist="850900" dir="10800000" sx="96000" sy="96000" algn="r" rotWithShape="0">
              <a:srgbClr val="28325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1028796" y="1635924"/>
            <a:ext cx="6703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Sora" pitchFamily="2" charset="0"/>
                <a:cs typeface="Sora" pitchFamily="2" charset="0"/>
              </a:rPr>
              <a:t>Work is </a:t>
            </a:r>
            <a:r>
              <a:rPr lang="en-US" sz="6000" b="1" spc="-150" dirty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the canvas</a:t>
            </a:r>
            <a:r>
              <a:rPr lang="en-US" sz="6000" spc="-150" dirty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 </a:t>
            </a:r>
            <a:r>
              <a:rPr lang="en-US" sz="6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Sora" pitchFamily="2" charset="0"/>
                <a:cs typeface="Sora" pitchFamily="2" charset="0"/>
              </a:rPr>
              <a:t>upon which we paint </a:t>
            </a:r>
            <a:r>
              <a:rPr lang="en-US" sz="6000" b="1" spc="-150" dirty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our </a:t>
            </a:r>
            <a:r>
              <a:rPr lang="en-US" sz="6000" b="1" spc="-150" dirty="0" smtClean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dedication</a:t>
            </a:r>
            <a:endParaRPr lang="en-US" sz="6000" b="1" u="sng" spc="-150" dirty="0">
              <a:gradFill>
                <a:gsLst>
                  <a:gs pos="11000">
                    <a:schemeClr val="accent1"/>
                  </a:gs>
                  <a:gs pos="80000">
                    <a:schemeClr val="accent4"/>
                  </a:gs>
                </a:gsLst>
                <a:lin ang="0" scaled="1"/>
              </a:gradFill>
              <a:latin typeface="Sora" pitchFamily="2" charset="0"/>
              <a:cs typeface="Sor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059263" y="5015365"/>
            <a:ext cx="570348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800" dirty="0">
                <a:latin typeface="Sora" pitchFamily="2" charset="0"/>
                <a:cs typeface="Sora" pitchFamily="2" charset="0"/>
              </a:rPr>
              <a:t>Effectively managing and mitigating these risks involves identifying, assessing, and implementing strategies to minimize their potential negative impacts.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6896" y="6984159"/>
            <a:ext cx="546332" cy="550985"/>
            <a:chOff x="10663238" y="1689100"/>
            <a:chExt cx="931863" cy="939800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0663238" y="1689100"/>
              <a:ext cx="931863" cy="939800"/>
            </a:xfrm>
            <a:prstGeom prst="ellipse">
              <a:avLst/>
            </a:prstGeom>
            <a:gradFill>
              <a:gsLst>
                <a:gs pos="11000">
                  <a:schemeClr val="accent1"/>
                </a:gs>
                <a:gs pos="80000">
                  <a:schemeClr val="accent3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127000" dist="762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0839206" y="1948656"/>
              <a:ext cx="579926" cy="496888"/>
            </a:xfrm>
            <a:custGeom>
              <a:avLst/>
              <a:gdLst>
                <a:gd name="connsiteX0" fmla="*/ 576301 w 687388"/>
                <a:gd name="connsiteY0" fmla="*/ 0 h 588963"/>
                <a:gd name="connsiteX1" fmla="*/ 687388 w 687388"/>
                <a:gd name="connsiteY1" fmla="*/ 81790 h 588963"/>
                <a:gd name="connsiteX2" fmla="*/ 377550 w 687388"/>
                <a:gd name="connsiteY2" fmla="*/ 506166 h 588963"/>
                <a:gd name="connsiteX3" fmla="*/ 317469 w 687388"/>
                <a:gd name="connsiteY3" fmla="*/ 588963 h 588963"/>
                <a:gd name="connsiteX4" fmla="*/ 317229 w 687388"/>
                <a:gd name="connsiteY4" fmla="*/ 588785 h 588963"/>
                <a:gd name="connsiteX5" fmla="*/ 317099 w 687388"/>
                <a:gd name="connsiteY5" fmla="*/ 588963 h 588963"/>
                <a:gd name="connsiteX6" fmla="*/ 206375 w 687388"/>
                <a:gd name="connsiteY6" fmla="*/ 507173 h 588963"/>
                <a:gd name="connsiteX7" fmla="*/ 206758 w 687388"/>
                <a:gd name="connsiteY7" fmla="*/ 506647 h 588963"/>
                <a:gd name="connsiteX8" fmla="*/ 0 w 687388"/>
                <a:gd name="connsiteY8" fmla="*/ 352918 h 588963"/>
                <a:gd name="connsiteX9" fmla="*/ 80994 w 687388"/>
                <a:gd name="connsiteY9" fmla="*/ 241300 h 588963"/>
                <a:gd name="connsiteX10" fmla="*/ 288024 w 687388"/>
                <a:gd name="connsiteY10" fmla="*/ 395231 h 58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7388" h="588963">
                  <a:moveTo>
                    <a:pt x="576301" y="0"/>
                  </a:moveTo>
                  <a:lnTo>
                    <a:pt x="687388" y="81790"/>
                  </a:lnTo>
                  <a:lnTo>
                    <a:pt x="377550" y="506166"/>
                  </a:lnTo>
                  <a:lnTo>
                    <a:pt x="317469" y="588963"/>
                  </a:lnTo>
                  <a:lnTo>
                    <a:pt x="317229" y="588785"/>
                  </a:lnTo>
                  <a:lnTo>
                    <a:pt x="317099" y="588963"/>
                  </a:lnTo>
                  <a:lnTo>
                    <a:pt x="206375" y="507173"/>
                  </a:lnTo>
                  <a:lnTo>
                    <a:pt x="206758" y="506647"/>
                  </a:lnTo>
                  <a:lnTo>
                    <a:pt x="0" y="352918"/>
                  </a:lnTo>
                  <a:lnTo>
                    <a:pt x="80994" y="241300"/>
                  </a:lnTo>
                  <a:lnTo>
                    <a:pt x="288024" y="3952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1924147" y="6927009"/>
            <a:ext cx="471288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Risks tied to the company's environmental impact, social responsibility, and governance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practices.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1924146" y="8195965"/>
            <a:ext cx="5198609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The risk that customers, clients, or counterparties may default on payments or contractual </a:t>
            </a:r>
            <a:r>
              <a:rPr lang="en-US" sz="1600" dirty="0" smtClean="0">
                <a:latin typeface="Sora" pitchFamily="2" charset="0"/>
                <a:cs typeface="Sora" pitchFamily="2" charset="0"/>
              </a:rPr>
              <a:t>obligations</a:t>
            </a:r>
            <a:r>
              <a:rPr lang="en-US" sz="1600" dirty="0">
                <a:latin typeface="Sora" pitchFamily="2" charset="0"/>
                <a:cs typeface="Sora" pitchFamily="2" charset="0"/>
              </a:rPr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6896" y="8262104"/>
            <a:ext cx="546332" cy="550985"/>
            <a:chOff x="10663238" y="1689100"/>
            <a:chExt cx="931863" cy="939800"/>
          </a:xfrm>
        </p:grpSpPr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10663238" y="1689100"/>
              <a:ext cx="931863" cy="939800"/>
            </a:xfrm>
            <a:prstGeom prst="ellipse">
              <a:avLst/>
            </a:prstGeom>
            <a:gradFill>
              <a:gsLst>
                <a:gs pos="11000">
                  <a:schemeClr val="accent1"/>
                </a:gs>
                <a:gs pos="80000">
                  <a:schemeClr val="accent3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127000" dist="762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0839206" y="1948656"/>
              <a:ext cx="579926" cy="496888"/>
            </a:xfrm>
            <a:custGeom>
              <a:avLst/>
              <a:gdLst>
                <a:gd name="connsiteX0" fmla="*/ 576301 w 687388"/>
                <a:gd name="connsiteY0" fmla="*/ 0 h 588963"/>
                <a:gd name="connsiteX1" fmla="*/ 687388 w 687388"/>
                <a:gd name="connsiteY1" fmla="*/ 81790 h 588963"/>
                <a:gd name="connsiteX2" fmla="*/ 377550 w 687388"/>
                <a:gd name="connsiteY2" fmla="*/ 506166 h 588963"/>
                <a:gd name="connsiteX3" fmla="*/ 317469 w 687388"/>
                <a:gd name="connsiteY3" fmla="*/ 588963 h 588963"/>
                <a:gd name="connsiteX4" fmla="*/ 317229 w 687388"/>
                <a:gd name="connsiteY4" fmla="*/ 588785 h 588963"/>
                <a:gd name="connsiteX5" fmla="*/ 317099 w 687388"/>
                <a:gd name="connsiteY5" fmla="*/ 588963 h 588963"/>
                <a:gd name="connsiteX6" fmla="*/ 206375 w 687388"/>
                <a:gd name="connsiteY6" fmla="*/ 507173 h 588963"/>
                <a:gd name="connsiteX7" fmla="*/ 206758 w 687388"/>
                <a:gd name="connsiteY7" fmla="*/ 506647 h 588963"/>
                <a:gd name="connsiteX8" fmla="*/ 0 w 687388"/>
                <a:gd name="connsiteY8" fmla="*/ 352918 h 588963"/>
                <a:gd name="connsiteX9" fmla="*/ 80994 w 687388"/>
                <a:gd name="connsiteY9" fmla="*/ 241300 h 588963"/>
                <a:gd name="connsiteX10" fmla="*/ 288024 w 687388"/>
                <a:gd name="connsiteY10" fmla="*/ 395231 h 58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7388" h="588963">
                  <a:moveTo>
                    <a:pt x="576301" y="0"/>
                  </a:moveTo>
                  <a:lnTo>
                    <a:pt x="687388" y="81790"/>
                  </a:lnTo>
                  <a:lnTo>
                    <a:pt x="377550" y="506166"/>
                  </a:lnTo>
                  <a:lnTo>
                    <a:pt x="317469" y="588963"/>
                  </a:lnTo>
                  <a:lnTo>
                    <a:pt x="317229" y="588785"/>
                  </a:lnTo>
                  <a:lnTo>
                    <a:pt x="317099" y="588963"/>
                  </a:lnTo>
                  <a:lnTo>
                    <a:pt x="206375" y="507173"/>
                  </a:lnTo>
                  <a:lnTo>
                    <a:pt x="206758" y="506647"/>
                  </a:lnTo>
                  <a:lnTo>
                    <a:pt x="0" y="352918"/>
                  </a:lnTo>
                  <a:lnTo>
                    <a:pt x="80994" y="241300"/>
                  </a:lnTo>
                  <a:lnTo>
                    <a:pt x="288024" y="3952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6272730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47222E-6 2.46914E-7 L 3.47222E-6 0.07238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3" presetClass="entr" presetSubtype="27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ccel="49333" decel="50667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36111E-6 3.95062E-6 L 2.36111E-6 0.07237 " pathEditMode="relative" rAng="0" ptsTypes="AA">
                                      <p:cBhvr>
                                        <p:cTn id="15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3" presetClass="entr" presetSubtype="27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path" presetSubtype="0" accel="49333" decel="50667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-2.46914E-7 L 4.72222E-6 0.07238 " pathEditMode="relative" rAng="0" ptsTypes="AA">
                                      <p:cBhvr>
                                        <p:cTn id="21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3" presetClass="entr" presetSubtype="27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path" presetSubtype="0" accel="49333" decel="50667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-1.48148E-6 L 4.72222E-6 0.07238 " pathEditMode="relative" rAng="0" ptsTypes="AA">
                                      <p:cBhvr>
                                        <p:cTn id="27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3" presetClass="entr" presetSubtype="27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path" presetSubtype="0" accel="49333" decel="5066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94444E-6 -4.19753E-6 L -1.94444E-6 0.07238 " pathEditMode="relative" rAng="0" ptsTypes="AA">
                                      <p:cBhvr>
                                        <p:cTn id="33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3" presetClass="entr" presetSubtype="27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path" presetSubtype="0" accel="49333" decel="5066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94444E-6 -4.19753E-6 L -1.94444E-6 0.07238 " pathEditMode="relative" rAng="0" ptsTypes="AA">
                                      <p:cBhvr>
                                        <p:cTn id="39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9" grpId="0"/>
      <p:bldP spid="9" grpId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89">
            <a:extLst>
              <a:ext uri="{FF2B5EF4-FFF2-40B4-BE49-F238E27FC236}">
                <a16:creationId xmlns="" xmlns:a16="http://schemas.microsoft.com/office/drawing/2014/main" id="{99FB95BE-F318-3CBC-4976-366A6C11281B}"/>
              </a:ext>
            </a:extLst>
          </p:cNvPr>
          <p:cNvSpPr/>
          <p:nvPr/>
        </p:nvSpPr>
        <p:spPr>
          <a:xfrm>
            <a:off x="8270843" y="1276266"/>
            <a:ext cx="7476633" cy="7476631"/>
          </a:xfrm>
          <a:prstGeom prst="ellipse">
            <a:avLst/>
          </a:prstGeom>
          <a:gradFill flip="none" rotWithShape="1">
            <a:gsLst>
              <a:gs pos="1100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89">
            <a:extLst>
              <a:ext uri="{FF2B5EF4-FFF2-40B4-BE49-F238E27FC236}">
                <a16:creationId xmlns="" xmlns:a16="http://schemas.microsoft.com/office/drawing/2014/main" id="{99FB95BE-F318-3CBC-4976-366A6C11281B}"/>
              </a:ext>
            </a:extLst>
          </p:cNvPr>
          <p:cNvSpPr/>
          <p:nvPr/>
        </p:nvSpPr>
        <p:spPr>
          <a:xfrm>
            <a:off x="1839786" y="6537897"/>
            <a:ext cx="2606104" cy="2606104"/>
          </a:xfrm>
          <a:prstGeom prst="ellipse">
            <a:avLst/>
          </a:prstGeom>
          <a:gradFill flip="none" rotWithShape="1">
            <a:gsLst>
              <a:gs pos="11000">
                <a:schemeClr val="accent5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89">
            <a:extLst>
              <a:ext uri="{FF2B5EF4-FFF2-40B4-BE49-F238E27FC236}">
                <a16:creationId xmlns="" xmlns:a16="http://schemas.microsoft.com/office/drawing/2014/main" id="{99FB95BE-F318-3CBC-4976-366A6C11281B}"/>
              </a:ext>
            </a:extLst>
          </p:cNvPr>
          <p:cNvSpPr/>
          <p:nvPr/>
        </p:nvSpPr>
        <p:spPr>
          <a:xfrm>
            <a:off x="2306833" y="1110901"/>
            <a:ext cx="2327807" cy="2327807"/>
          </a:xfrm>
          <a:prstGeom prst="ellipse">
            <a:avLst/>
          </a:prstGeom>
          <a:gradFill>
            <a:gsLst>
              <a:gs pos="1100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100000" t="100000"/>
            </a:path>
          </a:gra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89">
            <a:extLst>
              <a:ext uri="{FF2B5EF4-FFF2-40B4-BE49-F238E27FC236}">
                <a16:creationId xmlns="" xmlns:a16="http://schemas.microsoft.com/office/drawing/2014/main" id="{99FB95BE-F318-3CBC-4976-366A6C11281B}"/>
              </a:ext>
            </a:extLst>
          </p:cNvPr>
          <p:cNvSpPr/>
          <p:nvPr/>
        </p:nvSpPr>
        <p:spPr>
          <a:xfrm>
            <a:off x="13419670" y="1024311"/>
            <a:ext cx="2349864" cy="234986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D9D9ED"/>
              </a:gs>
            </a:gsLst>
            <a:path path="circle">
              <a:fillToRect l="100000" b="100000"/>
            </a:path>
            <a:tileRect t="-100000" r="-100000"/>
          </a:gra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593146" y="1609399"/>
            <a:ext cx="2002913" cy="8309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4800" b="1" dirty="0" smtClean="0">
                <a:gradFill flip="none" rotWithShape="1">
                  <a:gsLst>
                    <a:gs pos="11000">
                      <a:schemeClr val="accent2"/>
                    </a:gs>
                    <a:gs pos="80000">
                      <a:schemeClr val="accent1"/>
                    </a:gs>
                  </a:gsLst>
                  <a:lin ang="13500000" scaled="1"/>
                  <a:tileRect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725</a:t>
            </a:r>
            <a:r>
              <a:rPr lang="en-US" sz="3600" b="1" dirty="0" smtClean="0">
                <a:gradFill flip="none" rotWithShape="1">
                  <a:gsLst>
                    <a:gs pos="11000">
                      <a:schemeClr val="accent2"/>
                    </a:gs>
                    <a:gs pos="80000">
                      <a:schemeClr val="accent1"/>
                    </a:gs>
                  </a:gsLst>
                  <a:lin ang="13500000" scaled="1"/>
                  <a:tileRect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K</a:t>
            </a:r>
            <a:endParaRPr lang="en-US" sz="3600" b="1" dirty="0">
              <a:gradFill flip="none" rotWithShape="1">
                <a:gsLst>
                  <a:gs pos="11000">
                    <a:schemeClr val="accent2"/>
                  </a:gs>
                  <a:gs pos="80000">
                    <a:schemeClr val="accent1"/>
                  </a:gs>
                </a:gsLst>
                <a:lin ang="13500000" scaled="1"/>
                <a:tileRect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3661773" y="2291449"/>
            <a:ext cx="1832478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Endeavor</a:t>
            </a:r>
            <a:endParaRPr lang="en-US" sz="2400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314858" y="7286347"/>
            <a:ext cx="1655961" cy="9233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54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22</a:t>
            </a:r>
            <a:r>
              <a:rPr lang="en-US" sz="44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%</a:t>
            </a:r>
            <a:endParaRPr lang="en-US" sz="54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142000" y="8076857"/>
            <a:ext cx="2001677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Fix Income</a:t>
            </a:r>
            <a:endParaRPr lang="en-US" sz="2400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13114" y="1276269"/>
            <a:ext cx="7476633" cy="7489728"/>
            <a:chOff x="2613114" y="1276269"/>
            <a:chExt cx="7476633" cy="7489728"/>
          </a:xfrm>
        </p:grpSpPr>
        <p:sp useBgFill="1">
          <p:nvSpPr>
            <p:cNvPr id="25" name="Rectangle: Rounded Corners 5">
              <a:extLst>
                <a:ext uri="{FF2B5EF4-FFF2-40B4-BE49-F238E27FC236}">
                  <a16:creationId xmlns:a16="http://schemas.microsoft.com/office/drawing/2014/main" xmlns="" id="{AD9FCD6C-A8F1-F7AD-EDC4-506E73EC672B}"/>
                </a:ext>
              </a:extLst>
            </p:cNvPr>
            <p:cNvSpPr/>
            <p:nvPr/>
          </p:nvSpPr>
          <p:spPr>
            <a:xfrm rot="5400000">
              <a:off x="2611045" y="1287294"/>
              <a:ext cx="7480772" cy="7476633"/>
            </a:xfrm>
            <a:prstGeom prst="ellipse">
              <a:avLst/>
            </a:prstGeom>
            <a:ln>
              <a:noFill/>
            </a:ln>
            <a:effectLst>
              <a:outerShdw blurRad="863600" dist="9271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="" xmlns:a16="http://schemas.microsoft.com/office/drawing/2014/main" id="{99FB95BE-F318-3CBC-4976-366A6C11281B}"/>
                </a:ext>
              </a:extLst>
            </p:cNvPr>
            <p:cNvSpPr/>
            <p:nvPr/>
          </p:nvSpPr>
          <p:spPr>
            <a:xfrm>
              <a:off x="3008490" y="1761404"/>
              <a:ext cx="1626151" cy="1677305"/>
            </a:xfrm>
            <a:custGeom>
              <a:avLst/>
              <a:gdLst>
                <a:gd name="connsiteX0" fmla="*/ 1505611 w 1626151"/>
                <a:gd name="connsiteY0" fmla="*/ 0 h 1677305"/>
                <a:gd name="connsiteX1" fmla="*/ 1534686 w 1626151"/>
                <a:gd name="connsiteY1" fmla="*/ 60357 h 1677305"/>
                <a:gd name="connsiteX2" fmla="*/ 1626151 w 1626151"/>
                <a:gd name="connsiteY2" fmla="*/ 513401 h 1677305"/>
                <a:gd name="connsiteX3" fmla="*/ 462247 w 1626151"/>
                <a:gd name="connsiteY3" fmla="*/ 1677305 h 1677305"/>
                <a:gd name="connsiteX4" fmla="*/ 9203 w 1626151"/>
                <a:gd name="connsiteY4" fmla="*/ 1585840 h 1677305"/>
                <a:gd name="connsiteX5" fmla="*/ 0 w 1626151"/>
                <a:gd name="connsiteY5" fmla="*/ 1581406 h 1677305"/>
                <a:gd name="connsiteX6" fmla="*/ 55818 w 1626151"/>
                <a:gd name="connsiteY6" fmla="*/ 1472361 h 1677305"/>
                <a:gd name="connsiteX7" fmla="*/ 1252812 w 1626151"/>
                <a:gd name="connsiteY7" fmla="*/ 153664 h 167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6151" h="1677305">
                  <a:moveTo>
                    <a:pt x="1505611" y="0"/>
                  </a:moveTo>
                  <a:lnTo>
                    <a:pt x="1534686" y="60357"/>
                  </a:lnTo>
                  <a:cubicBezTo>
                    <a:pt x="1593583" y="199605"/>
                    <a:pt x="1626151" y="352700"/>
                    <a:pt x="1626151" y="513401"/>
                  </a:cubicBezTo>
                  <a:cubicBezTo>
                    <a:pt x="1626151" y="1156207"/>
                    <a:pt x="1105053" y="1677305"/>
                    <a:pt x="462247" y="1677305"/>
                  </a:cubicBezTo>
                  <a:cubicBezTo>
                    <a:pt x="301546" y="1677305"/>
                    <a:pt x="148451" y="1644737"/>
                    <a:pt x="9203" y="1585840"/>
                  </a:cubicBezTo>
                  <a:lnTo>
                    <a:pt x="0" y="1581406"/>
                  </a:lnTo>
                  <a:lnTo>
                    <a:pt x="55818" y="1472361"/>
                  </a:lnTo>
                  <a:cubicBezTo>
                    <a:pt x="343566" y="942373"/>
                    <a:pt x="755613" y="489751"/>
                    <a:pt x="1252812" y="153664"/>
                  </a:cubicBezTo>
                  <a:close/>
                </a:path>
              </a:pathLst>
            </a:custGeom>
            <a:gradFill>
              <a:gsLst>
                <a:gs pos="11000">
                  <a:schemeClr val="accent2">
                    <a:alpha val="78000"/>
                  </a:schemeClr>
                </a:gs>
                <a:gs pos="100000">
                  <a:schemeClr val="accent1">
                    <a:lumMod val="75000"/>
                    <a:alpha val="78000"/>
                  </a:schemeClr>
                </a:gs>
              </a:gsLst>
              <a:path path="circle">
                <a:fillToRect l="100000" t="100000"/>
              </a:path>
            </a:gra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99FB95BE-F318-3CBC-4976-366A6C11281B}"/>
                </a:ext>
              </a:extLst>
            </p:cNvPr>
            <p:cNvSpPr/>
            <p:nvPr/>
          </p:nvSpPr>
          <p:spPr>
            <a:xfrm>
              <a:off x="2943968" y="6537898"/>
              <a:ext cx="1501922" cy="1661479"/>
            </a:xfrm>
            <a:custGeom>
              <a:avLst/>
              <a:gdLst>
                <a:gd name="connsiteX0" fmla="*/ 198870 w 1501922"/>
                <a:gd name="connsiteY0" fmla="*/ 0 h 1661479"/>
                <a:gd name="connsiteX1" fmla="*/ 1501922 w 1501922"/>
                <a:gd name="connsiteY1" fmla="*/ 1303052 h 1661479"/>
                <a:gd name="connsiteX2" fmla="*/ 1475449 w 1501922"/>
                <a:gd name="connsiteY2" fmla="*/ 1565663 h 1661479"/>
                <a:gd name="connsiteX3" fmla="*/ 1450812 w 1501922"/>
                <a:gd name="connsiteY3" fmla="*/ 1661479 h 1661479"/>
                <a:gd name="connsiteX4" fmla="*/ 1317335 w 1501922"/>
                <a:gd name="connsiteY4" fmla="*/ 1580344 h 1661479"/>
                <a:gd name="connsiteX5" fmla="*/ 37784 w 1501922"/>
                <a:gd name="connsiteY5" fmla="*/ 100370 h 1661479"/>
                <a:gd name="connsiteX6" fmla="*/ 0 w 1501922"/>
                <a:gd name="connsiteY6" fmla="*/ 16746 h 1661479"/>
                <a:gd name="connsiteX7" fmla="*/ 65641 w 1501922"/>
                <a:gd name="connsiteY7" fmla="*/ 6728 h 1661479"/>
                <a:gd name="connsiteX8" fmla="*/ 198870 w 1501922"/>
                <a:gd name="connsiteY8" fmla="*/ 0 h 166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1922" h="1661479">
                  <a:moveTo>
                    <a:pt x="198870" y="0"/>
                  </a:moveTo>
                  <a:cubicBezTo>
                    <a:pt x="918526" y="0"/>
                    <a:pt x="1501922" y="583396"/>
                    <a:pt x="1501922" y="1303052"/>
                  </a:cubicBezTo>
                  <a:cubicBezTo>
                    <a:pt x="1501922" y="1393009"/>
                    <a:pt x="1492807" y="1480837"/>
                    <a:pt x="1475449" y="1565663"/>
                  </a:cubicBezTo>
                  <a:lnTo>
                    <a:pt x="1450812" y="1661479"/>
                  </a:lnTo>
                  <a:lnTo>
                    <a:pt x="1317335" y="1580344"/>
                  </a:lnTo>
                  <a:cubicBezTo>
                    <a:pt x="770415" y="1210648"/>
                    <a:pt x="326530" y="699945"/>
                    <a:pt x="37784" y="100370"/>
                  </a:cubicBezTo>
                  <a:lnTo>
                    <a:pt x="0" y="16746"/>
                  </a:lnTo>
                  <a:lnTo>
                    <a:pt x="65641" y="6728"/>
                  </a:lnTo>
                  <a:cubicBezTo>
                    <a:pt x="109446" y="2279"/>
                    <a:pt x="153892" y="0"/>
                    <a:pt x="198870" y="0"/>
                  </a:cubicBezTo>
                  <a:close/>
                </a:path>
              </a:pathLst>
            </a:custGeom>
            <a:gradFill flip="none" rotWithShape="1">
              <a:gsLst>
                <a:gs pos="11000">
                  <a:schemeClr val="accent5">
                    <a:alpha val="78000"/>
                  </a:schemeClr>
                </a:gs>
                <a:gs pos="100000">
                  <a:schemeClr val="accent6">
                    <a:alpha val="7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 rot="5400000">
              <a:off x="2611045" y="1278338"/>
              <a:ext cx="7480772" cy="7476633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013100" y="4937201"/>
            <a:ext cx="4118171" cy="4497746"/>
            <a:chOff x="13013100" y="4937201"/>
            <a:chExt cx="4118171" cy="4497746"/>
          </a:xfrm>
        </p:grpSpPr>
        <p:sp useBgFill="1">
          <p:nvSpPr>
            <p:cNvPr id="27" name="Rectangle: Rounded Corners 1">
              <a:extLst>
                <a:ext uri="{FF2B5EF4-FFF2-40B4-BE49-F238E27FC236}">
                  <a16:creationId xmlns:a16="http://schemas.microsoft.com/office/drawing/2014/main" xmlns="" id="{E119C48D-4742-0436-B0E8-0B50A6871D6D}"/>
                </a:ext>
              </a:extLst>
            </p:cNvPr>
            <p:cNvSpPr/>
            <p:nvPr/>
          </p:nvSpPr>
          <p:spPr>
            <a:xfrm>
              <a:off x="13013100" y="4937203"/>
              <a:ext cx="4118171" cy="4497744"/>
            </a:xfrm>
            <a:prstGeom prst="roundRect">
              <a:avLst>
                <a:gd name="adj" fmla="val 9607"/>
              </a:avLst>
            </a:prstGeom>
            <a:ln w="19050">
              <a:noFill/>
            </a:ln>
            <a:effectLst>
              <a:outerShdw blurRad="368300" dist="723900" dir="9240000" sx="95000" sy="95000" algn="tr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99FB95BE-F318-3CBC-4976-366A6C11281B}"/>
                </a:ext>
              </a:extLst>
            </p:cNvPr>
            <p:cNvSpPr/>
            <p:nvPr/>
          </p:nvSpPr>
          <p:spPr>
            <a:xfrm>
              <a:off x="13013100" y="4937201"/>
              <a:ext cx="2734377" cy="3678219"/>
            </a:xfrm>
            <a:custGeom>
              <a:avLst/>
              <a:gdLst>
                <a:gd name="connsiteX0" fmla="*/ 395633 w 2734377"/>
                <a:gd name="connsiteY0" fmla="*/ 0 h 3678219"/>
                <a:gd name="connsiteX1" fmla="*/ 2732420 w 2734377"/>
                <a:gd name="connsiteY1" fmla="*/ 0 h 3678219"/>
                <a:gd name="connsiteX2" fmla="*/ 2734377 w 2734377"/>
                <a:gd name="connsiteY2" fmla="*/ 77381 h 3678219"/>
                <a:gd name="connsiteX3" fmla="*/ 107721 w 2734377"/>
                <a:gd name="connsiteY3" fmla="*/ 3647630 h 3678219"/>
                <a:gd name="connsiteX4" fmla="*/ 0 w 2734377"/>
                <a:gd name="connsiteY4" fmla="*/ 3678219 h 3678219"/>
                <a:gd name="connsiteX5" fmla="*/ 0 w 2734377"/>
                <a:gd name="connsiteY5" fmla="*/ 395633 h 3678219"/>
                <a:gd name="connsiteX6" fmla="*/ 395633 w 2734377"/>
                <a:gd name="connsiteY6" fmla="*/ 0 h 367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4377" h="3678219">
                  <a:moveTo>
                    <a:pt x="395633" y="0"/>
                  </a:moveTo>
                  <a:lnTo>
                    <a:pt x="2732420" y="0"/>
                  </a:lnTo>
                  <a:lnTo>
                    <a:pt x="2734377" y="77381"/>
                  </a:lnTo>
                  <a:cubicBezTo>
                    <a:pt x="2734377" y="1754881"/>
                    <a:pt x="1629472" y="3174316"/>
                    <a:pt x="107721" y="3647630"/>
                  </a:cubicBezTo>
                  <a:lnTo>
                    <a:pt x="0" y="3678219"/>
                  </a:lnTo>
                  <a:lnTo>
                    <a:pt x="0" y="395633"/>
                  </a:lnTo>
                  <a:cubicBezTo>
                    <a:pt x="0" y="177131"/>
                    <a:pt x="177131" y="0"/>
                    <a:pt x="395633" y="0"/>
                  </a:cubicBezTo>
                  <a:close/>
                </a:path>
              </a:pathLst>
            </a:custGeom>
            <a:gradFill flip="none" rotWithShape="1">
              <a:gsLst>
                <a:gs pos="11000">
                  <a:schemeClr val="accent2">
                    <a:alpha val="56000"/>
                  </a:schemeClr>
                </a:gs>
                <a:gs pos="100000">
                  <a:schemeClr val="accent1">
                    <a:lumMod val="75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5875"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Rectangle: Rounded Corners 1">
              <a:extLst>
                <a:ext uri="{FF2B5EF4-FFF2-40B4-BE49-F238E27FC236}">
                  <a16:creationId xmlns:a16="http://schemas.microsoft.com/office/drawing/2014/main" xmlns="" id="{E119C48D-4742-0436-B0E8-0B50A6871D6D}"/>
                </a:ext>
              </a:extLst>
            </p:cNvPr>
            <p:cNvSpPr/>
            <p:nvPr/>
          </p:nvSpPr>
          <p:spPr>
            <a:xfrm>
              <a:off x="13013100" y="4937201"/>
              <a:ext cx="4118171" cy="4497744"/>
            </a:xfrm>
            <a:prstGeom prst="roundRect">
              <a:avLst>
                <a:gd name="adj" fmla="val 9607"/>
              </a:avLst>
            </a:prstGeom>
            <a:solidFill>
              <a:schemeClr val="bg1">
                <a:alpha val="15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13558986" y="5460679"/>
            <a:ext cx="3004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150" dirty="0" smtClean="0">
                <a:latin typeface="Sora" pitchFamily="2" charset="0"/>
                <a:cs typeface="Sora" pitchFamily="2" charset="0"/>
              </a:rPr>
              <a:t>Employ Risk Business </a:t>
            </a:r>
            <a:endParaRPr lang="en-US" sz="3200" b="1" u="sng" spc="-15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3558985" y="6869853"/>
            <a:ext cx="322294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In the realm of design and creativity, a portfolio is a window into an artist's soul. It's a platform to exhibit a diverse range of projects, styles, and techniques.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idx="10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469280" y="1630684"/>
            <a:ext cx="2002913" cy="8309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4800" b="1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30+</a:t>
            </a:r>
            <a:endParaRPr lang="en-US" sz="36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554497" y="2312734"/>
            <a:ext cx="1832478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dirty="0" smtClean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Concept</a:t>
            </a:r>
            <a:endParaRPr lang="en-US" sz="2400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5149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22" grpId="0" animBg="1"/>
          <p:bldP spid="20" grpId="0" animBg="1"/>
          <p:bldP spid="36" grpId="0" animBg="1"/>
          <p:bldP spid="10" grpId="0"/>
          <p:bldP spid="11" grpId="0"/>
          <p:bldP spid="16" grpId="0"/>
          <p:bldP spid="17" grpId="0"/>
          <p:bldP spid="32" grpId="0"/>
          <p:bldP spid="33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22" grpId="0" animBg="1"/>
          <p:bldP spid="20" grpId="0" animBg="1"/>
          <p:bldP spid="36" grpId="0" animBg="1"/>
          <p:bldP spid="10" grpId="0"/>
          <p:bldP spid="11" grpId="0"/>
          <p:bldP spid="16" grpId="0"/>
          <p:bldP spid="17" grpId="0"/>
          <p:bldP spid="32" grpId="0"/>
          <p:bldP spid="33" grpId="0"/>
          <p:bldP spid="14" grpId="0"/>
          <p:bldP spid="15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">
            <a:extLst>
              <a:ext uri="{FF2B5EF4-FFF2-40B4-BE49-F238E27FC236}">
                <a16:creationId xmlns="" xmlns:a16="http://schemas.microsoft.com/office/drawing/2014/main" id="{6384F9B6-59B7-DEEA-72C9-36B64949BD28}"/>
              </a:ext>
            </a:extLst>
          </p:cNvPr>
          <p:cNvSpPr/>
          <p:nvPr/>
        </p:nvSpPr>
        <p:spPr>
          <a:xfrm rot="2700000">
            <a:off x="15009335" y="-906084"/>
            <a:ext cx="4356414" cy="4356412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17000">
                <a:schemeClr val="accent3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">
            <a:extLst>
              <a:ext uri="{FF2B5EF4-FFF2-40B4-BE49-F238E27FC236}">
                <a16:creationId xmlns="" xmlns:a16="http://schemas.microsoft.com/office/drawing/2014/main" id="{6384F9B6-59B7-DEEA-72C9-36B64949BD28}"/>
              </a:ext>
            </a:extLst>
          </p:cNvPr>
          <p:cNvSpPr/>
          <p:nvPr/>
        </p:nvSpPr>
        <p:spPr>
          <a:xfrm rot="2700000">
            <a:off x="7080560" y="7297293"/>
            <a:ext cx="3517754" cy="3517752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17000">
                <a:schemeClr val="accent3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1028796" y="1189200"/>
            <a:ext cx="9715404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Sora" pitchFamily="2" charset="0"/>
                <a:cs typeface="Sora" pitchFamily="2" charset="0"/>
              </a:rPr>
              <a:t>Work is </a:t>
            </a:r>
            <a:r>
              <a:rPr lang="en-US" sz="6600" b="1" spc="-150" dirty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the canvas</a:t>
            </a:r>
            <a:r>
              <a:rPr lang="en-US" sz="6600" spc="-150" dirty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 </a:t>
            </a:r>
            <a:r>
              <a:rPr lang="en-US" sz="6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Sora" pitchFamily="2" charset="0"/>
                <a:cs typeface="Sora" pitchFamily="2" charset="0"/>
              </a:rPr>
              <a:t>upon which we </a:t>
            </a:r>
            <a:r>
              <a:rPr lang="en-US" sz="66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ra" pitchFamily="2" charset="0"/>
                <a:cs typeface="Sora" pitchFamily="2" charset="0"/>
              </a:rPr>
              <a:t>paint</a:t>
            </a:r>
            <a:endParaRPr lang="en-US" sz="6600" b="1" u="sng" spc="-150" dirty="0">
              <a:gradFill>
                <a:gsLst>
                  <a:gs pos="11000">
                    <a:schemeClr val="accent1"/>
                  </a:gs>
                  <a:gs pos="80000">
                    <a:schemeClr val="accent4"/>
                  </a:gs>
                </a:gsLst>
                <a:lin ang="0" scaled="1"/>
              </a:gra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59262" y="5613401"/>
            <a:ext cx="3321110" cy="3315304"/>
            <a:chOff x="1059262" y="5613401"/>
            <a:chExt cx="3321110" cy="3315304"/>
          </a:xfrm>
        </p:grpSpPr>
        <p:sp useBgFill="1">
          <p:nvSpPr>
            <p:cNvPr id="4" name="Rectangle: Rounded Corners 5">
              <a:extLst>
                <a:ext uri="{FF2B5EF4-FFF2-40B4-BE49-F238E27FC236}">
                  <a16:creationId xmlns:a16="http://schemas.microsoft.com/office/drawing/2014/main" xmlns="" id="{AD9FCD6C-A8F1-F7AD-EDC4-506E73EC672B}"/>
                </a:ext>
              </a:extLst>
            </p:cNvPr>
            <p:cNvSpPr/>
            <p:nvPr/>
          </p:nvSpPr>
          <p:spPr>
            <a:xfrm>
              <a:off x="1063233" y="5613401"/>
              <a:ext cx="3317139" cy="3315304"/>
            </a:xfrm>
            <a:prstGeom prst="ellipse">
              <a:avLst/>
            </a:prstGeom>
            <a:ln>
              <a:noFill/>
            </a:ln>
            <a:effectLst>
              <a:outerShdw blurRad="863600" dist="9271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6" name="Rectangle: Rounded Corners 22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>
              <a:off x="1059262" y="5613401"/>
              <a:ext cx="3317139" cy="331530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</p:grpSp>
      <p:sp>
        <p:nvSpPr>
          <p:cNvPr id="19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4269950" y="3515189"/>
            <a:ext cx="4109694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Future Goals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4269950" y="4004502"/>
            <a:ext cx="652152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800" dirty="0">
                <a:latin typeface="Sora" pitchFamily="2" charset="0"/>
                <a:cs typeface="Sora" pitchFamily="2" charset="0"/>
              </a:rPr>
              <a:t>Business risk refers to the potential for adverse occurrences or events that can impact a company's operations, financial health, reputation, or </a:t>
            </a:r>
            <a:r>
              <a:rPr lang="en-US" sz="1800" dirty="0" smtClean="0">
                <a:latin typeface="Sora" pitchFamily="2" charset="0"/>
                <a:cs typeface="Sora" pitchFamily="2" charset="0"/>
              </a:rPr>
              <a:t>ability.</a:t>
            </a:r>
            <a:endParaRPr lang="en-US" sz="18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79568" y="3344604"/>
            <a:ext cx="3677115" cy="20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12500" b="1" spc="-300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25</a:t>
            </a:r>
            <a:r>
              <a:rPr lang="en-US" sz="8000" b="1" spc="-300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%</a:t>
            </a:r>
            <a:endParaRPr lang="en-US" sz="12500" b="1" spc="-300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81723" y="5613400"/>
            <a:ext cx="3321110" cy="3967965"/>
            <a:chOff x="8581723" y="5613400"/>
            <a:chExt cx="3321110" cy="3967965"/>
          </a:xfrm>
        </p:grpSpPr>
        <p:sp useBgFill="1">
          <p:nvSpPr>
            <p:cNvPr id="15" name="Rectangle: Rounded Corners 5">
              <a:extLst>
                <a:ext uri="{FF2B5EF4-FFF2-40B4-BE49-F238E27FC236}">
                  <a16:creationId xmlns:a16="http://schemas.microsoft.com/office/drawing/2014/main" xmlns="" id="{AD9FCD6C-A8F1-F7AD-EDC4-506E73EC672B}"/>
                </a:ext>
              </a:extLst>
            </p:cNvPr>
            <p:cNvSpPr/>
            <p:nvPr/>
          </p:nvSpPr>
          <p:spPr>
            <a:xfrm>
              <a:off x="8585694" y="5613400"/>
              <a:ext cx="3317139" cy="3315304"/>
            </a:xfrm>
            <a:prstGeom prst="ellipse">
              <a:avLst/>
            </a:prstGeom>
            <a:ln>
              <a:noFill/>
            </a:ln>
            <a:effectLst>
              <a:outerShdw blurRad="863600" dist="9271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6384F9B6-59B7-DEEA-72C9-36B64949BD28}"/>
                </a:ext>
              </a:extLst>
            </p:cNvPr>
            <p:cNvSpPr/>
            <p:nvPr/>
          </p:nvSpPr>
          <p:spPr>
            <a:xfrm rot="2700000">
              <a:off x="8037374" y="7503535"/>
              <a:ext cx="2991496" cy="1164163"/>
            </a:xfrm>
            <a:custGeom>
              <a:avLst/>
              <a:gdLst>
                <a:gd name="connsiteX0" fmla="*/ 120099 w 2991496"/>
                <a:gd name="connsiteY0" fmla="*/ 187451 h 1164163"/>
                <a:gd name="connsiteX1" fmla="*/ 572409 w 2991496"/>
                <a:gd name="connsiteY1" fmla="*/ 0 h 1164163"/>
                <a:gd name="connsiteX2" fmla="*/ 1024718 w 2991496"/>
                <a:gd name="connsiteY2" fmla="*/ 187452 h 1164163"/>
                <a:gd name="connsiteX3" fmla="*/ 1239216 w 2991496"/>
                <a:gd name="connsiteY3" fmla="*/ 401949 h 1164163"/>
                <a:gd name="connsiteX4" fmla="*/ 2143833 w 2991496"/>
                <a:gd name="connsiteY4" fmla="*/ 401949 h 1164163"/>
                <a:gd name="connsiteX5" fmla="*/ 2358330 w 2991496"/>
                <a:gd name="connsiteY5" fmla="*/ 187451 h 1164163"/>
                <a:gd name="connsiteX6" fmla="*/ 2932789 w 2991496"/>
                <a:gd name="connsiteY6" fmla="*/ 11716 h 1164163"/>
                <a:gd name="connsiteX7" fmla="*/ 2991496 w 2991496"/>
                <a:gd name="connsiteY7" fmla="*/ 29126 h 1164163"/>
                <a:gd name="connsiteX8" fmla="*/ 2956337 w 2991496"/>
                <a:gd name="connsiteY8" fmla="*/ 129577 h 1164163"/>
                <a:gd name="connsiteX9" fmla="*/ 2591948 w 2991496"/>
                <a:gd name="connsiteY9" fmla="*/ 678190 h 1164163"/>
                <a:gd name="connsiteX10" fmla="*/ 247024 w 2991496"/>
                <a:gd name="connsiteY10" fmla="*/ 678839 h 1164163"/>
                <a:gd name="connsiteX11" fmla="*/ 34625 w 2991496"/>
                <a:gd name="connsiteY11" fmla="*/ 418786 h 1164163"/>
                <a:gd name="connsiteX12" fmla="*/ 0 w 2991496"/>
                <a:gd name="connsiteY12" fmla="*/ 360175 h 1164163"/>
                <a:gd name="connsiteX13" fmla="*/ 38089 w 2991496"/>
                <a:gd name="connsiteY13" fmla="*/ 287830 h 1164163"/>
                <a:gd name="connsiteX14" fmla="*/ 120099 w 2991496"/>
                <a:gd name="connsiteY14" fmla="*/ 187451 h 116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91496" h="1164163">
                  <a:moveTo>
                    <a:pt x="120099" y="187451"/>
                  </a:moveTo>
                  <a:cubicBezTo>
                    <a:pt x="245067" y="62484"/>
                    <a:pt x="408739" y="0"/>
                    <a:pt x="572409" y="0"/>
                  </a:cubicBezTo>
                  <a:cubicBezTo>
                    <a:pt x="736080" y="0"/>
                    <a:pt x="899751" y="62484"/>
                    <a:pt x="1024718" y="187452"/>
                  </a:cubicBezTo>
                  <a:lnTo>
                    <a:pt x="1239216" y="401949"/>
                  </a:lnTo>
                  <a:cubicBezTo>
                    <a:pt x="1489152" y="651885"/>
                    <a:pt x="1893897" y="651884"/>
                    <a:pt x="2143833" y="401949"/>
                  </a:cubicBezTo>
                  <a:lnTo>
                    <a:pt x="2358330" y="187451"/>
                  </a:lnTo>
                  <a:cubicBezTo>
                    <a:pt x="2514541" y="31242"/>
                    <a:pt x="2731224" y="-27336"/>
                    <a:pt x="2932789" y="11716"/>
                  </a:cubicBezTo>
                  <a:lnTo>
                    <a:pt x="2991496" y="29126"/>
                  </a:lnTo>
                  <a:lnTo>
                    <a:pt x="2956337" y="129577"/>
                  </a:lnTo>
                  <a:cubicBezTo>
                    <a:pt x="2875340" y="329199"/>
                    <a:pt x="2753876" y="516262"/>
                    <a:pt x="2591948" y="678190"/>
                  </a:cubicBezTo>
                  <a:cubicBezTo>
                    <a:pt x="1944236" y="1325902"/>
                    <a:pt x="894378" y="1326192"/>
                    <a:pt x="247024" y="678839"/>
                  </a:cubicBezTo>
                  <a:cubicBezTo>
                    <a:pt x="166105" y="597920"/>
                    <a:pt x="95306" y="510711"/>
                    <a:pt x="34625" y="418786"/>
                  </a:cubicBezTo>
                  <a:lnTo>
                    <a:pt x="0" y="360175"/>
                  </a:lnTo>
                  <a:lnTo>
                    <a:pt x="38089" y="287830"/>
                  </a:lnTo>
                  <a:cubicBezTo>
                    <a:pt x="61521" y="252355"/>
                    <a:pt x="88857" y="218693"/>
                    <a:pt x="120099" y="18745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alpha val="78000"/>
                  </a:schemeClr>
                </a:gs>
                <a:gs pos="17000">
                  <a:schemeClr val="accent3">
                    <a:alpha val="78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: Rounded Corners 22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>
              <a:off x="8581723" y="5613400"/>
              <a:ext cx="3317139" cy="331530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22478" y="5613400"/>
            <a:ext cx="3321110" cy="3315304"/>
            <a:chOff x="4822478" y="5613400"/>
            <a:chExt cx="3321110" cy="3315304"/>
          </a:xfrm>
        </p:grpSpPr>
        <p:sp useBgFill="1">
          <p:nvSpPr>
            <p:cNvPr id="12" name="Rectangle: Rounded Corners 5">
              <a:extLst>
                <a:ext uri="{FF2B5EF4-FFF2-40B4-BE49-F238E27FC236}">
                  <a16:creationId xmlns:a16="http://schemas.microsoft.com/office/drawing/2014/main" xmlns="" id="{AD9FCD6C-A8F1-F7AD-EDC4-506E73EC672B}"/>
                </a:ext>
              </a:extLst>
            </p:cNvPr>
            <p:cNvSpPr/>
            <p:nvPr/>
          </p:nvSpPr>
          <p:spPr>
            <a:xfrm>
              <a:off x="4826449" y="5613400"/>
              <a:ext cx="3317139" cy="3315304"/>
            </a:xfrm>
            <a:prstGeom prst="ellipse">
              <a:avLst/>
            </a:prstGeom>
            <a:ln>
              <a:noFill/>
            </a:ln>
            <a:effectLst>
              <a:outerShdw blurRad="863600" dist="9271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="" xmlns:a16="http://schemas.microsoft.com/office/drawing/2014/main" id="{6384F9B6-59B7-DEEA-72C9-36B64949BD28}"/>
                </a:ext>
              </a:extLst>
            </p:cNvPr>
            <p:cNvSpPr/>
            <p:nvPr/>
          </p:nvSpPr>
          <p:spPr>
            <a:xfrm rot="2700000">
              <a:off x="6882252" y="8069549"/>
              <a:ext cx="487086" cy="1114517"/>
            </a:xfrm>
            <a:custGeom>
              <a:avLst/>
              <a:gdLst>
                <a:gd name="connsiteX0" fmla="*/ 484520 w 487086"/>
                <a:gd name="connsiteY0" fmla="*/ 0 h 1114517"/>
                <a:gd name="connsiteX1" fmla="*/ 487086 w 487086"/>
                <a:gd name="connsiteY1" fmla="*/ 54042 h 1114517"/>
                <a:gd name="connsiteX2" fmla="*/ 114971 w 487086"/>
                <a:gd name="connsiteY2" fmla="*/ 1100675 h 1114517"/>
                <a:gd name="connsiteX3" fmla="*/ 102459 w 487086"/>
                <a:gd name="connsiteY3" fmla="*/ 1114517 h 1114517"/>
                <a:gd name="connsiteX4" fmla="*/ 46864 w 487086"/>
                <a:gd name="connsiteY4" fmla="*/ 1008920 h 1114517"/>
                <a:gd name="connsiteX5" fmla="*/ 187451 w 487086"/>
                <a:gd name="connsiteY5" fmla="*/ 315942 h 1114517"/>
                <a:gd name="connsiteX6" fmla="*/ 401949 w 487086"/>
                <a:gd name="connsiteY6" fmla="*/ 101445 h 1114517"/>
                <a:gd name="connsiteX7" fmla="*/ 483959 w 487086"/>
                <a:gd name="connsiteY7" fmla="*/ 1067 h 11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086" h="1114517">
                  <a:moveTo>
                    <a:pt x="484520" y="0"/>
                  </a:moveTo>
                  <a:lnTo>
                    <a:pt x="487086" y="54042"/>
                  </a:lnTo>
                  <a:cubicBezTo>
                    <a:pt x="486983" y="425346"/>
                    <a:pt x="362938" y="796684"/>
                    <a:pt x="114971" y="1100675"/>
                  </a:cubicBezTo>
                  <a:lnTo>
                    <a:pt x="102459" y="1114517"/>
                  </a:lnTo>
                  <a:lnTo>
                    <a:pt x="46864" y="1008920"/>
                  </a:lnTo>
                  <a:cubicBezTo>
                    <a:pt x="-46863" y="777928"/>
                    <a:pt x="0" y="503395"/>
                    <a:pt x="187451" y="315942"/>
                  </a:cubicBezTo>
                  <a:lnTo>
                    <a:pt x="401949" y="101445"/>
                  </a:lnTo>
                  <a:cubicBezTo>
                    <a:pt x="433191" y="70203"/>
                    <a:pt x="460527" y="36542"/>
                    <a:pt x="483959" y="1067"/>
                  </a:cubicBezTo>
                  <a:close/>
                </a:path>
              </a:pathLst>
            </a:custGeom>
            <a:solidFill>
              <a:schemeClr val="accent3">
                <a:alpha val="85000"/>
              </a:schemeClr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: Rounded Corners 22">
              <a:extLst>
                <a:ext uri="{FF2B5EF4-FFF2-40B4-BE49-F238E27FC236}">
                  <a16:creationId xmlns:a16="http://schemas.microsoft.com/office/drawing/2014/main" xmlns="" id="{8CD2B86E-5B83-08CD-D9AC-EAED4DEABB6B}"/>
                </a:ext>
              </a:extLst>
            </p:cNvPr>
            <p:cNvSpPr/>
            <p:nvPr/>
          </p:nvSpPr>
          <p:spPr>
            <a:xfrm>
              <a:off x="4822478" y="5613400"/>
              <a:ext cx="3317139" cy="331530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</p:grpSp>
      <p:sp>
        <p:nvSpPr>
          <p:cNvPr id="34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275225" y="6564289"/>
            <a:ext cx="2827595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err="1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Behance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1210511" y="7126411"/>
            <a:ext cx="306923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5067250" y="6564289"/>
            <a:ext cx="2827595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Powerful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4946430" y="7126411"/>
            <a:ext cx="306923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xmlns="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8826495" y="6564289"/>
            <a:ext cx="2827595" cy="461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Operations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45891DE-2E78-4BBA-9725-D3355845B2E3}"/>
              </a:ext>
            </a:extLst>
          </p:cNvPr>
          <p:cNvSpPr/>
          <p:nvPr/>
        </p:nvSpPr>
        <p:spPr>
          <a:xfrm>
            <a:off x="8705675" y="7126411"/>
            <a:ext cx="306923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1629178022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8" grpId="0" animBg="1"/>
          <p:bldP spid="2" grpId="0"/>
          <p:bldP spid="19" grpId="0"/>
          <p:bldP spid="20" grpId="0"/>
          <p:bldP spid="21" grpId="0"/>
          <p:bldP spid="34" grpId="0"/>
          <p:bldP spid="35" grpId="0"/>
          <p:bldP spid="36" grpId="0"/>
          <p:bldP spid="37" grpId="0"/>
          <p:bldP spid="38" grpId="0"/>
          <p:bldP spid="3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8" grpId="0" animBg="1"/>
          <p:bldP spid="2" grpId="0"/>
          <p:bldP spid="19" grpId="0"/>
          <p:bldP spid="20" grpId="0"/>
          <p:bldP spid="21" grpId="0"/>
          <p:bldP spid="34" grpId="0"/>
          <p:bldP spid="35" grpId="0"/>
          <p:bldP spid="36" grpId="0"/>
          <p:bldP spid="37" grpId="0"/>
          <p:bldP spid="38" grpId="0"/>
          <p:bldP spid="3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1">
            <a:extLst>
              <a:ext uri="{FF2B5EF4-FFF2-40B4-BE49-F238E27FC236}">
                <a16:creationId xmlns="" xmlns:a16="http://schemas.microsoft.com/office/drawing/2014/main" id="{6384F9B6-59B7-DEEA-72C9-36B64949BD28}"/>
              </a:ext>
            </a:extLst>
          </p:cNvPr>
          <p:cNvSpPr/>
          <p:nvPr/>
        </p:nvSpPr>
        <p:spPr>
          <a:xfrm rot="2700000">
            <a:off x="14468267" y="2842390"/>
            <a:ext cx="4582310" cy="4582308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17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">
            <a:extLst>
              <a:ext uri="{FF2B5EF4-FFF2-40B4-BE49-F238E27FC236}">
                <a16:creationId xmlns="" xmlns:a16="http://schemas.microsoft.com/office/drawing/2014/main" id="{6384F9B6-59B7-DEEA-72C9-36B64949BD28}"/>
              </a:ext>
            </a:extLst>
          </p:cNvPr>
          <p:cNvSpPr/>
          <p:nvPr/>
        </p:nvSpPr>
        <p:spPr>
          <a:xfrm rot="2700000">
            <a:off x="-429046" y="1700946"/>
            <a:ext cx="4582310" cy="4582308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17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2323761" y="1024774"/>
            <a:ext cx="13640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The Portfolio</a:t>
            </a:r>
            <a:endParaRPr lang="en-US" sz="6600" b="1" u="sng" spc="-15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17783" y="2474137"/>
            <a:ext cx="7220809" cy="3044138"/>
            <a:chOff x="1417783" y="2474137"/>
            <a:chExt cx="7220809" cy="3044138"/>
          </a:xfrm>
        </p:grpSpPr>
        <p:sp useBgFill="1">
          <p:nvSpPr>
            <p:cNvPr id="10" name="Freeform 9"/>
            <p:cNvSpPr/>
            <p:nvPr/>
          </p:nvSpPr>
          <p:spPr>
            <a:xfrm>
              <a:off x="1565988" y="2892490"/>
              <a:ext cx="7072604" cy="1884785"/>
            </a:xfrm>
            <a:custGeom>
              <a:avLst/>
              <a:gdLst>
                <a:gd name="connsiteX0" fmla="*/ 564800 w 7072604"/>
                <a:gd name="connsiteY0" fmla="*/ 0 h 1884785"/>
                <a:gd name="connsiteX1" fmla="*/ 6507804 w 7072604"/>
                <a:gd name="connsiteY1" fmla="*/ 0 h 1884785"/>
                <a:gd name="connsiteX2" fmla="*/ 7072604 w 7072604"/>
                <a:gd name="connsiteY2" fmla="*/ 564800 h 1884785"/>
                <a:gd name="connsiteX3" fmla="*/ 7072604 w 7072604"/>
                <a:gd name="connsiteY3" fmla="*/ 1884785 h 1884785"/>
                <a:gd name="connsiteX4" fmla="*/ 0 w 7072604"/>
                <a:gd name="connsiteY4" fmla="*/ 1884785 h 1884785"/>
                <a:gd name="connsiteX5" fmla="*/ 0 w 7072604"/>
                <a:gd name="connsiteY5" fmla="*/ 564800 h 1884785"/>
                <a:gd name="connsiteX6" fmla="*/ 564800 w 7072604"/>
                <a:gd name="connsiteY6" fmla="*/ 0 h 18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72604" h="1884785">
                  <a:moveTo>
                    <a:pt x="564800" y="0"/>
                  </a:moveTo>
                  <a:lnTo>
                    <a:pt x="6507804" y="0"/>
                  </a:lnTo>
                  <a:cubicBezTo>
                    <a:pt x="6819734" y="0"/>
                    <a:pt x="7072604" y="252870"/>
                    <a:pt x="7072604" y="564800"/>
                  </a:cubicBezTo>
                  <a:lnTo>
                    <a:pt x="7072604" y="1884785"/>
                  </a:lnTo>
                  <a:lnTo>
                    <a:pt x="0" y="1884785"/>
                  </a:lnTo>
                  <a:lnTo>
                    <a:pt x="0" y="564800"/>
                  </a:lnTo>
                  <a:cubicBezTo>
                    <a:pt x="0" y="252870"/>
                    <a:pt x="252870" y="0"/>
                    <a:pt x="564800" y="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="" xmlns:a16="http://schemas.microsoft.com/office/drawing/2014/main" id="{6384F9B6-59B7-DEEA-72C9-36B64949BD28}"/>
                </a:ext>
              </a:extLst>
            </p:cNvPr>
            <p:cNvSpPr/>
            <p:nvPr/>
          </p:nvSpPr>
          <p:spPr>
            <a:xfrm rot="2700000">
              <a:off x="1423587" y="2468333"/>
              <a:ext cx="3044138" cy="3055745"/>
            </a:xfrm>
            <a:custGeom>
              <a:avLst/>
              <a:gdLst>
                <a:gd name="connsiteX0" fmla="*/ 165426 w 3044138"/>
                <a:gd name="connsiteY0" fmla="*/ 1323627 h 3055745"/>
                <a:gd name="connsiteX1" fmla="*/ 724059 w 3044138"/>
                <a:gd name="connsiteY1" fmla="*/ 764993 h 3055745"/>
                <a:gd name="connsiteX2" fmla="*/ 752984 w 3044138"/>
                <a:gd name="connsiteY2" fmla="*/ 767767 h 3055745"/>
                <a:gd name="connsiteX3" fmla="*/ 1342171 w 3044138"/>
                <a:gd name="connsiteY3" fmla="*/ 523588 h 3055745"/>
                <a:gd name="connsiteX4" fmla="*/ 1621581 w 3044138"/>
                <a:gd name="connsiteY4" fmla="*/ 244179 h 3055745"/>
                <a:gd name="connsiteX5" fmla="*/ 2799960 w 3044138"/>
                <a:gd name="connsiteY5" fmla="*/ 244179 h 3055745"/>
                <a:gd name="connsiteX6" fmla="*/ 2983093 w 3044138"/>
                <a:gd name="connsiteY6" fmla="*/ 1146868 h 3055745"/>
                <a:gd name="connsiteX7" fmla="*/ 2961783 w 3044138"/>
                <a:gd name="connsiteY7" fmla="*/ 1192758 h 3055745"/>
                <a:gd name="connsiteX8" fmla="*/ 1098796 w 3044138"/>
                <a:gd name="connsiteY8" fmla="*/ 3055745 h 3055745"/>
                <a:gd name="connsiteX9" fmla="*/ 165426 w 3044138"/>
                <a:gd name="connsiteY9" fmla="*/ 2122375 h 3055745"/>
                <a:gd name="connsiteX10" fmla="*/ 165426 w 3044138"/>
                <a:gd name="connsiteY10" fmla="*/ 1323627 h 305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4138" h="3055745">
                  <a:moveTo>
                    <a:pt x="165426" y="1323627"/>
                  </a:moveTo>
                  <a:lnTo>
                    <a:pt x="724059" y="764993"/>
                  </a:lnTo>
                  <a:lnTo>
                    <a:pt x="752984" y="767767"/>
                  </a:lnTo>
                  <a:cubicBezTo>
                    <a:pt x="966185" y="767767"/>
                    <a:pt x="1179385" y="686374"/>
                    <a:pt x="1342171" y="523588"/>
                  </a:cubicBezTo>
                  <a:lnTo>
                    <a:pt x="1621581" y="244179"/>
                  </a:lnTo>
                  <a:cubicBezTo>
                    <a:pt x="1947153" y="-81393"/>
                    <a:pt x="2474388" y="-81393"/>
                    <a:pt x="2799960" y="244179"/>
                  </a:cubicBezTo>
                  <a:cubicBezTo>
                    <a:pt x="3044139" y="488358"/>
                    <a:pt x="3105183" y="845972"/>
                    <a:pt x="2983093" y="1146868"/>
                  </a:cubicBezTo>
                  <a:lnTo>
                    <a:pt x="2961783" y="1192758"/>
                  </a:lnTo>
                  <a:lnTo>
                    <a:pt x="1098796" y="3055745"/>
                  </a:lnTo>
                  <a:lnTo>
                    <a:pt x="165426" y="2122375"/>
                  </a:lnTo>
                  <a:cubicBezTo>
                    <a:pt x="-55142" y="1901807"/>
                    <a:pt x="-55142" y="1544195"/>
                    <a:pt x="165426" y="132362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4">
                    <a:alpha val="45000"/>
                  </a:schemeClr>
                </a:gs>
                <a:gs pos="17000">
                  <a:schemeClr val="accent2">
                    <a:alpha val="4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565988" y="2892489"/>
              <a:ext cx="7072604" cy="1884785"/>
            </a:xfrm>
            <a:custGeom>
              <a:avLst/>
              <a:gdLst>
                <a:gd name="connsiteX0" fmla="*/ 564800 w 7072604"/>
                <a:gd name="connsiteY0" fmla="*/ 0 h 1884785"/>
                <a:gd name="connsiteX1" fmla="*/ 6507804 w 7072604"/>
                <a:gd name="connsiteY1" fmla="*/ 0 h 1884785"/>
                <a:gd name="connsiteX2" fmla="*/ 7072604 w 7072604"/>
                <a:gd name="connsiteY2" fmla="*/ 564800 h 1884785"/>
                <a:gd name="connsiteX3" fmla="*/ 7072604 w 7072604"/>
                <a:gd name="connsiteY3" fmla="*/ 1884785 h 1884785"/>
                <a:gd name="connsiteX4" fmla="*/ 0 w 7072604"/>
                <a:gd name="connsiteY4" fmla="*/ 1884785 h 1884785"/>
                <a:gd name="connsiteX5" fmla="*/ 0 w 7072604"/>
                <a:gd name="connsiteY5" fmla="*/ 564800 h 1884785"/>
                <a:gd name="connsiteX6" fmla="*/ 564800 w 7072604"/>
                <a:gd name="connsiteY6" fmla="*/ 0 h 18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72604" h="1884785">
                  <a:moveTo>
                    <a:pt x="564800" y="0"/>
                  </a:moveTo>
                  <a:lnTo>
                    <a:pt x="6507804" y="0"/>
                  </a:lnTo>
                  <a:cubicBezTo>
                    <a:pt x="6819734" y="0"/>
                    <a:pt x="7072604" y="252870"/>
                    <a:pt x="7072604" y="564800"/>
                  </a:cubicBezTo>
                  <a:lnTo>
                    <a:pt x="7072604" y="1884785"/>
                  </a:lnTo>
                  <a:lnTo>
                    <a:pt x="0" y="1884785"/>
                  </a:lnTo>
                  <a:lnTo>
                    <a:pt x="0" y="564800"/>
                  </a:lnTo>
                  <a:cubicBezTo>
                    <a:pt x="0" y="252870"/>
                    <a:pt x="252870" y="0"/>
                    <a:pt x="56480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9050">
              <a:gradFill>
                <a:gsLst>
                  <a:gs pos="0">
                    <a:schemeClr val="bg1">
                      <a:alpha val="56000"/>
                    </a:schemeClr>
                  </a:gs>
                  <a:gs pos="53000">
                    <a:schemeClr val="bg1">
                      <a:alpha val="200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3140029" y="3300238"/>
            <a:ext cx="329054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>
                <a:latin typeface="Sora" pitchFamily="2" charset="0"/>
                <a:cs typeface="Sora" pitchFamily="2" charset="0"/>
                <a:sym typeface="Source Sans Pro Bold" charset="0"/>
              </a:rPr>
              <a:t>Closing Remarks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3140030" y="3797034"/>
            <a:ext cx="464169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8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073229" y="3207270"/>
            <a:ext cx="935999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96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1</a:t>
            </a:r>
            <a:endParaRPr lang="en-US" sz="9600" b="1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649408" y="2892489"/>
            <a:ext cx="7567531" cy="2484751"/>
            <a:chOff x="9649408" y="2892489"/>
            <a:chExt cx="7567531" cy="2484751"/>
          </a:xfrm>
        </p:grpSpPr>
        <p:sp useBgFill="1">
          <p:nvSpPr>
            <p:cNvPr id="13" name="Freeform 12"/>
            <p:cNvSpPr/>
            <p:nvPr/>
          </p:nvSpPr>
          <p:spPr>
            <a:xfrm>
              <a:off x="9649408" y="2892490"/>
              <a:ext cx="7072604" cy="1884785"/>
            </a:xfrm>
            <a:custGeom>
              <a:avLst/>
              <a:gdLst>
                <a:gd name="connsiteX0" fmla="*/ 564800 w 7072604"/>
                <a:gd name="connsiteY0" fmla="*/ 0 h 1884785"/>
                <a:gd name="connsiteX1" fmla="*/ 6507804 w 7072604"/>
                <a:gd name="connsiteY1" fmla="*/ 0 h 1884785"/>
                <a:gd name="connsiteX2" fmla="*/ 7072604 w 7072604"/>
                <a:gd name="connsiteY2" fmla="*/ 564800 h 1884785"/>
                <a:gd name="connsiteX3" fmla="*/ 7072604 w 7072604"/>
                <a:gd name="connsiteY3" fmla="*/ 1884785 h 1884785"/>
                <a:gd name="connsiteX4" fmla="*/ 0 w 7072604"/>
                <a:gd name="connsiteY4" fmla="*/ 1884785 h 1884785"/>
                <a:gd name="connsiteX5" fmla="*/ 0 w 7072604"/>
                <a:gd name="connsiteY5" fmla="*/ 564800 h 1884785"/>
                <a:gd name="connsiteX6" fmla="*/ 564800 w 7072604"/>
                <a:gd name="connsiteY6" fmla="*/ 0 h 18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72604" h="1884785">
                  <a:moveTo>
                    <a:pt x="564800" y="0"/>
                  </a:moveTo>
                  <a:lnTo>
                    <a:pt x="6507804" y="0"/>
                  </a:lnTo>
                  <a:cubicBezTo>
                    <a:pt x="6819734" y="0"/>
                    <a:pt x="7072604" y="252870"/>
                    <a:pt x="7072604" y="564800"/>
                  </a:cubicBezTo>
                  <a:lnTo>
                    <a:pt x="7072604" y="1884785"/>
                  </a:lnTo>
                  <a:lnTo>
                    <a:pt x="0" y="1884785"/>
                  </a:lnTo>
                  <a:lnTo>
                    <a:pt x="0" y="564800"/>
                  </a:lnTo>
                  <a:cubicBezTo>
                    <a:pt x="0" y="252870"/>
                    <a:pt x="252870" y="0"/>
                    <a:pt x="564800" y="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6384F9B6-59B7-DEEA-72C9-36B64949BD28}"/>
                </a:ext>
              </a:extLst>
            </p:cNvPr>
            <p:cNvSpPr/>
            <p:nvPr/>
          </p:nvSpPr>
          <p:spPr>
            <a:xfrm rot="2700000">
              <a:off x="14680135" y="2840435"/>
              <a:ext cx="2012780" cy="3060829"/>
            </a:xfrm>
            <a:custGeom>
              <a:avLst/>
              <a:gdLst>
                <a:gd name="connsiteX0" fmla="*/ 131772 w 2012780"/>
                <a:gd name="connsiteY0" fmla="*/ 314315 h 3060829"/>
                <a:gd name="connsiteX1" fmla="*/ 280662 w 2012780"/>
                <a:gd name="connsiteY1" fmla="*/ 165426 h 3060829"/>
                <a:gd name="connsiteX2" fmla="*/ 1079410 w 2012780"/>
                <a:gd name="connsiteY2" fmla="*/ 165426 h 3060829"/>
                <a:gd name="connsiteX3" fmla="*/ 2012780 w 2012780"/>
                <a:gd name="connsiteY3" fmla="*/ 1098796 h 3060829"/>
                <a:gd name="connsiteX4" fmla="*/ 50748 w 2012780"/>
                <a:gd name="connsiteY4" fmla="*/ 3060829 h 3060829"/>
                <a:gd name="connsiteX5" fmla="*/ 15262 w 2012780"/>
                <a:gd name="connsiteY5" fmla="*/ 2941164 h 3060829"/>
                <a:gd name="connsiteX6" fmla="*/ 244179 w 2012780"/>
                <a:gd name="connsiteY6" fmla="*/ 2192862 h 3060829"/>
                <a:gd name="connsiteX7" fmla="*/ 523588 w 2012780"/>
                <a:gd name="connsiteY7" fmla="*/ 1913453 h 3060829"/>
                <a:gd name="connsiteX8" fmla="*/ 523589 w 2012780"/>
                <a:gd name="connsiteY8" fmla="*/ 735076 h 3060829"/>
                <a:gd name="connsiteX9" fmla="*/ 244180 w 2012780"/>
                <a:gd name="connsiteY9" fmla="*/ 455666 h 3060829"/>
                <a:gd name="connsiteX10" fmla="*/ 137351 w 2012780"/>
                <a:gd name="connsiteY10" fmla="*/ 324912 h 306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780" h="3060829">
                  <a:moveTo>
                    <a:pt x="131772" y="314315"/>
                  </a:moveTo>
                  <a:lnTo>
                    <a:pt x="280662" y="165426"/>
                  </a:lnTo>
                  <a:cubicBezTo>
                    <a:pt x="501230" y="-55142"/>
                    <a:pt x="858842" y="-55142"/>
                    <a:pt x="1079410" y="165426"/>
                  </a:cubicBezTo>
                  <a:lnTo>
                    <a:pt x="2012780" y="1098796"/>
                  </a:lnTo>
                  <a:lnTo>
                    <a:pt x="50748" y="3060829"/>
                  </a:lnTo>
                  <a:lnTo>
                    <a:pt x="15262" y="2941164"/>
                  </a:lnTo>
                  <a:cubicBezTo>
                    <a:pt x="-35609" y="2678601"/>
                    <a:pt x="40696" y="2396345"/>
                    <a:pt x="244179" y="2192862"/>
                  </a:cubicBezTo>
                  <a:lnTo>
                    <a:pt x="523588" y="1913453"/>
                  </a:lnTo>
                  <a:cubicBezTo>
                    <a:pt x="849160" y="1587881"/>
                    <a:pt x="849162" y="1060648"/>
                    <a:pt x="523589" y="735076"/>
                  </a:cubicBezTo>
                  <a:lnTo>
                    <a:pt x="244180" y="455666"/>
                  </a:lnTo>
                  <a:cubicBezTo>
                    <a:pt x="203483" y="414970"/>
                    <a:pt x="167874" y="371122"/>
                    <a:pt x="137351" y="32491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4">
                    <a:alpha val="45000"/>
                  </a:schemeClr>
                </a:gs>
                <a:gs pos="17000">
                  <a:schemeClr val="accent2">
                    <a:alpha val="4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9649408" y="2892489"/>
              <a:ext cx="7072604" cy="1884785"/>
            </a:xfrm>
            <a:custGeom>
              <a:avLst/>
              <a:gdLst>
                <a:gd name="connsiteX0" fmla="*/ 564800 w 7072604"/>
                <a:gd name="connsiteY0" fmla="*/ 0 h 1884785"/>
                <a:gd name="connsiteX1" fmla="*/ 6507804 w 7072604"/>
                <a:gd name="connsiteY1" fmla="*/ 0 h 1884785"/>
                <a:gd name="connsiteX2" fmla="*/ 7072604 w 7072604"/>
                <a:gd name="connsiteY2" fmla="*/ 564800 h 1884785"/>
                <a:gd name="connsiteX3" fmla="*/ 7072604 w 7072604"/>
                <a:gd name="connsiteY3" fmla="*/ 1884785 h 1884785"/>
                <a:gd name="connsiteX4" fmla="*/ 0 w 7072604"/>
                <a:gd name="connsiteY4" fmla="*/ 1884785 h 1884785"/>
                <a:gd name="connsiteX5" fmla="*/ 0 w 7072604"/>
                <a:gd name="connsiteY5" fmla="*/ 564800 h 1884785"/>
                <a:gd name="connsiteX6" fmla="*/ 564800 w 7072604"/>
                <a:gd name="connsiteY6" fmla="*/ 0 h 18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72604" h="1884785">
                  <a:moveTo>
                    <a:pt x="564800" y="0"/>
                  </a:moveTo>
                  <a:lnTo>
                    <a:pt x="6507804" y="0"/>
                  </a:lnTo>
                  <a:cubicBezTo>
                    <a:pt x="6819734" y="0"/>
                    <a:pt x="7072604" y="252870"/>
                    <a:pt x="7072604" y="564800"/>
                  </a:cubicBezTo>
                  <a:lnTo>
                    <a:pt x="7072604" y="1884785"/>
                  </a:lnTo>
                  <a:lnTo>
                    <a:pt x="0" y="1884785"/>
                  </a:lnTo>
                  <a:lnTo>
                    <a:pt x="0" y="564800"/>
                  </a:lnTo>
                  <a:cubicBezTo>
                    <a:pt x="0" y="252870"/>
                    <a:pt x="252870" y="0"/>
                    <a:pt x="56480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9050">
              <a:gradFill>
                <a:gsLst>
                  <a:gs pos="0">
                    <a:schemeClr val="bg1">
                      <a:alpha val="56000"/>
                    </a:schemeClr>
                  </a:gs>
                  <a:gs pos="53000">
                    <a:schemeClr val="bg1">
                      <a:alpha val="200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1371633" y="3264788"/>
            <a:ext cx="266838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>
                <a:latin typeface="Sora" pitchFamily="2" charset="0"/>
                <a:cs typeface="Sora" pitchFamily="2" charset="0"/>
                <a:sym typeface="Source Sans Pro Bold" charset="0"/>
              </a:rPr>
              <a:t>Key Points</a:t>
            </a:r>
            <a:endParaRPr lang="en-US" sz="24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11371633" y="3761584"/>
            <a:ext cx="45090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8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0360816" y="3171820"/>
            <a:ext cx="935999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857250"/>
            <a:r>
              <a:rPr lang="en-US" sz="9600" b="1" dirty="0" smtClean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2</a:t>
            </a:r>
            <a:endParaRPr lang="en-US" sz="9600" b="1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721576958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26" grpId="0" animBg="1"/>
          <p:bldP spid="4" grpId="0"/>
          <p:bldP spid="19" grpId="0"/>
          <p:bldP spid="20" grpId="0"/>
          <p:bldP spid="21" grpId="0"/>
          <p:bldP spid="16" grpId="0"/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26" grpId="0" animBg="1"/>
          <p:bldP spid="4" grpId="0"/>
          <p:bldP spid="19" grpId="0"/>
          <p:bldP spid="20" grpId="0"/>
          <p:bldP spid="21" grpId="0"/>
          <p:bldP spid="16" grpId="0"/>
          <p:bldP spid="17" grpId="0"/>
          <p:bldP spid="18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32678" y="1578772"/>
            <a:ext cx="2552157" cy="2547912"/>
            <a:chOff x="432678" y="1578772"/>
            <a:chExt cx="2552157" cy="2547912"/>
          </a:xfrm>
        </p:grpSpPr>
        <p:sp>
          <p:nvSpPr>
            <p:cNvPr id="59" name="Donut 58"/>
            <p:cNvSpPr/>
            <p:nvPr/>
          </p:nvSpPr>
          <p:spPr>
            <a:xfrm>
              <a:off x="451340" y="1578772"/>
              <a:ext cx="2533495" cy="2533495"/>
            </a:xfrm>
            <a:prstGeom prst="donut">
              <a:avLst>
                <a:gd name="adj" fmla="val 23607"/>
              </a:avLst>
            </a:prstGeom>
            <a:gradFill>
              <a:gsLst>
                <a:gs pos="11000">
                  <a:schemeClr val="accent5"/>
                </a:gs>
                <a:gs pos="93000">
                  <a:schemeClr val="accent3"/>
                </a:gs>
              </a:gsLst>
              <a:lin ang="0" scaled="1"/>
            </a:gra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Circle: Hollow 4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432678" y="1578772"/>
              <a:ext cx="2547912" cy="2547912"/>
            </a:xfrm>
            <a:prstGeom prst="donut">
              <a:avLst>
                <a:gd name="adj" fmla="val 23969"/>
              </a:avLst>
            </a:prstGeom>
            <a:solidFill>
              <a:schemeClr val="bg1">
                <a:alpha val="47000"/>
              </a:schemeClr>
            </a:solidFill>
            <a:ln>
              <a:noFill/>
            </a:ln>
            <a:effectLst>
              <a:softEdge rad="228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769037" y="7548586"/>
            <a:ext cx="4454402" cy="4454402"/>
            <a:chOff x="3769037" y="7548586"/>
            <a:chExt cx="4454402" cy="4454402"/>
          </a:xfrm>
        </p:grpSpPr>
        <p:sp>
          <p:nvSpPr>
            <p:cNvPr id="55" name="Donut 54"/>
            <p:cNvSpPr/>
            <p:nvPr/>
          </p:nvSpPr>
          <p:spPr>
            <a:xfrm>
              <a:off x="3781640" y="7561189"/>
              <a:ext cx="4429197" cy="4429197"/>
            </a:xfrm>
            <a:prstGeom prst="donut">
              <a:avLst>
                <a:gd name="adj" fmla="val 23607"/>
              </a:avLst>
            </a:prstGeom>
            <a:gradFill>
              <a:gsLst>
                <a:gs pos="11000">
                  <a:schemeClr val="accent5"/>
                </a:gs>
                <a:gs pos="80000">
                  <a:schemeClr val="accent3"/>
                </a:gs>
              </a:gsLst>
              <a:lin ang="0" scaled="1"/>
            </a:gra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ircle: Hollow 4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3769037" y="7548586"/>
              <a:ext cx="4454402" cy="4454402"/>
            </a:xfrm>
            <a:prstGeom prst="donut">
              <a:avLst>
                <a:gd name="adj" fmla="val 18262"/>
              </a:avLst>
            </a:prstGeom>
            <a:solidFill>
              <a:schemeClr val="bg1">
                <a:alpha val="56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832727" y="900753"/>
            <a:ext cx="3858921" cy="3858921"/>
            <a:chOff x="15237247" y="305273"/>
            <a:chExt cx="4454402" cy="4454402"/>
          </a:xfrm>
        </p:grpSpPr>
        <p:sp>
          <p:nvSpPr>
            <p:cNvPr id="47" name="Donut 46"/>
            <p:cNvSpPr/>
            <p:nvPr/>
          </p:nvSpPr>
          <p:spPr>
            <a:xfrm>
              <a:off x="15237247" y="305273"/>
              <a:ext cx="4429197" cy="4429197"/>
            </a:xfrm>
            <a:prstGeom prst="donut">
              <a:avLst>
                <a:gd name="adj" fmla="val 23607"/>
              </a:avLst>
            </a:prstGeom>
            <a:gradFill>
              <a:gsLst>
                <a:gs pos="11000">
                  <a:schemeClr val="accent5"/>
                </a:gs>
                <a:gs pos="93000">
                  <a:schemeClr val="accent3"/>
                </a:gs>
              </a:gsLst>
              <a:lin ang="0" scaled="1"/>
            </a:gra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Circle: Hollow 48">
              <a:extLst>
                <a:ext uri="{FF2B5EF4-FFF2-40B4-BE49-F238E27FC236}">
                  <a16:creationId xmlns:a16="http://schemas.microsoft.com/office/drawing/2014/main" xmlns="" id="{C5600C07-1014-1676-0337-CA963363B70A}"/>
                </a:ext>
              </a:extLst>
            </p:cNvPr>
            <p:cNvSpPr/>
            <p:nvPr/>
          </p:nvSpPr>
          <p:spPr>
            <a:xfrm>
              <a:off x="15237247" y="305273"/>
              <a:ext cx="4454402" cy="4454402"/>
            </a:xfrm>
            <a:prstGeom prst="donut">
              <a:avLst>
                <a:gd name="adj" fmla="val 1826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Freeform 34"/>
          <p:cNvSpPr/>
          <p:nvPr/>
        </p:nvSpPr>
        <p:spPr>
          <a:xfrm>
            <a:off x="12169977" y="7137779"/>
            <a:ext cx="4878352" cy="2006221"/>
          </a:xfrm>
          <a:custGeom>
            <a:avLst/>
            <a:gdLst>
              <a:gd name="connsiteX0" fmla="*/ 0 w 4878352"/>
              <a:gd name="connsiteY0" fmla="*/ 0 h 2006221"/>
              <a:gd name="connsiteX1" fmla="*/ 4878352 w 4878352"/>
              <a:gd name="connsiteY1" fmla="*/ 0 h 2006221"/>
              <a:gd name="connsiteX2" fmla="*/ 4878352 w 4878352"/>
              <a:gd name="connsiteY2" fmla="*/ 1678786 h 2006221"/>
              <a:gd name="connsiteX3" fmla="*/ 4550917 w 4878352"/>
              <a:gd name="connsiteY3" fmla="*/ 2006221 h 2006221"/>
              <a:gd name="connsiteX4" fmla="*/ 327435 w 4878352"/>
              <a:gd name="connsiteY4" fmla="*/ 2006221 h 2006221"/>
              <a:gd name="connsiteX5" fmla="*/ 0 w 4878352"/>
              <a:gd name="connsiteY5" fmla="*/ 1678786 h 200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8352" h="2006221">
                <a:moveTo>
                  <a:pt x="0" y="0"/>
                </a:moveTo>
                <a:lnTo>
                  <a:pt x="4878352" y="0"/>
                </a:lnTo>
                <a:lnTo>
                  <a:pt x="4878352" y="1678786"/>
                </a:lnTo>
                <a:cubicBezTo>
                  <a:pt x="4878352" y="1859623"/>
                  <a:pt x="4731754" y="2006221"/>
                  <a:pt x="4550917" y="2006221"/>
                </a:cubicBezTo>
                <a:lnTo>
                  <a:pt x="327435" y="2006221"/>
                </a:lnTo>
                <a:cubicBezTo>
                  <a:pt x="146598" y="2006221"/>
                  <a:pt x="0" y="1859623"/>
                  <a:pt x="0" y="1678786"/>
                </a:cubicBezTo>
                <a:close/>
              </a:path>
            </a:pathLst>
          </a:custGeom>
          <a:ln>
            <a:noFill/>
          </a:ln>
          <a:effectLst>
            <a:outerShdw blurRad="457200" dist="368300" dir="8100000" sx="94000" sy="94000" algn="tr" rotWithShape="0">
              <a:srgbClr val="283250">
                <a:alpha val="1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12169977" y="7137778"/>
            <a:ext cx="4878352" cy="2006221"/>
          </a:xfrm>
          <a:custGeom>
            <a:avLst/>
            <a:gdLst>
              <a:gd name="connsiteX0" fmla="*/ 0 w 4878352"/>
              <a:gd name="connsiteY0" fmla="*/ 0 h 2006221"/>
              <a:gd name="connsiteX1" fmla="*/ 4878352 w 4878352"/>
              <a:gd name="connsiteY1" fmla="*/ 0 h 2006221"/>
              <a:gd name="connsiteX2" fmla="*/ 4878352 w 4878352"/>
              <a:gd name="connsiteY2" fmla="*/ 1678786 h 2006221"/>
              <a:gd name="connsiteX3" fmla="*/ 4550917 w 4878352"/>
              <a:gd name="connsiteY3" fmla="*/ 2006221 h 2006221"/>
              <a:gd name="connsiteX4" fmla="*/ 327435 w 4878352"/>
              <a:gd name="connsiteY4" fmla="*/ 2006221 h 2006221"/>
              <a:gd name="connsiteX5" fmla="*/ 0 w 4878352"/>
              <a:gd name="connsiteY5" fmla="*/ 1678786 h 200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8352" h="2006221">
                <a:moveTo>
                  <a:pt x="0" y="0"/>
                </a:moveTo>
                <a:lnTo>
                  <a:pt x="4878352" y="0"/>
                </a:lnTo>
                <a:lnTo>
                  <a:pt x="4878352" y="1678786"/>
                </a:lnTo>
                <a:cubicBezTo>
                  <a:pt x="4878352" y="1859623"/>
                  <a:pt x="4731754" y="2006221"/>
                  <a:pt x="4550917" y="2006221"/>
                </a:cubicBezTo>
                <a:lnTo>
                  <a:pt x="327435" y="2006221"/>
                </a:lnTo>
                <a:cubicBezTo>
                  <a:pt x="146598" y="2006221"/>
                  <a:pt x="0" y="1859623"/>
                  <a:pt x="0" y="1678786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gradFill>
              <a:gsLst>
                <a:gs pos="0">
                  <a:schemeClr val="bg1">
                    <a:alpha val="65000"/>
                  </a:schemeClr>
                </a:gs>
                <a:gs pos="53000">
                  <a:schemeClr val="bg1">
                    <a:alpha val="2000"/>
                  </a:schemeClr>
                </a:gs>
                <a:gs pos="100000">
                  <a:schemeClr val="bg1">
                    <a:alpha val="60000"/>
                  </a:schemeClr>
                </a:gs>
              </a:gsLst>
              <a:lin ang="5400000" scaled="1"/>
            </a:gradFill>
          </a:ln>
          <a:effectLst>
            <a:outerShdw blurRad="457200" dist="368300" dir="8100000" sx="94000" sy="94000" algn="tr" rotWithShape="0">
              <a:srgbClr val="283250">
                <a:alpha val="1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18319FD-F6B2-6327-B94B-3ED937F60F08}"/>
              </a:ext>
            </a:extLst>
          </p:cNvPr>
          <p:cNvSpPr txBox="1"/>
          <p:nvPr/>
        </p:nvSpPr>
        <p:spPr>
          <a:xfrm>
            <a:off x="2323761" y="1024774"/>
            <a:ext cx="13640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 smtClean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The Portfolio</a:t>
            </a:r>
            <a:endParaRPr lang="en-US" sz="6600" b="1" u="sng" spc="-15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39671" y="7137779"/>
            <a:ext cx="4996450" cy="2141819"/>
            <a:chOff x="1239671" y="7137779"/>
            <a:chExt cx="4996450" cy="2141819"/>
          </a:xfrm>
        </p:grpSpPr>
        <p:sp useBgFill="1">
          <p:nvSpPr>
            <p:cNvPr id="29" name="Freeform 28"/>
            <p:cNvSpPr/>
            <p:nvPr/>
          </p:nvSpPr>
          <p:spPr>
            <a:xfrm>
              <a:off x="1239671" y="7137780"/>
              <a:ext cx="4878352" cy="2006221"/>
            </a:xfrm>
            <a:custGeom>
              <a:avLst/>
              <a:gdLst>
                <a:gd name="connsiteX0" fmla="*/ 0 w 4878352"/>
                <a:gd name="connsiteY0" fmla="*/ 0 h 2006221"/>
                <a:gd name="connsiteX1" fmla="*/ 4878352 w 4878352"/>
                <a:gd name="connsiteY1" fmla="*/ 0 h 2006221"/>
                <a:gd name="connsiteX2" fmla="*/ 4878352 w 4878352"/>
                <a:gd name="connsiteY2" fmla="*/ 1678786 h 2006221"/>
                <a:gd name="connsiteX3" fmla="*/ 4550917 w 4878352"/>
                <a:gd name="connsiteY3" fmla="*/ 2006221 h 2006221"/>
                <a:gd name="connsiteX4" fmla="*/ 327435 w 4878352"/>
                <a:gd name="connsiteY4" fmla="*/ 2006221 h 2006221"/>
                <a:gd name="connsiteX5" fmla="*/ 0 w 4878352"/>
                <a:gd name="connsiteY5" fmla="*/ 1678786 h 2006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8352" h="2006221">
                  <a:moveTo>
                    <a:pt x="0" y="0"/>
                  </a:moveTo>
                  <a:lnTo>
                    <a:pt x="4878352" y="0"/>
                  </a:lnTo>
                  <a:lnTo>
                    <a:pt x="4878352" y="1678786"/>
                  </a:lnTo>
                  <a:cubicBezTo>
                    <a:pt x="4878352" y="1859623"/>
                    <a:pt x="4731754" y="2006221"/>
                    <a:pt x="4550917" y="2006221"/>
                  </a:cubicBezTo>
                  <a:lnTo>
                    <a:pt x="327435" y="2006221"/>
                  </a:lnTo>
                  <a:cubicBezTo>
                    <a:pt x="146598" y="2006221"/>
                    <a:pt x="0" y="1859623"/>
                    <a:pt x="0" y="1678786"/>
                  </a:cubicBezTo>
                  <a:close/>
                </a:path>
              </a:pathLst>
            </a:custGeom>
            <a:ln>
              <a:noFill/>
            </a:ln>
            <a:effectLst>
              <a:outerShdw blurRad="457200" dist="368300" dir="8100000" sx="94000" sy="94000" algn="tr" rotWithShape="0">
                <a:srgbClr val="28325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874322" y="7561189"/>
              <a:ext cx="2243701" cy="1582811"/>
            </a:xfrm>
            <a:custGeom>
              <a:avLst/>
              <a:gdLst>
                <a:gd name="connsiteX0" fmla="*/ 2121917 w 2243701"/>
                <a:gd name="connsiteY0" fmla="*/ 0 h 1582811"/>
                <a:gd name="connsiteX1" fmla="*/ 2243701 w 2243701"/>
                <a:gd name="connsiteY1" fmla="*/ 6150 h 1582811"/>
                <a:gd name="connsiteX2" fmla="*/ 2243701 w 2243701"/>
                <a:gd name="connsiteY2" fmla="*/ 1051982 h 1582811"/>
                <a:gd name="connsiteX3" fmla="*/ 2241441 w 2243701"/>
                <a:gd name="connsiteY3" fmla="*/ 1051636 h 1582811"/>
                <a:gd name="connsiteX4" fmla="*/ 2121917 w 2243701"/>
                <a:gd name="connsiteY4" fmla="*/ 1045601 h 1582811"/>
                <a:gd name="connsiteX5" fmla="*/ 1152566 w 2243701"/>
                <a:gd name="connsiteY5" fmla="*/ 1561001 h 1582811"/>
                <a:gd name="connsiteX6" fmla="*/ 1140728 w 2243701"/>
                <a:gd name="connsiteY6" fmla="*/ 1582811 h 1582811"/>
                <a:gd name="connsiteX7" fmla="*/ 0 w 2243701"/>
                <a:gd name="connsiteY7" fmla="*/ 1582811 h 1582811"/>
                <a:gd name="connsiteX8" fmla="*/ 6882 w 2243701"/>
                <a:gd name="connsiteY8" fmla="*/ 1556045 h 1582811"/>
                <a:gd name="connsiteX9" fmla="*/ 2121917 w 2243701"/>
                <a:gd name="connsiteY9" fmla="*/ 0 h 158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701" h="1582811">
                  <a:moveTo>
                    <a:pt x="2121917" y="0"/>
                  </a:moveTo>
                  <a:lnTo>
                    <a:pt x="2243701" y="6150"/>
                  </a:lnTo>
                  <a:lnTo>
                    <a:pt x="2243701" y="1051982"/>
                  </a:lnTo>
                  <a:lnTo>
                    <a:pt x="2241441" y="1051636"/>
                  </a:lnTo>
                  <a:cubicBezTo>
                    <a:pt x="2202142" y="1047646"/>
                    <a:pt x="2162268" y="1045601"/>
                    <a:pt x="2121917" y="1045601"/>
                  </a:cubicBezTo>
                  <a:cubicBezTo>
                    <a:pt x="1718405" y="1045601"/>
                    <a:pt x="1362643" y="1250046"/>
                    <a:pt x="1152566" y="1561001"/>
                  </a:cubicBezTo>
                  <a:lnTo>
                    <a:pt x="1140728" y="1582811"/>
                  </a:lnTo>
                  <a:lnTo>
                    <a:pt x="0" y="1582811"/>
                  </a:lnTo>
                  <a:lnTo>
                    <a:pt x="6882" y="1556045"/>
                  </a:lnTo>
                  <a:cubicBezTo>
                    <a:pt x="287276" y="654552"/>
                    <a:pt x="1128157" y="0"/>
                    <a:pt x="2121917" y="0"/>
                  </a:cubicBezTo>
                  <a:close/>
                </a:path>
              </a:pathLst>
            </a:custGeom>
            <a:gradFill>
              <a:gsLst>
                <a:gs pos="11000">
                  <a:schemeClr val="accent5">
                    <a:alpha val="56000"/>
                  </a:schemeClr>
                </a:gs>
                <a:gs pos="80000">
                  <a:schemeClr val="accent3">
                    <a:alpha val="56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>
              <a:off x="3626712" y="7438800"/>
              <a:ext cx="2609409" cy="1840798"/>
            </a:xfrm>
            <a:custGeom>
              <a:avLst/>
              <a:gdLst>
                <a:gd name="connsiteX0" fmla="*/ 2121917 w 2243701"/>
                <a:gd name="connsiteY0" fmla="*/ 0 h 1582811"/>
                <a:gd name="connsiteX1" fmla="*/ 2243701 w 2243701"/>
                <a:gd name="connsiteY1" fmla="*/ 6150 h 1582811"/>
                <a:gd name="connsiteX2" fmla="*/ 2243701 w 2243701"/>
                <a:gd name="connsiteY2" fmla="*/ 1051982 h 1582811"/>
                <a:gd name="connsiteX3" fmla="*/ 2241441 w 2243701"/>
                <a:gd name="connsiteY3" fmla="*/ 1051636 h 1582811"/>
                <a:gd name="connsiteX4" fmla="*/ 2121917 w 2243701"/>
                <a:gd name="connsiteY4" fmla="*/ 1045601 h 1582811"/>
                <a:gd name="connsiteX5" fmla="*/ 1152566 w 2243701"/>
                <a:gd name="connsiteY5" fmla="*/ 1561001 h 1582811"/>
                <a:gd name="connsiteX6" fmla="*/ 1140728 w 2243701"/>
                <a:gd name="connsiteY6" fmla="*/ 1582811 h 1582811"/>
                <a:gd name="connsiteX7" fmla="*/ 0 w 2243701"/>
                <a:gd name="connsiteY7" fmla="*/ 1582811 h 1582811"/>
                <a:gd name="connsiteX8" fmla="*/ 6882 w 2243701"/>
                <a:gd name="connsiteY8" fmla="*/ 1556045 h 1582811"/>
                <a:gd name="connsiteX9" fmla="*/ 2121917 w 2243701"/>
                <a:gd name="connsiteY9" fmla="*/ 0 h 158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701" h="1582811">
                  <a:moveTo>
                    <a:pt x="2121917" y="0"/>
                  </a:moveTo>
                  <a:lnTo>
                    <a:pt x="2243701" y="6150"/>
                  </a:lnTo>
                  <a:lnTo>
                    <a:pt x="2243701" y="1051982"/>
                  </a:lnTo>
                  <a:lnTo>
                    <a:pt x="2241441" y="1051636"/>
                  </a:lnTo>
                  <a:cubicBezTo>
                    <a:pt x="2202142" y="1047646"/>
                    <a:pt x="2162268" y="1045601"/>
                    <a:pt x="2121917" y="1045601"/>
                  </a:cubicBezTo>
                  <a:cubicBezTo>
                    <a:pt x="1718405" y="1045601"/>
                    <a:pt x="1362643" y="1250046"/>
                    <a:pt x="1152566" y="1561001"/>
                  </a:cubicBezTo>
                  <a:lnTo>
                    <a:pt x="1140728" y="1582811"/>
                  </a:lnTo>
                  <a:lnTo>
                    <a:pt x="0" y="1582811"/>
                  </a:lnTo>
                  <a:lnTo>
                    <a:pt x="6882" y="1556045"/>
                  </a:lnTo>
                  <a:cubicBezTo>
                    <a:pt x="287276" y="654552"/>
                    <a:pt x="1128157" y="0"/>
                    <a:pt x="2121917" y="0"/>
                  </a:cubicBezTo>
                  <a:close/>
                </a:path>
              </a:pathLst>
            </a:custGeom>
            <a:solidFill>
              <a:schemeClr val="bg1">
                <a:alpha val="37000"/>
              </a:schemeClr>
            </a:soli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  <a:softEdge rad="419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1239671" y="7137779"/>
              <a:ext cx="4878352" cy="2006221"/>
            </a:xfrm>
            <a:custGeom>
              <a:avLst/>
              <a:gdLst>
                <a:gd name="connsiteX0" fmla="*/ 0 w 4878352"/>
                <a:gd name="connsiteY0" fmla="*/ 0 h 2006221"/>
                <a:gd name="connsiteX1" fmla="*/ 4878352 w 4878352"/>
                <a:gd name="connsiteY1" fmla="*/ 0 h 2006221"/>
                <a:gd name="connsiteX2" fmla="*/ 4878352 w 4878352"/>
                <a:gd name="connsiteY2" fmla="*/ 1678786 h 2006221"/>
                <a:gd name="connsiteX3" fmla="*/ 4550917 w 4878352"/>
                <a:gd name="connsiteY3" fmla="*/ 2006221 h 2006221"/>
                <a:gd name="connsiteX4" fmla="*/ 327435 w 4878352"/>
                <a:gd name="connsiteY4" fmla="*/ 2006221 h 2006221"/>
                <a:gd name="connsiteX5" fmla="*/ 0 w 4878352"/>
                <a:gd name="connsiteY5" fmla="*/ 1678786 h 2006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8352" h="2006221">
                  <a:moveTo>
                    <a:pt x="0" y="0"/>
                  </a:moveTo>
                  <a:lnTo>
                    <a:pt x="4878352" y="0"/>
                  </a:lnTo>
                  <a:lnTo>
                    <a:pt x="4878352" y="1678786"/>
                  </a:lnTo>
                  <a:cubicBezTo>
                    <a:pt x="4878352" y="1859623"/>
                    <a:pt x="4731754" y="2006221"/>
                    <a:pt x="4550917" y="2006221"/>
                  </a:cubicBezTo>
                  <a:lnTo>
                    <a:pt x="327435" y="2006221"/>
                  </a:lnTo>
                  <a:cubicBezTo>
                    <a:pt x="146598" y="2006221"/>
                    <a:pt x="0" y="1859623"/>
                    <a:pt x="0" y="1678786"/>
                  </a:cubicBezTo>
                  <a:close/>
                </a:path>
              </a:pathLst>
            </a:custGeom>
            <a:solidFill>
              <a:schemeClr val="bg1">
                <a:alpha val="18000"/>
              </a:schemeClr>
            </a:solidFill>
            <a:ln>
              <a:gradFill>
                <a:gsLst>
                  <a:gs pos="0">
                    <a:schemeClr val="bg1">
                      <a:alpha val="65000"/>
                    </a:schemeClr>
                  </a:gs>
                  <a:gs pos="53000">
                    <a:schemeClr val="bg1">
                      <a:alpha val="200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</a:ln>
            <a:effectLst>
              <a:outerShdw blurRad="457200" dist="368300" dir="8100000" sx="94000" sy="94000" algn="tr" rotWithShape="0">
                <a:srgbClr val="28325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82385" y="7137778"/>
            <a:ext cx="5000791" cy="2184850"/>
            <a:chOff x="6582385" y="7137778"/>
            <a:chExt cx="5000791" cy="2184850"/>
          </a:xfrm>
        </p:grpSpPr>
        <p:sp useBgFill="1">
          <p:nvSpPr>
            <p:cNvPr id="38" name="Freeform 37"/>
            <p:cNvSpPr/>
            <p:nvPr/>
          </p:nvSpPr>
          <p:spPr>
            <a:xfrm>
              <a:off x="6704824" y="7137779"/>
              <a:ext cx="4878352" cy="2006221"/>
            </a:xfrm>
            <a:custGeom>
              <a:avLst/>
              <a:gdLst>
                <a:gd name="connsiteX0" fmla="*/ 0 w 4878352"/>
                <a:gd name="connsiteY0" fmla="*/ 0 h 2006221"/>
                <a:gd name="connsiteX1" fmla="*/ 4878352 w 4878352"/>
                <a:gd name="connsiteY1" fmla="*/ 0 h 2006221"/>
                <a:gd name="connsiteX2" fmla="*/ 4878352 w 4878352"/>
                <a:gd name="connsiteY2" fmla="*/ 1678786 h 2006221"/>
                <a:gd name="connsiteX3" fmla="*/ 4550917 w 4878352"/>
                <a:gd name="connsiteY3" fmla="*/ 2006221 h 2006221"/>
                <a:gd name="connsiteX4" fmla="*/ 327435 w 4878352"/>
                <a:gd name="connsiteY4" fmla="*/ 2006221 h 2006221"/>
                <a:gd name="connsiteX5" fmla="*/ 0 w 4878352"/>
                <a:gd name="connsiteY5" fmla="*/ 1678786 h 2006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8352" h="2006221">
                  <a:moveTo>
                    <a:pt x="0" y="0"/>
                  </a:moveTo>
                  <a:lnTo>
                    <a:pt x="4878352" y="0"/>
                  </a:lnTo>
                  <a:lnTo>
                    <a:pt x="4878352" y="1678786"/>
                  </a:lnTo>
                  <a:cubicBezTo>
                    <a:pt x="4878352" y="1859623"/>
                    <a:pt x="4731754" y="2006221"/>
                    <a:pt x="4550917" y="2006221"/>
                  </a:cubicBezTo>
                  <a:lnTo>
                    <a:pt x="327435" y="2006221"/>
                  </a:lnTo>
                  <a:cubicBezTo>
                    <a:pt x="146598" y="2006221"/>
                    <a:pt x="0" y="1859623"/>
                    <a:pt x="0" y="1678786"/>
                  </a:cubicBezTo>
                  <a:close/>
                </a:path>
              </a:pathLst>
            </a:custGeom>
            <a:ln>
              <a:noFill/>
            </a:ln>
            <a:effectLst>
              <a:outerShdw blurRad="457200" dist="368300" dir="8100000" sx="94000" sy="94000" algn="tr" rotWithShape="0">
                <a:srgbClr val="28325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6704824" y="7679065"/>
              <a:ext cx="1413332" cy="1464934"/>
            </a:xfrm>
            <a:custGeom>
              <a:avLst/>
              <a:gdLst>
                <a:gd name="connsiteX0" fmla="*/ 0 w 1413332"/>
                <a:gd name="connsiteY0" fmla="*/ 0 h 1464934"/>
                <a:gd name="connsiteX1" fmla="*/ 153437 w 1413332"/>
                <a:gd name="connsiteY1" fmla="*/ 56159 h 1464934"/>
                <a:gd name="connsiteX2" fmla="*/ 1406450 w 1413332"/>
                <a:gd name="connsiteY2" fmla="*/ 1438169 h 1464934"/>
                <a:gd name="connsiteX3" fmla="*/ 1413332 w 1413332"/>
                <a:gd name="connsiteY3" fmla="*/ 1464934 h 1464934"/>
                <a:gd name="connsiteX4" fmla="*/ 327435 w 1413332"/>
                <a:gd name="connsiteY4" fmla="*/ 1464934 h 1464934"/>
                <a:gd name="connsiteX5" fmla="*/ 269431 w 1413332"/>
                <a:gd name="connsiteY5" fmla="*/ 1459087 h 1464934"/>
                <a:gd name="connsiteX6" fmla="*/ 260767 w 1413332"/>
                <a:gd name="connsiteY6" fmla="*/ 1443125 h 1464934"/>
                <a:gd name="connsiteX7" fmla="*/ 35007 w 1413332"/>
                <a:gd name="connsiteY7" fmla="*/ 1194667 h 1464934"/>
                <a:gd name="connsiteX8" fmla="*/ 3379 w 1413332"/>
                <a:gd name="connsiteY8" fmla="*/ 1171017 h 1464934"/>
                <a:gd name="connsiteX9" fmla="*/ 0 w 1413332"/>
                <a:gd name="connsiteY9" fmla="*/ 1137499 h 146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332" h="1464934">
                  <a:moveTo>
                    <a:pt x="0" y="0"/>
                  </a:moveTo>
                  <a:lnTo>
                    <a:pt x="153437" y="56159"/>
                  </a:lnTo>
                  <a:cubicBezTo>
                    <a:pt x="749577" y="308304"/>
                    <a:pt x="1212332" y="814058"/>
                    <a:pt x="1406450" y="1438169"/>
                  </a:cubicBezTo>
                  <a:lnTo>
                    <a:pt x="1413332" y="1464934"/>
                  </a:lnTo>
                  <a:lnTo>
                    <a:pt x="327435" y="1464934"/>
                  </a:lnTo>
                  <a:lnTo>
                    <a:pt x="269431" y="1459087"/>
                  </a:lnTo>
                  <a:lnTo>
                    <a:pt x="260767" y="1443125"/>
                  </a:lnTo>
                  <a:cubicBezTo>
                    <a:pt x="197744" y="1349838"/>
                    <a:pt x="121609" y="1266138"/>
                    <a:pt x="35007" y="1194667"/>
                  </a:cubicBezTo>
                  <a:lnTo>
                    <a:pt x="3379" y="1171017"/>
                  </a:lnTo>
                  <a:lnTo>
                    <a:pt x="0" y="1137499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6000"/>
                  </a:schemeClr>
                </a:gs>
                <a:gs pos="80000">
                  <a:schemeClr val="accent3">
                    <a:alpha val="56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6582385" y="7445844"/>
              <a:ext cx="1810675" cy="1876784"/>
            </a:xfrm>
            <a:custGeom>
              <a:avLst/>
              <a:gdLst>
                <a:gd name="connsiteX0" fmla="*/ 0 w 1413332"/>
                <a:gd name="connsiteY0" fmla="*/ 0 h 1464934"/>
                <a:gd name="connsiteX1" fmla="*/ 153437 w 1413332"/>
                <a:gd name="connsiteY1" fmla="*/ 56159 h 1464934"/>
                <a:gd name="connsiteX2" fmla="*/ 1406450 w 1413332"/>
                <a:gd name="connsiteY2" fmla="*/ 1438169 h 1464934"/>
                <a:gd name="connsiteX3" fmla="*/ 1413332 w 1413332"/>
                <a:gd name="connsiteY3" fmla="*/ 1464934 h 1464934"/>
                <a:gd name="connsiteX4" fmla="*/ 327435 w 1413332"/>
                <a:gd name="connsiteY4" fmla="*/ 1464934 h 1464934"/>
                <a:gd name="connsiteX5" fmla="*/ 269431 w 1413332"/>
                <a:gd name="connsiteY5" fmla="*/ 1459087 h 1464934"/>
                <a:gd name="connsiteX6" fmla="*/ 260767 w 1413332"/>
                <a:gd name="connsiteY6" fmla="*/ 1443125 h 1464934"/>
                <a:gd name="connsiteX7" fmla="*/ 35007 w 1413332"/>
                <a:gd name="connsiteY7" fmla="*/ 1194667 h 1464934"/>
                <a:gd name="connsiteX8" fmla="*/ 3379 w 1413332"/>
                <a:gd name="connsiteY8" fmla="*/ 1171017 h 1464934"/>
                <a:gd name="connsiteX9" fmla="*/ 0 w 1413332"/>
                <a:gd name="connsiteY9" fmla="*/ 1137499 h 146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332" h="1464934">
                  <a:moveTo>
                    <a:pt x="0" y="0"/>
                  </a:moveTo>
                  <a:lnTo>
                    <a:pt x="153437" y="56159"/>
                  </a:lnTo>
                  <a:cubicBezTo>
                    <a:pt x="749577" y="308304"/>
                    <a:pt x="1212332" y="814058"/>
                    <a:pt x="1406450" y="1438169"/>
                  </a:cubicBezTo>
                  <a:lnTo>
                    <a:pt x="1413332" y="1464934"/>
                  </a:lnTo>
                  <a:lnTo>
                    <a:pt x="327435" y="1464934"/>
                  </a:lnTo>
                  <a:lnTo>
                    <a:pt x="269431" y="1459087"/>
                  </a:lnTo>
                  <a:lnTo>
                    <a:pt x="260767" y="1443125"/>
                  </a:lnTo>
                  <a:cubicBezTo>
                    <a:pt x="197744" y="1349838"/>
                    <a:pt x="121609" y="1266138"/>
                    <a:pt x="35007" y="1194667"/>
                  </a:cubicBezTo>
                  <a:lnTo>
                    <a:pt x="3379" y="1171017"/>
                  </a:lnTo>
                  <a:lnTo>
                    <a:pt x="0" y="1137499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495300" dist="495300" dir="2700000" sx="95000" sy="95000" algn="tl" rotWithShape="0">
                <a:srgbClr val="283250">
                  <a:alpha val="33000"/>
                </a:srgbClr>
              </a:outerShdw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6704824" y="7137778"/>
              <a:ext cx="4878352" cy="2006221"/>
            </a:xfrm>
            <a:custGeom>
              <a:avLst/>
              <a:gdLst>
                <a:gd name="connsiteX0" fmla="*/ 0 w 4878352"/>
                <a:gd name="connsiteY0" fmla="*/ 0 h 2006221"/>
                <a:gd name="connsiteX1" fmla="*/ 4878352 w 4878352"/>
                <a:gd name="connsiteY1" fmla="*/ 0 h 2006221"/>
                <a:gd name="connsiteX2" fmla="*/ 4878352 w 4878352"/>
                <a:gd name="connsiteY2" fmla="*/ 1678786 h 2006221"/>
                <a:gd name="connsiteX3" fmla="*/ 4550917 w 4878352"/>
                <a:gd name="connsiteY3" fmla="*/ 2006221 h 2006221"/>
                <a:gd name="connsiteX4" fmla="*/ 327435 w 4878352"/>
                <a:gd name="connsiteY4" fmla="*/ 2006221 h 2006221"/>
                <a:gd name="connsiteX5" fmla="*/ 0 w 4878352"/>
                <a:gd name="connsiteY5" fmla="*/ 1678786 h 2006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8352" h="2006221">
                  <a:moveTo>
                    <a:pt x="0" y="0"/>
                  </a:moveTo>
                  <a:lnTo>
                    <a:pt x="4878352" y="0"/>
                  </a:lnTo>
                  <a:lnTo>
                    <a:pt x="4878352" y="1678786"/>
                  </a:lnTo>
                  <a:cubicBezTo>
                    <a:pt x="4878352" y="1859623"/>
                    <a:pt x="4731754" y="2006221"/>
                    <a:pt x="4550917" y="2006221"/>
                  </a:cubicBezTo>
                  <a:lnTo>
                    <a:pt x="327435" y="2006221"/>
                  </a:lnTo>
                  <a:cubicBezTo>
                    <a:pt x="146598" y="2006221"/>
                    <a:pt x="0" y="1859623"/>
                    <a:pt x="0" y="1678786"/>
                  </a:cubicBezTo>
                  <a:close/>
                </a:path>
              </a:pathLst>
            </a:custGeom>
            <a:solidFill>
              <a:schemeClr val="bg1">
                <a:alpha val="18000"/>
              </a:schemeClr>
            </a:solidFill>
            <a:ln>
              <a:gradFill>
                <a:gsLst>
                  <a:gs pos="0">
                    <a:schemeClr val="bg1">
                      <a:alpha val="65000"/>
                    </a:schemeClr>
                  </a:gs>
                  <a:gs pos="53000">
                    <a:schemeClr val="bg1">
                      <a:alpha val="200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</a:ln>
            <a:effectLst>
              <a:outerShdw blurRad="457200" dist="368300" dir="8100000" sx="94000" sy="94000" algn="tr" rotWithShape="0">
                <a:srgbClr val="28325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2033575" y="7522382"/>
            <a:ext cx="329054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 smtClean="0"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6"/>
                    </a:gs>
                  </a:gsLst>
                  <a:lin ang="13500000" scaled="1"/>
                  <a:tileRect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The Canvas</a:t>
            </a:r>
            <a:endParaRPr lang="en-US" sz="2400" b="1" dirty="0">
              <a:gradFill flip="none" rotWithShape="1"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13500000" scaled="1"/>
                <a:tileRect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1357998" y="8087418"/>
            <a:ext cx="464169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8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63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7498728" y="7522382"/>
            <a:ext cx="329054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6"/>
                    </a:gs>
                  </a:gsLst>
                  <a:lin ang="13500000" scaled="1"/>
                  <a:tileRect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Future Goals</a:t>
            </a:r>
            <a:endParaRPr lang="en-US" sz="2400" b="1" dirty="0">
              <a:gradFill flip="none" rotWithShape="1"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13500000" scaled="1"/>
                <a:tileRect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6823151" y="8087418"/>
            <a:ext cx="464169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8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65" name="Rectangle 9">
            <a:extLst>
              <a:ext uri="{FF2B5EF4-FFF2-40B4-BE49-F238E27FC236}">
                <a16:creationId xmlns="" xmlns:a16="http://schemas.microsoft.com/office/drawing/2014/main" id="{54065724-0B0D-4DFF-9C85-3DB74B24CF0B}"/>
              </a:ext>
            </a:extLst>
          </p:cNvPr>
          <p:cNvSpPr>
            <a:spLocks/>
          </p:cNvSpPr>
          <p:nvPr/>
        </p:nvSpPr>
        <p:spPr bwMode="auto">
          <a:xfrm>
            <a:off x="12963881" y="7522382"/>
            <a:ext cx="329054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6"/>
                    </a:gs>
                  </a:gsLst>
                  <a:lin ang="13500000" scaled="1"/>
                  <a:tileRect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Closing Remarks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245891DE-2E78-4BBA-9725-D3355845B2E3}"/>
              </a:ext>
            </a:extLst>
          </p:cNvPr>
          <p:cNvSpPr/>
          <p:nvPr/>
        </p:nvSpPr>
        <p:spPr>
          <a:xfrm>
            <a:off x="12288304" y="8087418"/>
            <a:ext cx="464169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800" dirty="0">
                <a:latin typeface="Sora" pitchFamily="2" charset="0"/>
                <a:cs typeface="Sora" pitchFamily="2" charset="0"/>
              </a:rPr>
              <a:t>On a personal level, performance is a journey of growth and self-discovery. 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idx="10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idx="11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343562591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4" grpId="0"/>
          <p:bldP spid="61" grpId="0"/>
          <p:bldP spid="62" grpId="0"/>
          <p:bldP spid="63" grpId="0"/>
          <p:bldP spid="64" grpId="0"/>
          <p:bldP spid="65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4" grpId="0"/>
          <p:bldP spid="61" grpId="0"/>
          <p:bldP spid="62" grpId="0"/>
          <p:bldP spid="63" grpId="0"/>
          <p:bldP spid="64" grpId="0"/>
          <p:bldP spid="65" grpId="0"/>
          <p:bldP spid="66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Fron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46F2"/>
      </a:accent1>
      <a:accent2>
        <a:srgbClr val="25CE97"/>
      </a:accent2>
      <a:accent3>
        <a:srgbClr val="C13CD5"/>
      </a:accent3>
      <a:accent4>
        <a:srgbClr val="702FC6"/>
      </a:accent4>
      <a:accent5>
        <a:srgbClr val="F98657"/>
      </a:accent5>
      <a:accent6>
        <a:srgbClr val="F61F4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3068</TotalTime>
  <Words>2969</Words>
  <Application>Microsoft Office PowerPoint</Application>
  <PresentationFormat>Custom</PresentationFormat>
  <Paragraphs>414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Montserrat</vt:lpstr>
      <vt:lpstr>Sora</vt:lpstr>
      <vt:lpstr>Sora Light</vt:lpstr>
      <vt:lpstr>Source Sans Pro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Binangkit</dc:creator>
  <cp:lastModifiedBy>Binangkit</cp:lastModifiedBy>
  <cp:revision>251</cp:revision>
  <dcterms:created xsi:type="dcterms:W3CDTF">2023-10-17T11:06:12Z</dcterms:created>
  <dcterms:modified xsi:type="dcterms:W3CDTF">2023-10-21T02:08:32Z</dcterms:modified>
</cp:coreProperties>
</file>