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5" r:id="rId6"/>
    <p:sldId id="259" r:id="rId7"/>
    <p:sldId id="269" r:id="rId8"/>
    <p:sldId id="271" r:id="rId9"/>
    <p:sldId id="272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C709B-E249-4D51-BA09-DA78F0DE1C5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18AF0-03CD-45FE-8ACD-3C0AFF5F8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3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18AF0-03CD-45FE-8ACD-3C0AFF5F8C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2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3037-0618-490E-9B0E-85D0EBCAF934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5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oves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3483819"/>
          </a:xfrm>
        </p:spPr>
        <p:txBody>
          <a:bodyPr>
            <a:normAutofit/>
          </a:bodyPr>
          <a:lstStyle/>
          <a:p>
            <a:r>
              <a:rPr lang="en-IN" sz="5300" b="1" dirty="0"/>
              <a:t>DevOps Training</a:t>
            </a:r>
            <a:br>
              <a:rPr lang="en-IN" dirty="0"/>
            </a:br>
            <a:r>
              <a:rPr lang="en-IN" b="1" dirty="0"/>
              <a:t>Mercedes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9-12 April, 2019</a:t>
            </a:r>
          </a:p>
          <a:p>
            <a:r>
              <a:rPr lang="en-IN" b="1" dirty="0">
                <a:solidFill>
                  <a:schemeClr val="tx1"/>
                </a:solidFill>
              </a:rPr>
              <a:t>Albert Anthony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Download Lab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83162"/>
          </a:xfrm>
        </p:spPr>
        <p:txBody>
          <a:bodyPr>
            <a:normAutofit/>
          </a:bodyPr>
          <a:lstStyle/>
          <a:p>
            <a:r>
              <a:rPr lang="en-IN" sz="5400" b="1" dirty="0"/>
              <a:t>https://github.com/albertlovescloud/mercedestraining</a:t>
            </a:r>
          </a:p>
        </p:txBody>
      </p:sp>
    </p:spTree>
    <p:extLst>
      <p:ext uri="{BB962C8B-B14F-4D97-AF65-F5344CB8AC3E}">
        <p14:creationId xmlns:p14="http://schemas.microsoft.com/office/powerpoint/2010/main" val="31168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933"/>
            <a:ext cx="5554960" cy="4987429"/>
          </a:xfrm>
        </p:spPr>
        <p:txBody>
          <a:bodyPr>
            <a:normAutofit/>
          </a:bodyPr>
          <a:lstStyle/>
          <a:p>
            <a:r>
              <a:rPr lang="en-IN" dirty="0"/>
              <a:t>Founder of Loves Cloud </a:t>
            </a:r>
            <a:r>
              <a:rPr lang="en-IN" sz="2800" dirty="0"/>
              <a:t>(</a:t>
            </a:r>
            <a:r>
              <a:rPr lang="en-IN" sz="2800" dirty="0">
                <a:hlinkClick r:id="rId2"/>
              </a:rPr>
              <a:t>www.loves.cloud</a:t>
            </a:r>
            <a:r>
              <a:rPr lang="en-IN" sz="2800" dirty="0"/>
              <a:t>)</a:t>
            </a:r>
          </a:p>
          <a:p>
            <a:r>
              <a:rPr lang="en-IN" dirty="0"/>
              <a:t>Trainer &amp; Consultant</a:t>
            </a:r>
          </a:p>
          <a:p>
            <a:pPr lvl="2"/>
            <a:r>
              <a:rPr lang="en-IN" dirty="0"/>
              <a:t>Containers, DevOps, Cloud &amp; Serverless</a:t>
            </a:r>
          </a:p>
          <a:p>
            <a:r>
              <a:rPr lang="en-IN" dirty="0"/>
              <a:t>Author – Mastering AWS Security</a:t>
            </a:r>
          </a:p>
          <a:p>
            <a:endParaRPr lang="en-IN" sz="2400" dirty="0"/>
          </a:p>
          <a:p>
            <a:endParaRPr lang="en-IN" sz="2800" dirty="0"/>
          </a:p>
        </p:txBody>
      </p:sp>
      <p:pic>
        <p:nvPicPr>
          <p:cNvPr id="2050" name="Picture 2" descr="https://lh4.googleusercontent.com/OmS0hIMa6RgwMPJbJmxttOws--bEcwOueqVNfgQKvTbRfJ__Cnc3IIqjenIF5l8km79KuGPa5IfMCczJoEEcNgnbZtXD0urXt6-XbUvGOw7CDeaFmLY0LMJFGzCR4Rf57RUcN8_-0Ac">
            <a:extLst>
              <a:ext uri="{FF2B5EF4-FFF2-40B4-BE49-F238E27FC236}">
                <a16:creationId xmlns:a16="http://schemas.microsoft.com/office/drawing/2014/main" id="{40C78205-B3A8-44B2-BFDB-4908986D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04784"/>
            <a:ext cx="2921635" cy="35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dirty="0"/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Topics Covered</a:t>
            </a:r>
          </a:p>
          <a:p>
            <a:pPr lvl="1"/>
            <a:r>
              <a:rPr lang="en-IN" dirty="0"/>
              <a:t>GitHub Hands-On (5 Labs)</a:t>
            </a:r>
          </a:p>
          <a:p>
            <a:pPr lvl="1"/>
            <a:r>
              <a:rPr lang="en-IN" dirty="0"/>
              <a:t>Jenkins Hands-On (6 Labs)</a:t>
            </a:r>
          </a:p>
          <a:p>
            <a:pPr lvl="1"/>
            <a:r>
              <a:rPr lang="en-IN" dirty="0"/>
              <a:t>Docker Hands-On (7 Labs)</a:t>
            </a:r>
          </a:p>
          <a:p>
            <a:pPr lvl="1"/>
            <a:r>
              <a:rPr lang="en-IN" dirty="0"/>
              <a:t>Kubernetes Hands-On (4 Labs)</a:t>
            </a:r>
          </a:p>
          <a:p>
            <a:pPr lvl="1"/>
            <a:r>
              <a:rPr lang="en-IN" b="1" u="sng" dirty="0"/>
              <a:t>22</a:t>
            </a:r>
            <a:r>
              <a:rPr lang="en-IN" dirty="0"/>
              <a:t> Hands-on Labs</a:t>
            </a:r>
          </a:p>
        </p:txBody>
      </p:sp>
    </p:spTree>
    <p:extLst>
      <p:ext uri="{BB962C8B-B14F-4D97-AF65-F5344CB8AC3E}">
        <p14:creationId xmlns:p14="http://schemas.microsoft.com/office/powerpoint/2010/main" val="7925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Putty/</a:t>
            </a:r>
            <a:r>
              <a:rPr lang="en-IN" dirty="0" err="1"/>
              <a:t>GitBash</a:t>
            </a:r>
            <a:r>
              <a:rPr lang="en-IN" dirty="0"/>
              <a:t> on Laptop to Connect to Remote Server</a:t>
            </a:r>
          </a:p>
          <a:p>
            <a:r>
              <a:rPr lang="en-IN" dirty="0"/>
              <a:t>Internet – </a:t>
            </a:r>
            <a:r>
              <a:rPr lang="en-IN" dirty="0" err="1"/>
              <a:t>HotSpot</a:t>
            </a:r>
            <a:r>
              <a:rPr lang="en-IN" dirty="0"/>
              <a:t> to Connect to Remote Server</a:t>
            </a:r>
          </a:p>
          <a:p>
            <a:endParaRPr lang="en-IN" dirty="0"/>
          </a:p>
          <a:p>
            <a:r>
              <a:rPr lang="en-IN" dirty="0"/>
              <a:t>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Launching Your Own Server in Cloud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GitHub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Docker Hub Account</a:t>
            </a:r>
          </a:p>
        </p:txBody>
      </p:sp>
    </p:spTree>
    <p:extLst>
      <p:ext uri="{BB962C8B-B14F-4D97-AF65-F5344CB8AC3E}">
        <p14:creationId xmlns:p14="http://schemas.microsoft.com/office/powerpoint/2010/main" val="15021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en-IN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5446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Less theory, more labs</a:t>
            </a:r>
          </a:p>
          <a:p>
            <a:r>
              <a:rPr lang="en-IN" dirty="0"/>
              <a:t>Fully functional environment for all participants</a:t>
            </a:r>
          </a:p>
          <a:p>
            <a:r>
              <a:rPr lang="en-IN" dirty="0"/>
              <a:t>Servers and software pre-installed</a:t>
            </a:r>
          </a:p>
          <a:p>
            <a:r>
              <a:rPr lang="en-IN" dirty="0"/>
              <a:t>Hands-on labs for all topics</a:t>
            </a:r>
          </a:p>
          <a:p>
            <a:r>
              <a:rPr lang="en-IN" dirty="0"/>
              <a:t>Team and individual assignments</a:t>
            </a:r>
          </a:p>
          <a:p>
            <a:r>
              <a:rPr lang="en-IN" dirty="0"/>
              <a:t>Best Practices</a:t>
            </a:r>
          </a:p>
          <a:p>
            <a:r>
              <a:rPr lang="en-IN" dirty="0"/>
              <a:t>Lab instructions document</a:t>
            </a:r>
          </a:p>
          <a:p>
            <a:r>
              <a:rPr lang="en-IN" dirty="0"/>
              <a:t>Labs similar to real projects</a:t>
            </a:r>
          </a:p>
          <a:p>
            <a:r>
              <a:rPr lang="en-IN" dirty="0"/>
              <a:t>All training material to be shared with participants</a:t>
            </a:r>
          </a:p>
        </p:txBody>
      </p:sp>
    </p:spTree>
    <p:extLst>
      <p:ext uri="{BB962C8B-B14F-4D97-AF65-F5344CB8AC3E}">
        <p14:creationId xmlns:p14="http://schemas.microsoft.com/office/powerpoint/2010/main" val="32620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Introductions</a:t>
            </a:r>
          </a:p>
          <a:p>
            <a:r>
              <a:rPr lang="en-IN" dirty="0"/>
              <a:t>Setting Expectations</a:t>
            </a:r>
          </a:p>
          <a:p>
            <a:r>
              <a:rPr lang="en-IN" dirty="0"/>
              <a:t>Overview of Training</a:t>
            </a:r>
          </a:p>
          <a:p>
            <a:r>
              <a:rPr lang="en-IN" dirty="0"/>
              <a:t>Launching Your Own Servers in AWS</a:t>
            </a:r>
          </a:p>
          <a:p>
            <a:r>
              <a:rPr lang="en-IN" dirty="0"/>
              <a:t>Overview </a:t>
            </a:r>
            <a:r>
              <a:rPr lang="en-IN"/>
              <a:t>of DevOps</a:t>
            </a:r>
          </a:p>
          <a:p>
            <a:r>
              <a:rPr lang="en-IN" dirty="0"/>
              <a:t>GitHub Hands-on</a:t>
            </a:r>
          </a:p>
        </p:txBody>
      </p:sp>
    </p:spTree>
    <p:extLst>
      <p:ext uri="{BB962C8B-B14F-4D97-AF65-F5344CB8AC3E}">
        <p14:creationId xmlns:p14="http://schemas.microsoft.com/office/powerpoint/2010/main" val="1793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GitHub Collaboration</a:t>
            </a:r>
          </a:p>
          <a:p>
            <a:r>
              <a:rPr lang="en-IN" dirty="0"/>
              <a:t>Jenkins Hands-On</a:t>
            </a:r>
          </a:p>
          <a:p>
            <a:pPr lvl="1"/>
            <a:r>
              <a:rPr lang="en-IN" dirty="0"/>
              <a:t>Basic Jobs</a:t>
            </a:r>
          </a:p>
          <a:p>
            <a:pPr lvl="1"/>
            <a:r>
              <a:rPr lang="en-IN" dirty="0"/>
              <a:t>GitHub Integration</a:t>
            </a:r>
          </a:p>
          <a:p>
            <a:pPr lvl="1"/>
            <a:r>
              <a:rPr lang="en-IN" dirty="0"/>
              <a:t>Continuous Integration</a:t>
            </a:r>
          </a:p>
          <a:p>
            <a:pPr lvl="1"/>
            <a:r>
              <a:rPr lang="en-IN" dirty="0"/>
              <a:t>Continuous Deployment</a:t>
            </a:r>
          </a:p>
          <a:p>
            <a:pPr lvl="1"/>
            <a:r>
              <a:rPr lang="en-IN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206525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Docker Hands-on</a:t>
            </a:r>
          </a:p>
          <a:p>
            <a:r>
              <a:rPr lang="en-IN" dirty="0"/>
              <a:t>Images and Containers</a:t>
            </a:r>
          </a:p>
          <a:p>
            <a:r>
              <a:rPr lang="en-IN" dirty="0"/>
              <a:t>Running Containers</a:t>
            </a:r>
          </a:p>
          <a:p>
            <a:r>
              <a:rPr lang="en-IN" dirty="0" err="1"/>
              <a:t>Dockerfile</a:t>
            </a:r>
            <a:endParaRPr lang="en-IN" dirty="0"/>
          </a:p>
          <a:p>
            <a:r>
              <a:rPr lang="en-IN" dirty="0" err="1"/>
              <a:t>Dockerize</a:t>
            </a:r>
            <a:r>
              <a:rPr lang="en-IN" dirty="0"/>
              <a:t> Apps</a:t>
            </a:r>
          </a:p>
          <a:p>
            <a:r>
              <a:rPr lang="en-IN" dirty="0" err="1"/>
              <a:t>DockerHub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4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Docker Compose</a:t>
            </a:r>
          </a:p>
          <a:p>
            <a:r>
              <a:rPr lang="en-IN" dirty="0"/>
              <a:t>CI/CD Pipelines Using Jenkins and Docker</a:t>
            </a:r>
          </a:p>
          <a:p>
            <a:r>
              <a:rPr lang="en-IN" dirty="0"/>
              <a:t>Group Assignment</a:t>
            </a:r>
          </a:p>
          <a:p>
            <a:r>
              <a:rPr lang="en-IN" dirty="0"/>
              <a:t>Kubernetes Overview</a:t>
            </a:r>
          </a:p>
          <a:p>
            <a:r>
              <a:rPr lang="en-IN" dirty="0"/>
              <a:t>Deploy </a:t>
            </a:r>
            <a:r>
              <a:rPr lang="en-IN" dirty="0" err="1"/>
              <a:t>Dockerized</a:t>
            </a:r>
            <a:r>
              <a:rPr lang="en-IN" dirty="0"/>
              <a:t> Apps on K8 Cluster</a:t>
            </a:r>
          </a:p>
          <a:p>
            <a:r>
              <a:rPr lang="en-IN" dirty="0"/>
              <a:t>Monitor Kubernetes Cluster with Prometheus and Grafana</a:t>
            </a:r>
          </a:p>
        </p:txBody>
      </p:sp>
    </p:spTree>
    <p:extLst>
      <p:ext uri="{BB962C8B-B14F-4D97-AF65-F5344CB8AC3E}">
        <p14:creationId xmlns:p14="http://schemas.microsoft.com/office/powerpoint/2010/main" val="26004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31796</TotalTime>
  <Words>243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DevOps Training Mercedes </vt:lpstr>
      <vt:lpstr>Introductions</vt:lpstr>
      <vt:lpstr>Setting Expectations</vt:lpstr>
      <vt:lpstr>Pre-requisites</vt:lpstr>
      <vt:lpstr>Training Methodology</vt:lpstr>
      <vt:lpstr>Training Schedule – Day 1</vt:lpstr>
      <vt:lpstr>Training Schedule – Day 2</vt:lpstr>
      <vt:lpstr>Training Schedule – Day 3</vt:lpstr>
      <vt:lpstr>Training Schedule – Day 4</vt:lpstr>
      <vt:lpstr>Download Lab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233</cp:revision>
  <dcterms:created xsi:type="dcterms:W3CDTF">2018-01-08T11:57:24Z</dcterms:created>
  <dcterms:modified xsi:type="dcterms:W3CDTF">2019-04-09T06:49:41Z</dcterms:modified>
</cp:coreProperties>
</file>