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5" r:id="rId1"/>
  </p:sldMasterIdLst>
  <p:notesMasterIdLst>
    <p:notesMasterId r:id="rId29"/>
  </p:notesMasterIdLst>
  <p:sldIdLst>
    <p:sldId id="256" r:id="rId2"/>
    <p:sldId id="257" r:id="rId3"/>
    <p:sldId id="261" r:id="rId4"/>
    <p:sldId id="324" r:id="rId5"/>
    <p:sldId id="262" r:id="rId6"/>
    <p:sldId id="258" r:id="rId7"/>
    <p:sldId id="316" r:id="rId8"/>
    <p:sldId id="317" r:id="rId9"/>
    <p:sldId id="320" r:id="rId10"/>
    <p:sldId id="321" r:id="rId11"/>
    <p:sldId id="322" r:id="rId12"/>
    <p:sldId id="323" r:id="rId13"/>
    <p:sldId id="325" r:id="rId14"/>
    <p:sldId id="326" r:id="rId15"/>
    <p:sldId id="327" r:id="rId16"/>
    <p:sldId id="328" r:id="rId17"/>
    <p:sldId id="330" r:id="rId18"/>
    <p:sldId id="329" r:id="rId19"/>
    <p:sldId id="318" r:id="rId20"/>
    <p:sldId id="331" r:id="rId21"/>
    <p:sldId id="333" r:id="rId22"/>
    <p:sldId id="319" r:id="rId23"/>
    <p:sldId id="337" r:id="rId24"/>
    <p:sldId id="335" r:id="rId25"/>
    <p:sldId id="332" r:id="rId26"/>
    <p:sldId id="338" r:id="rId27"/>
    <p:sldId id="313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Open Sans ExtraBold" panose="020B0604020202020204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8A83D9-D6E1-453F-B784-2B50EE5AA9D3}">
  <a:tblStyle styleId="{618A83D9-D6E1-453F-B784-2B50EE5AA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2019" autoAdjust="0"/>
  </p:normalViewPr>
  <p:slideViewPr>
    <p:cSldViewPr>
      <p:cViewPr varScale="1">
        <p:scale>
          <a:sx n="82" d="100"/>
          <a:sy n="82" d="100"/>
        </p:scale>
        <p:origin x="820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8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2178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51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76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936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02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753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690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941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00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293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3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737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224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79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070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186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34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790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72" name="Shape 6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45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0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69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09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5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6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ag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" y="129307"/>
            <a:ext cx="91440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 ExtraBold"/>
              <a:buNone/>
              <a:defRPr sz="18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0" y="486000"/>
            <a:ext cx="91440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"/>
          </p:nvPr>
        </p:nvSpPr>
        <p:spPr>
          <a:xfrm>
            <a:off x="314047" y="1098338"/>
            <a:ext cx="8144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807" r:id="rId3"/>
    <p:sldLayoutId id="2147483808" r:id="rId4"/>
    <p:sldLayoutId id="2147483810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tx1"/>
                </a:solidFill>
              </a:rPr>
              <a:t>Chapter 3 – </a:t>
            </a:r>
            <a:r>
              <a:rPr lang="en-IN" sz="4400" b="1" dirty="0">
                <a:solidFill>
                  <a:schemeClr val="tx1"/>
                </a:solidFill>
              </a:rPr>
              <a:t>SCM with GitHub</a:t>
            </a:r>
            <a:endParaRPr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dirty="0">
                <a:solidFill>
                  <a:schemeClr val="tx1"/>
                </a:solidFill>
              </a:rPr>
              <a:t>Repositories</a:t>
            </a:r>
            <a:endParaRPr sz="3600" b="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18DA5D-D2C7-4391-9EDE-106F3998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335"/>
            <a:ext cx="9144000" cy="1488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10F12-D1CC-45FA-9072-754680FFE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485231"/>
            <a:ext cx="51339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9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</a:rPr>
              <a:t>Assignment – Create Your Account on GitHub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DE16F-3C63-4946-802F-9B69873E34A1}"/>
              </a:ext>
            </a:extLst>
          </p:cNvPr>
          <p:cNvSpPr txBox="1"/>
          <p:nvPr/>
        </p:nvSpPr>
        <p:spPr>
          <a:xfrm>
            <a:off x="611560" y="1203598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600" dirty="0">
                <a:solidFill>
                  <a:schemeClr val="tx1"/>
                </a:solidFill>
                <a:latin typeface="+mn-lt"/>
              </a:rPr>
              <a:t>Create your account on </a:t>
            </a:r>
            <a:r>
              <a:rPr lang="en-IN" sz="3600" dirty="0">
                <a:solidFill>
                  <a:schemeClr val="tx1"/>
                </a:solidFill>
                <a:latin typeface="+mn-lt"/>
                <a:hlinkClick r:id="rId3"/>
              </a:rPr>
              <a:t>www.github.com</a:t>
            </a:r>
            <a:endParaRPr lang="en-IN" sz="36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3600" dirty="0">
                <a:solidFill>
                  <a:schemeClr val="tx1"/>
                </a:solidFill>
                <a:latin typeface="+mn-lt"/>
              </a:rPr>
              <a:t>Remember credentials, we’ll need them in labs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600" dirty="0">
                <a:solidFill>
                  <a:schemeClr val="tx1"/>
                </a:solidFill>
                <a:latin typeface="+mn-lt"/>
              </a:rPr>
              <a:t>https://github.com/albertlovescloud/rildevopstraining</a:t>
            </a:r>
          </a:p>
        </p:txBody>
      </p:sp>
    </p:spTree>
    <p:extLst>
      <p:ext uri="{BB962C8B-B14F-4D97-AF65-F5344CB8AC3E}">
        <p14:creationId xmlns:p14="http://schemas.microsoft.com/office/powerpoint/2010/main" val="426450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Lab 1 – Set Global Configuration Locally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DE16F-3C63-4946-802F-9B69873E34A1}"/>
              </a:ext>
            </a:extLst>
          </p:cNvPr>
          <p:cNvSpPr txBox="1"/>
          <p:nvPr/>
        </p:nvSpPr>
        <p:spPr>
          <a:xfrm>
            <a:off x="611560" y="1203598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600" dirty="0">
                <a:solidFill>
                  <a:schemeClr val="tx1"/>
                </a:solidFill>
                <a:latin typeface="+mn-lt"/>
              </a:rPr>
              <a:t>Create account on </a:t>
            </a:r>
            <a:r>
              <a:rPr lang="en-IN" sz="3600" dirty="0">
                <a:solidFill>
                  <a:schemeClr val="tx1"/>
                </a:solidFill>
                <a:latin typeface="+mn-lt"/>
                <a:hlinkClick r:id="rId3"/>
              </a:rPr>
              <a:t>www.github.com</a:t>
            </a:r>
            <a:endParaRPr lang="en-IN" sz="36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3600" dirty="0">
                <a:solidFill>
                  <a:schemeClr val="tx1"/>
                </a:solidFill>
                <a:latin typeface="+mn-lt"/>
              </a:rPr>
              <a:t>Remember credentials, we’ll need them in labs</a:t>
            </a:r>
          </a:p>
        </p:txBody>
      </p:sp>
    </p:spTree>
    <p:extLst>
      <p:ext uri="{BB962C8B-B14F-4D97-AF65-F5344CB8AC3E}">
        <p14:creationId xmlns:p14="http://schemas.microsoft.com/office/powerpoint/2010/main" val="309847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Lab 2 – Create and Clone Repository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Repositories and DevOps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CA5E4-2639-451A-90FE-8B10D2E8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99542"/>
            <a:ext cx="8460432" cy="43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9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Repositories Best Practices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16343-B34D-40CA-A0F4-454255FE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99766"/>
            <a:ext cx="8928992" cy="373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Lab 3 – Change a File &amp; Save Locally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2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Lab 4 – Push Changes to Master from Local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3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395536" y="5147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Branches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9021A-41B2-4FCB-8750-C05C09F0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09665"/>
            <a:ext cx="8676456" cy="42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4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dirty="0">
                <a:solidFill>
                  <a:schemeClr val="tx1"/>
                </a:solidFill>
              </a:rPr>
              <a:t>Git Design</a:t>
            </a:r>
            <a:endParaRPr sz="3600" b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F47FD-308F-48E4-B30B-3254514D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50" y="990587"/>
            <a:ext cx="8660250" cy="3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5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043000" cy="720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tx1"/>
                </a:solidFill>
              </a:rPr>
              <a:t>Learning Topics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4" name="Shape 531"/>
          <p:cNvSpPr txBox="1">
            <a:spLocks/>
          </p:cNvSpPr>
          <p:nvPr/>
        </p:nvSpPr>
        <p:spPr>
          <a:xfrm>
            <a:off x="395536" y="1059582"/>
            <a:ext cx="828092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Launching Server in Cloud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Introduction to SCM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Overview of GitHub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GitHub Terminologies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GitHub Workflow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10682A-FECE-4939-B6DE-58D062EF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53" y="51470"/>
            <a:ext cx="7453863" cy="50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Lab 5 – Create a Branch Push Changes to GitHub Repo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2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dirty="0">
                <a:solidFill>
                  <a:schemeClr val="tx1"/>
                </a:solidFill>
              </a:rPr>
              <a:t>Git Workflow</a:t>
            </a:r>
            <a:endParaRPr sz="3600" b="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01043F-F6D2-4971-9885-6186E52C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56687"/>
            <a:ext cx="8892480" cy="42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12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Lab 6 – Collaboration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6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-92546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Group Assignment – GitHub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FF32B-0B57-440A-A574-271B3E4728EA}"/>
              </a:ext>
            </a:extLst>
          </p:cNvPr>
          <p:cNvSpPr txBox="1"/>
          <p:nvPr/>
        </p:nvSpPr>
        <p:spPr>
          <a:xfrm>
            <a:off x="611560" y="627534"/>
            <a:ext cx="7848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Team of 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Team Leader and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Team Leader to create repo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Add Team Members as Collaborators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Team Members to clone repo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Create their own branch (use your name)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Create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Push to Their Own Branch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Create Pull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Team Leader to Merge</a:t>
            </a:r>
          </a:p>
        </p:txBody>
      </p:sp>
    </p:spTree>
    <p:extLst>
      <p:ext uri="{BB962C8B-B14F-4D97-AF65-F5344CB8AC3E}">
        <p14:creationId xmlns:p14="http://schemas.microsoft.com/office/powerpoint/2010/main" val="94373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10750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Conflicts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7F350-0A4A-4470-8F45-DE0B94FA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3019"/>
            <a:ext cx="9144000" cy="43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02D00E-EEBA-493F-A9CF-D4E01325F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25968"/>
            <a:ext cx="6624736" cy="49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16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395536" y="1347614"/>
            <a:ext cx="8520600" cy="1512168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+mj-lt"/>
              </a:rPr>
              <a:t>This concludes Chapter 3</a:t>
            </a:r>
            <a:br>
              <a:rPr lang="en" sz="3600" dirty="0">
                <a:solidFill>
                  <a:schemeClr val="tx1"/>
                </a:solidFill>
                <a:latin typeface="+mj-lt"/>
              </a:rPr>
            </a:br>
            <a:r>
              <a:rPr lang="en" sz="3600" dirty="0">
                <a:solidFill>
                  <a:schemeClr val="tx1"/>
                </a:solidFill>
                <a:latin typeface="+mj-lt"/>
              </a:rPr>
              <a:t>Let us move to </a:t>
            </a:r>
            <a:r>
              <a:rPr lang="en" sz="3600">
                <a:solidFill>
                  <a:schemeClr val="tx1"/>
                </a:solidFill>
                <a:latin typeface="+mj-lt"/>
              </a:rPr>
              <a:t>Chapter 4 </a:t>
            </a:r>
            <a:br>
              <a:rPr lang="en" sz="3600" dirty="0">
                <a:solidFill>
                  <a:schemeClr val="tx1"/>
                </a:solidFill>
                <a:latin typeface="+mj-lt"/>
              </a:rPr>
            </a:br>
            <a:r>
              <a:rPr lang="en-IN" sz="3600" b="1" u="sng" dirty="0">
                <a:solidFill>
                  <a:schemeClr val="tx1"/>
                </a:solidFill>
                <a:latin typeface="+mj-lt"/>
              </a:rPr>
              <a:t>CI-CD with Jenkins</a:t>
            </a:r>
            <a:endParaRPr sz="3600" b="1" u="sn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1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443888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  <a:latin typeface="+mj-lt"/>
              </a:rPr>
              <a:t>Lab – Launch Your Server in Cloud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hape 531">
            <a:extLst>
              <a:ext uri="{FF2B5EF4-FFF2-40B4-BE49-F238E27FC236}">
                <a16:creationId xmlns:a16="http://schemas.microsoft.com/office/drawing/2014/main" id="{FEADC3DC-A64D-4242-A224-5E6A073B5E6F}"/>
              </a:ext>
            </a:extLst>
          </p:cNvPr>
          <p:cNvSpPr txBox="1">
            <a:spLocks/>
          </p:cNvSpPr>
          <p:nvPr/>
        </p:nvSpPr>
        <p:spPr>
          <a:xfrm>
            <a:off x="395536" y="1059582"/>
            <a:ext cx="828092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Launch your server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Pre-installed software for all labs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Will be used for GitHub, Docker and Ansible labs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Follow instructions mentioned in lab document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443888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  <a:latin typeface="+mj-lt"/>
              </a:rPr>
              <a:t>Source Control Systems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BE095-6A32-457B-BCDC-B0368EC7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76" y="636892"/>
            <a:ext cx="7331347" cy="44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539552" y="64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  <a:latin typeface="+mj-lt"/>
              </a:rPr>
              <a:t>Types of Source Control Systems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001689-88DE-4F98-AA6A-6017FE84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92377"/>
            <a:ext cx="4549590" cy="42556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6840760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dirty="0">
                <a:solidFill>
                  <a:schemeClr val="tx1"/>
                </a:solidFill>
              </a:rPr>
              <a:t>Distributed Source Control Systems</a:t>
            </a:r>
            <a:endParaRPr sz="3600" b="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9C1CC-D34B-4F26-B372-9F6FDA6A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743555"/>
            <a:ext cx="8460432" cy="42764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dirty="0">
                <a:solidFill>
                  <a:schemeClr val="tx1"/>
                </a:solidFill>
              </a:rPr>
              <a:t>Popular Open Source Control Systems</a:t>
            </a:r>
            <a:endParaRPr sz="3600" b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F2BA7-90E5-41E7-A86E-C1C94712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773812"/>
            <a:ext cx="7708155" cy="4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dirty="0">
                <a:solidFill>
                  <a:schemeClr val="tx1"/>
                </a:solidFill>
              </a:rPr>
              <a:t>Git</a:t>
            </a:r>
            <a:endParaRPr sz="3600" b="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4C14C-2140-443D-A9BA-A0DA261DC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03057"/>
            <a:ext cx="8820472" cy="34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2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105020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dirty="0">
                <a:solidFill>
                  <a:schemeClr val="tx1"/>
                </a:solidFill>
              </a:rPr>
              <a:t>Git Repositories</a:t>
            </a:r>
            <a:endParaRPr sz="3600" b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82AEC-DF07-4E10-BD18-C2F59F22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5" y="769010"/>
            <a:ext cx="9072480" cy="20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73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</TotalTime>
  <Words>241</Words>
  <Application>Microsoft Office PowerPoint</Application>
  <PresentationFormat>On-screen Show (16:9)</PresentationFormat>
  <Paragraphs>53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Arial</vt:lpstr>
      <vt:lpstr>Open Sans ExtraBold</vt:lpstr>
      <vt:lpstr>Open Sans</vt:lpstr>
      <vt:lpstr>1_Office Theme</vt:lpstr>
      <vt:lpstr>Chapter 3 – SCM with GitHub</vt:lpstr>
      <vt:lpstr>Learning Topics</vt:lpstr>
      <vt:lpstr>Lab – Launch Your Server in Cloud</vt:lpstr>
      <vt:lpstr>Source Control Systems</vt:lpstr>
      <vt:lpstr>Types of Source Control Systems</vt:lpstr>
      <vt:lpstr>Distributed Source Control Systems</vt:lpstr>
      <vt:lpstr>Popular Open Source Control Systems</vt:lpstr>
      <vt:lpstr>Git</vt:lpstr>
      <vt:lpstr>Git Repositories</vt:lpstr>
      <vt:lpstr>Repositories</vt:lpstr>
      <vt:lpstr>Assignment – Create Your Account on GitHub</vt:lpstr>
      <vt:lpstr>Lab 1 – Set Global Configuration Locally</vt:lpstr>
      <vt:lpstr>Lab 2 – Create and Clone Repository</vt:lpstr>
      <vt:lpstr>Repositories and DevOps</vt:lpstr>
      <vt:lpstr>Repositories Best Practices</vt:lpstr>
      <vt:lpstr>Lab 3 – Change a File &amp; Save Locally</vt:lpstr>
      <vt:lpstr>Lab 4 – Push Changes to Master from Local</vt:lpstr>
      <vt:lpstr>Branches</vt:lpstr>
      <vt:lpstr>Git Design</vt:lpstr>
      <vt:lpstr>PowerPoint Presentation</vt:lpstr>
      <vt:lpstr>Lab 5 – Create a Branch Push Changes to GitHub Repo</vt:lpstr>
      <vt:lpstr>Git Workflow</vt:lpstr>
      <vt:lpstr>Lab 6 – Collaboration</vt:lpstr>
      <vt:lpstr>Group Assignment – GitHub</vt:lpstr>
      <vt:lpstr>Conflicts</vt:lpstr>
      <vt:lpstr>PowerPoint Presentation</vt:lpstr>
      <vt:lpstr>This concludes Chapter 3 Let us move to Chapter 4  CI-CD with Jenkins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Practitioner</dc:title>
  <dc:creator>Albert</dc:creator>
  <cp:lastModifiedBy>Albert Anthony</cp:lastModifiedBy>
  <cp:revision>164</cp:revision>
  <dcterms:modified xsi:type="dcterms:W3CDTF">2019-04-09T08:01:26Z</dcterms:modified>
</cp:coreProperties>
</file>