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Exo 2"/>
      <p:regular r:id="rId27"/>
      <p:bold r:id="rId28"/>
      <p:italic r:id="rId29"/>
      <p:boldItalic r:id="rId30"/>
    </p:embeddedFont>
    <p:embeddedFont>
      <p:font typeface="Exo 2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FEEB3-B9FA-4F84-A29A-CABEA7FE40D4}">
  <a:tblStyle styleId="{B18FEEB3-B9FA-4F84-A29A-CABEA7FE4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6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Exo2-bold.fntdata"/><Relationship Id="rId27" Type="http://schemas.openxmlformats.org/officeDocument/2006/relationships/font" Target="fonts/Exo2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2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2ExtraBold-bold.fntdata"/><Relationship Id="rId30" Type="http://schemas.openxmlformats.org/officeDocument/2006/relationships/font" Target="fonts/Exo2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Exo2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c8fc5d63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c8fc5d63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1bf8d60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1bf8d60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d08a4849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d08a4849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d08a4849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d08a4849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d08a4849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d08a4849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8ce718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8ce718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38ce718b9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38ce718b9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08a484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08a484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1bf8d60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1bf8d60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d1bf8d60a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d1bf8d60a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c8fc5d63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c8fc5d63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c8fc5d63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c8fc5d63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c8fc5d63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c8fc5d63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8562916" y="171982"/>
            <a:ext cx="687746" cy="644433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608918">
            <a:off x="-86607" y="4489436"/>
            <a:ext cx="687768" cy="644455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335273" y="97292"/>
            <a:ext cx="886675" cy="538121"/>
            <a:chOff x="2957600" y="592900"/>
            <a:chExt cx="553100" cy="335675"/>
          </a:xfrm>
        </p:grpSpPr>
        <p:sp>
          <p:nvSpPr>
            <p:cNvPr id="12" name="Google Shape;12;p2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24086" y="4552022"/>
            <a:ext cx="1098788" cy="666886"/>
            <a:chOff x="2957600" y="592900"/>
            <a:chExt cx="553100" cy="335675"/>
          </a:xfrm>
        </p:grpSpPr>
        <p:sp>
          <p:nvSpPr>
            <p:cNvPr id="22" name="Google Shape;22;p2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523258" y="4005740"/>
            <a:ext cx="1815033" cy="1666534"/>
            <a:chOff x="4115675" y="3374025"/>
            <a:chExt cx="687825" cy="631550"/>
          </a:xfrm>
        </p:grpSpPr>
        <p:sp>
          <p:nvSpPr>
            <p:cNvPr id="32" name="Google Shape;32;p2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-89875" y="134921"/>
            <a:ext cx="1098794" cy="114074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type="ctrTitle"/>
          </p:nvPr>
        </p:nvSpPr>
        <p:spPr>
          <a:xfrm>
            <a:off x="1084650" y="2842675"/>
            <a:ext cx="69747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" type="subTitle"/>
          </p:nvPr>
        </p:nvSpPr>
        <p:spPr>
          <a:xfrm>
            <a:off x="2183250" y="4224825"/>
            <a:ext cx="4777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8132425" y="539510"/>
            <a:ext cx="1107584" cy="1149875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1"/>
          <p:cNvGrpSpPr/>
          <p:nvPr/>
        </p:nvGrpSpPr>
        <p:grpSpPr>
          <a:xfrm>
            <a:off x="8112181" y="-100886"/>
            <a:ext cx="1094266" cy="1166136"/>
            <a:chOff x="8131381" y="496339"/>
            <a:chExt cx="1094266" cy="1166136"/>
          </a:xfrm>
        </p:grpSpPr>
        <p:sp>
          <p:nvSpPr>
            <p:cNvPr id="287" name="Google Shape;287;p11"/>
            <p:cNvSpPr/>
            <p:nvPr/>
          </p:nvSpPr>
          <p:spPr>
            <a:xfrm flipH="1" rot="-8922954">
              <a:off x="8520207" y="725985"/>
              <a:ext cx="494055" cy="871576"/>
            </a:xfrm>
            <a:custGeom>
              <a:rect b="b" l="l" r="r" t="t"/>
              <a:pathLst>
                <a:path extrusionOk="0" h="16641" w="9433">
                  <a:moveTo>
                    <a:pt x="668" y="0"/>
                  </a:moveTo>
                  <a:cubicBezTo>
                    <a:pt x="572" y="0"/>
                    <a:pt x="473" y="18"/>
                    <a:pt x="372" y="57"/>
                  </a:cubicBezTo>
                  <a:cubicBezTo>
                    <a:pt x="79" y="218"/>
                    <a:pt x="0" y="625"/>
                    <a:pt x="112" y="941"/>
                  </a:cubicBezTo>
                  <a:cubicBezTo>
                    <a:pt x="365" y="1651"/>
                    <a:pt x="1488" y="2224"/>
                    <a:pt x="2522" y="2950"/>
                  </a:cubicBezTo>
                  <a:cubicBezTo>
                    <a:pt x="2999" y="3580"/>
                    <a:pt x="3449" y="4228"/>
                    <a:pt x="3870" y="4895"/>
                  </a:cubicBezTo>
                  <a:cubicBezTo>
                    <a:pt x="3492" y="4437"/>
                    <a:pt x="2958" y="3903"/>
                    <a:pt x="2455" y="3804"/>
                  </a:cubicBezTo>
                  <a:cubicBezTo>
                    <a:pt x="2414" y="3796"/>
                    <a:pt x="2371" y="3792"/>
                    <a:pt x="2329" y="3792"/>
                  </a:cubicBezTo>
                  <a:cubicBezTo>
                    <a:pt x="2189" y="3792"/>
                    <a:pt x="2049" y="3837"/>
                    <a:pt x="1955" y="3938"/>
                  </a:cubicBezTo>
                  <a:cubicBezTo>
                    <a:pt x="1782" y="4124"/>
                    <a:pt x="1821" y="4439"/>
                    <a:pt x="1977" y="4641"/>
                  </a:cubicBezTo>
                  <a:cubicBezTo>
                    <a:pt x="2338" y="5109"/>
                    <a:pt x="3328" y="5252"/>
                    <a:pt x="4271" y="5551"/>
                  </a:cubicBezTo>
                  <a:cubicBezTo>
                    <a:pt x="4547" y="6014"/>
                    <a:pt x="4809" y="6485"/>
                    <a:pt x="5057" y="6964"/>
                  </a:cubicBezTo>
                  <a:cubicBezTo>
                    <a:pt x="4683" y="6509"/>
                    <a:pt x="4061" y="5866"/>
                    <a:pt x="3493" y="5824"/>
                  </a:cubicBezTo>
                  <a:cubicBezTo>
                    <a:pt x="3478" y="5823"/>
                    <a:pt x="3463" y="5822"/>
                    <a:pt x="3448" y="5822"/>
                  </a:cubicBezTo>
                  <a:cubicBezTo>
                    <a:pt x="3289" y="5822"/>
                    <a:pt x="3126" y="5882"/>
                    <a:pt x="3032" y="6009"/>
                  </a:cubicBezTo>
                  <a:cubicBezTo>
                    <a:pt x="2889" y="6206"/>
                    <a:pt x="2962" y="6501"/>
                    <a:pt x="3133" y="6676"/>
                  </a:cubicBezTo>
                  <a:cubicBezTo>
                    <a:pt x="3527" y="7079"/>
                    <a:pt x="4357" y="7207"/>
                    <a:pt x="5273" y="7390"/>
                  </a:cubicBezTo>
                  <a:cubicBezTo>
                    <a:pt x="5523" y="7891"/>
                    <a:pt x="5757" y="8398"/>
                    <a:pt x="5976" y="8914"/>
                  </a:cubicBezTo>
                  <a:cubicBezTo>
                    <a:pt x="5792" y="8640"/>
                    <a:pt x="5548" y="8298"/>
                    <a:pt x="5309" y="8008"/>
                  </a:cubicBezTo>
                  <a:cubicBezTo>
                    <a:pt x="5021" y="7661"/>
                    <a:pt x="4746" y="7555"/>
                    <a:pt x="4520" y="7555"/>
                  </a:cubicBezTo>
                  <a:cubicBezTo>
                    <a:pt x="4262" y="7555"/>
                    <a:pt x="4070" y="7694"/>
                    <a:pt x="4000" y="7770"/>
                  </a:cubicBezTo>
                  <a:cubicBezTo>
                    <a:pt x="3781" y="8011"/>
                    <a:pt x="3786" y="8534"/>
                    <a:pt x="4530" y="8925"/>
                  </a:cubicBezTo>
                  <a:cubicBezTo>
                    <a:pt x="5231" y="9295"/>
                    <a:pt x="5908" y="9370"/>
                    <a:pt x="6174" y="9389"/>
                  </a:cubicBezTo>
                  <a:cubicBezTo>
                    <a:pt x="6422" y="10003"/>
                    <a:pt x="6650" y="10624"/>
                    <a:pt x="6855" y="11252"/>
                  </a:cubicBezTo>
                  <a:cubicBezTo>
                    <a:pt x="6661" y="10962"/>
                    <a:pt x="6388" y="10575"/>
                    <a:pt x="6121" y="10252"/>
                  </a:cubicBezTo>
                  <a:cubicBezTo>
                    <a:pt x="5825" y="9895"/>
                    <a:pt x="5542" y="9786"/>
                    <a:pt x="5310" y="9786"/>
                  </a:cubicBezTo>
                  <a:cubicBezTo>
                    <a:pt x="5045" y="9786"/>
                    <a:pt x="4847" y="9929"/>
                    <a:pt x="4776" y="10008"/>
                  </a:cubicBezTo>
                  <a:cubicBezTo>
                    <a:pt x="4549" y="10255"/>
                    <a:pt x="4555" y="10792"/>
                    <a:pt x="5320" y="11196"/>
                  </a:cubicBezTo>
                  <a:cubicBezTo>
                    <a:pt x="6022" y="11566"/>
                    <a:pt x="6699" y="11650"/>
                    <a:pt x="6988" y="11671"/>
                  </a:cubicBezTo>
                  <a:cubicBezTo>
                    <a:pt x="7193" y="12333"/>
                    <a:pt x="7374" y="12999"/>
                    <a:pt x="7529" y="13673"/>
                  </a:cubicBezTo>
                  <a:cubicBezTo>
                    <a:pt x="7371" y="13341"/>
                    <a:pt x="7154" y="12913"/>
                    <a:pt x="6934" y="12549"/>
                  </a:cubicBezTo>
                  <a:cubicBezTo>
                    <a:pt x="6634" y="12053"/>
                    <a:pt x="6298" y="11916"/>
                    <a:pt x="6027" y="11916"/>
                  </a:cubicBezTo>
                  <a:cubicBezTo>
                    <a:pt x="5799" y="11916"/>
                    <a:pt x="5617" y="12012"/>
                    <a:pt x="5541" y="12074"/>
                  </a:cubicBezTo>
                  <a:cubicBezTo>
                    <a:pt x="5260" y="12302"/>
                    <a:pt x="5180" y="12873"/>
                    <a:pt x="5931" y="13424"/>
                  </a:cubicBezTo>
                  <a:cubicBezTo>
                    <a:pt x="6629" y="13937"/>
                    <a:pt x="7350" y="14133"/>
                    <a:pt x="7645" y="14199"/>
                  </a:cubicBezTo>
                  <a:cubicBezTo>
                    <a:pt x="7814" y="14994"/>
                    <a:pt x="7946" y="15794"/>
                    <a:pt x="8045" y="16600"/>
                  </a:cubicBezTo>
                  <a:cubicBezTo>
                    <a:pt x="8096" y="16609"/>
                    <a:pt x="8148" y="16622"/>
                    <a:pt x="8198" y="16640"/>
                  </a:cubicBezTo>
                  <a:lnTo>
                    <a:pt x="8201" y="16641"/>
                  </a:lnTo>
                  <a:cubicBezTo>
                    <a:pt x="8140" y="16123"/>
                    <a:pt x="8063" y="15607"/>
                    <a:pt x="7973" y="15092"/>
                  </a:cubicBezTo>
                  <a:cubicBezTo>
                    <a:pt x="7916" y="14774"/>
                    <a:pt x="7855" y="14455"/>
                    <a:pt x="7787" y="14137"/>
                  </a:cubicBezTo>
                  <a:cubicBezTo>
                    <a:pt x="8157" y="13778"/>
                    <a:pt x="9433" y="12449"/>
                    <a:pt x="9270" y="11359"/>
                  </a:cubicBezTo>
                  <a:cubicBezTo>
                    <a:pt x="9234" y="11110"/>
                    <a:pt x="9092" y="10865"/>
                    <a:pt x="8863" y="10762"/>
                  </a:cubicBezTo>
                  <a:cubicBezTo>
                    <a:pt x="8788" y="10729"/>
                    <a:pt x="8708" y="10713"/>
                    <a:pt x="8628" y="10713"/>
                  </a:cubicBezTo>
                  <a:cubicBezTo>
                    <a:pt x="8366" y="10713"/>
                    <a:pt x="8100" y="10879"/>
                    <a:pt x="7951" y="11106"/>
                  </a:cubicBezTo>
                  <a:cubicBezTo>
                    <a:pt x="7648" y="11570"/>
                    <a:pt x="7629" y="12763"/>
                    <a:pt x="7652" y="13533"/>
                  </a:cubicBezTo>
                  <a:cubicBezTo>
                    <a:pt x="7495" y="12863"/>
                    <a:pt x="7313" y="12198"/>
                    <a:pt x="7107" y="11539"/>
                  </a:cubicBezTo>
                  <a:cubicBezTo>
                    <a:pt x="7372" y="11213"/>
                    <a:pt x="8296" y="9991"/>
                    <a:pt x="8056" y="9110"/>
                  </a:cubicBezTo>
                  <a:cubicBezTo>
                    <a:pt x="8001" y="8910"/>
                    <a:pt x="7861" y="8721"/>
                    <a:pt x="7664" y="8660"/>
                  </a:cubicBezTo>
                  <a:cubicBezTo>
                    <a:pt x="7618" y="8646"/>
                    <a:pt x="7571" y="8639"/>
                    <a:pt x="7525" y="8639"/>
                  </a:cubicBezTo>
                  <a:cubicBezTo>
                    <a:pt x="7289" y="8639"/>
                    <a:pt x="7057" y="8812"/>
                    <a:pt x="6949" y="9031"/>
                  </a:cubicBezTo>
                  <a:cubicBezTo>
                    <a:pt x="6751" y="9430"/>
                    <a:pt x="6841" y="10369"/>
                    <a:pt x="6932" y="11001"/>
                  </a:cubicBezTo>
                  <a:cubicBezTo>
                    <a:pt x="6839" y="10720"/>
                    <a:pt x="6740" y="10443"/>
                    <a:pt x="6639" y="10166"/>
                  </a:cubicBezTo>
                  <a:cubicBezTo>
                    <a:pt x="6521" y="9848"/>
                    <a:pt x="6398" y="9534"/>
                    <a:pt x="6269" y="9220"/>
                  </a:cubicBezTo>
                  <a:cubicBezTo>
                    <a:pt x="6514" y="8841"/>
                    <a:pt x="7336" y="7475"/>
                    <a:pt x="7103" y="6617"/>
                  </a:cubicBezTo>
                  <a:cubicBezTo>
                    <a:pt x="7050" y="6420"/>
                    <a:pt x="6913" y="6236"/>
                    <a:pt x="6719" y="6176"/>
                  </a:cubicBezTo>
                  <a:cubicBezTo>
                    <a:pt x="6673" y="6162"/>
                    <a:pt x="6628" y="6155"/>
                    <a:pt x="6582" y="6155"/>
                  </a:cubicBezTo>
                  <a:cubicBezTo>
                    <a:pt x="6351" y="6155"/>
                    <a:pt x="6125" y="6325"/>
                    <a:pt x="6020" y="6539"/>
                  </a:cubicBezTo>
                  <a:cubicBezTo>
                    <a:pt x="5767" y="7047"/>
                    <a:pt x="5868" y="7836"/>
                    <a:pt x="6068" y="8742"/>
                  </a:cubicBezTo>
                  <a:cubicBezTo>
                    <a:pt x="5790" y="8098"/>
                    <a:pt x="5490" y="7467"/>
                    <a:pt x="5166" y="6848"/>
                  </a:cubicBezTo>
                  <a:cubicBezTo>
                    <a:pt x="5265" y="6703"/>
                    <a:pt x="5495" y="6312"/>
                    <a:pt x="5872" y="5380"/>
                  </a:cubicBezTo>
                  <a:cubicBezTo>
                    <a:pt x="6236" y="4475"/>
                    <a:pt x="5639" y="4145"/>
                    <a:pt x="5447" y="4096"/>
                  </a:cubicBezTo>
                  <a:cubicBezTo>
                    <a:pt x="5410" y="4087"/>
                    <a:pt x="5370" y="4082"/>
                    <a:pt x="5330" y="4082"/>
                  </a:cubicBezTo>
                  <a:cubicBezTo>
                    <a:pt x="5023" y="4082"/>
                    <a:pt x="4661" y="4367"/>
                    <a:pt x="4672" y="5121"/>
                  </a:cubicBezTo>
                  <a:cubicBezTo>
                    <a:pt x="4679" y="5507"/>
                    <a:pt x="4739" y="5890"/>
                    <a:pt x="4851" y="6260"/>
                  </a:cubicBezTo>
                  <a:cubicBezTo>
                    <a:pt x="4720" y="6022"/>
                    <a:pt x="4585" y="5787"/>
                    <a:pt x="4447" y="5553"/>
                  </a:cubicBezTo>
                  <a:cubicBezTo>
                    <a:pt x="4377" y="5434"/>
                    <a:pt x="4306" y="5315"/>
                    <a:pt x="4233" y="5197"/>
                  </a:cubicBezTo>
                  <a:cubicBezTo>
                    <a:pt x="4344" y="4753"/>
                    <a:pt x="4697" y="3163"/>
                    <a:pt x="4240" y="2407"/>
                  </a:cubicBezTo>
                  <a:cubicBezTo>
                    <a:pt x="4137" y="2234"/>
                    <a:pt x="3957" y="2095"/>
                    <a:pt x="3756" y="2091"/>
                  </a:cubicBezTo>
                  <a:cubicBezTo>
                    <a:pt x="3753" y="2091"/>
                    <a:pt x="3749" y="2091"/>
                    <a:pt x="3746" y="2091"/>
                  </a:cubicBezTo>
                  <a:cubicBezTo>
                    <a:pt x="3467" y="2091"/>
                    <a:pt x="3241" y="2352"/>
                    <a:pt x="3191" y="2628"/>
                  </a:cubicBezTo>
                  <a:cubicBezTo>
                    <a:pt x="3097" y="3142"/>
                    <a:pt x="3473" y="3835"/>
                    <a:pt x="3862" y="4603"/>
                  </a:cubicBezTo>
                  <a:cubicBezTo>
                    <a:pt x="3485" y="4020"/>
                    <a:pt x="3087" y="3451"/>
                    <a:pt x="2671" y="2901"/>
                  </a:cubicBezTo>
                  <a:cubicBezTo>
                    <a:pt x="2469" y="2217"/>
                    <a:pt x="1732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 flipH="1" rot="-9263602">
              <a:off x="8242149" y="650021"/>
              <a:ext cx="872729" cy="710960"/>
              <a:chOff x="3472900" y="1023500"/>
              <a:chExt cx="462350" cy="376675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3472900" y="1023500"/>
                <a:ext cx="462350" cy="376675"/>
              </a:xfrm>
              <a:custGeom>
                <a:rect b="b" l="l" r="r" t="t"/>
                <a:pathLst>
                  <a:path extrusionOk="0" h="15067" w="18494">
                    <a:moveTo>
                      <a:pt x="1599" y="0"/>
                    </a:moveTo>
                    <a:cubicBezTo>
                      <a:pt x="1383" y="0"/>
                      <a:pt x="1201" y="51"/>
                      <a:pt x="1062" y="157"/>
                    </a:cubicBezTo>
                    <a:cubicBezTo>
                      <a:pt x="1" y="958"/>
                      <a:pt x="1883" y="4000"/>
                      <a:pt x="4652" y="4862"/>
                    </a:cubicBezTo>
                    <a:cubicBezTo>
                      <a:pt x="4448" y="4804"/>
                      <a:pt x="4236" y="4776"/>
                      <a:pt x="4030" y="4776"/>
                    </a:cubicBezTo>
                    <a:cubicBezTo>
                      <a:pt x="3409" y="4776"/>
                      <a:pt x="2843" y="5035"/>
                      <a:pt x="2727" y="5531"/>
                    </a:cubicBezTo>
                    <a:cubicBezTo>
                      <a:pt x="2566" y="6220"/>
                      <a:pt x="3430" y="6995"/>
                      <a:pt x="4892" y="6995"/>
                    </a:cubicBezTo>
                    <a:cubicBezTo>
                      <a:pt x="4904" y="6995"/>
                      <a:pt x="4915" y="6995"/>
                      <a:pt x="4927" y="6995"/>
                    </a:cubicBezTo>
                    <a:lnTo>
                      <a:pt x="4927" y="6995"/>
                    </a:lnTo>
                    <a:cubicBezTo>
                      <a:pt x="4507" y="7182"/>
                      <a:pt x="4169" y="7769"/>
                      <a:pt x="4632" y="8415"/>
                    </a:cubicBezTo>
                    <a:cubicBezTo>
                      <a:pt x="5434" y="9537"/>
                      <a:pt x="7906" y="9904"/>
                      <a:pt x="9555" y="10021"/>
                    </a:cubicBezTo>
                    <a:cubicBezTo>
                      <a:pt x="8905" y="10036"/>
                      <a:pt x="8301" y="10243"/>
                      <a:pt x="8231" y="10841"/>
                    </a:cubicBezTo>
                    <a:cubicBezTo>
                      <a:pt x="8074" y="12204"/>
                      <a:pt x="11066" y="12498"/>
                      <a:pt x="13060" y="12527"/>
                    </a:cubicBezTo>
                    <a:cubicBezTo>
                      <a:pt x="12702" y="12606"/>
                      <a:pt x="12389" y="12803"/>
                      <a:pt x="12339" y="13252"/>
                    </a:cubicBezTo>
                    <a:cubicBezTo>
                      <a:pt x="12160" y="14826"/>
                      <a:pt x="16474" y="14961"/>
                      <a:pt x="17836" y="15067"/>
                    </a:cubicBezTo>
                    <a:cubicBezTo>
                      <a:pt x="18494" y="10703"/>
                      <a:pt x="16498" y="7099"/>
                      <a:pt x="15079" y="7099"/>
                    </a:cubicBezTo>
                    <a:cubicBezTo>
                      <a:pt x="14872" y="7099"/>
                      <a:pt x="14678" y="7176"/>
                      <a:pt x="14505" y="7338"/>
                    </a:cubicBezTo>
                    <a:cubicBezTo>
                      <a:pt x="14353" y="7481"/>
                      <a:pt x="14274" y="7757"/>
                      <a:pt x="14289" y="8008"/>
                    </a:cubicBezTo>
                    <a:cubicBezTo>
                      <a:pt x="13696" y="6893"/>
                      <a:pt x="12676" y="5113"/>
                      <a:pt x="11715" y="4736"/>
                    </a:cubicBezTo>
                    <a:cubicBezTo>
                      <a:pt x="11543" y="4668"/>
                      <a:pt x="11384" y="4639"/>
                      <a:pt x="11241" y="4639"/>
                    </a:cubicBezTo>
                    <a:cubicBezTo>
                      <a:pt x="10614" y="4639"/>
                      <a:pt x="10277" y="5205"/>
                      <a:pt x="10287" y="5624"/>
                    </a:cubicBezTo>
                    <a:cubicBezTo>
                      <a:pt x="9512" y="3952"/>
                      <a:pt x="8122" y="2530"/>
                      <a:pt x="7311" y="2255"/>
                    </a:cubicBezTo>
                    <a:cubicBezTo>
                      <a:pt x="7156" y="2202"/>
                      <a:pt x="7009" y="2179"/>
                      <a:pt x="6874" y="2179"/>
                    </a:cubicBezTo>
                    <a:cubicBezTo>
                      <a:pt x="6196" y="2179"/>
                      <a:pt x="5796" y="2767"/>
                      <a:pt x="6019" y="3214"/>
                    </a:cubicBezTo>
                    <a:cubicBezTo>
                      <a:pt x="4454" y="1184"/>
                      <a:pt x="2637" y="0"/>
                      <a:pt x="1599" y="0"/>
                    </a:cubicBezTo>
                    <a:close/>
                  </a:path>
                </a:pathLst>
              </a:custGeom>
              <a:solidFill>
                <a:srgbClr val="6B4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520750" y="1055625"/>
                <a:ext cx="385950" cy="314875"/>
              </a:xfrm>
              <a:custGeom>
                <a:rect b="b" l="l" r="r" t="t"/>
                <a:pathLst>
                  <a:path extrusionOk="0" h="12595" w="15438">
                    <a:moveTo>
                      <a:pt x="94" y="1"/>
                    </a:moveTo>
                    <a:cubicBezTo>
                      <a:pt x="72" y="1"/>
                      <a:pt x="50" y="9"/>
                      <a:pt x="34" y="26"/>
                    </a:cubicBezTo>
                    <a:cubicBezTo>
                      <a:pt x="1" y="60"/>
                      <a:pt x="3" y="115"/>
                      <a:pt x="38" y="147"/>
                    </a:cubicBezTo>
                    <a:cubicBezTo>
                      <a:pt x="2999" y="3024"/>
                      <a:pt x="5522" y="4658"/>
                      <a:pt x="7749" y="6099"/>
                    </a:cubicBezTo>
                    <a:cubicBezTo>
                      <a:pt x="10455" y="7852"/>
                      <a:pt x="12792" y="9365"/>
                      <a:pt x="15262" y="12562"/>
                    </a:cubicBezTo>
                    <a:cubicBezTo>
                      <a:pt x="15277" y="12583"/>
                      <a:pt x="15302" y="12594"/>
                      <a:pt x="15328" y="12594"/>
                    </a:cubicBezTo>
                    <a:cubicBezTo>
                      <a:pt x="15398" y="12594"/>
                      <a:pt x="15438" y="12515"/>
                      <a:pt x="15395" y="12459"/>
                    </a:cubicBezTo>
                    <a:cubicBezTo>
                      <a:pt x="12908" y="9238"/>
                      <a:pt x="10559" y="7718"/>
                      <a:pt x="7840" y="5958"/>
                    </a:cubicBezTo>
                    <a:cubicBezTo>
                      <a:pt x="5621" y="4520"/>
                      <a:pt x="3104" y="2892"/>
                      <a:pt x="155" y="27"/>
                    </a:cubicBezTo>
                    <a:cubicBezTo>
                      <a:pt x="138" y="9"/>
                      <a:pt x="116" y="1"/>
                      <a:pt x="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648825" y="1100025"/>
                <a:ext cx="44200" cy="61450"/>
              </a:xfrm>
              <a:custGeom>
                <a:rect b="b" l="l" r="r" t="t"/>
                <a:pathLst>
                  <a:path extrusionOk="0" h="2458" w="1768">
                    <a:moveTo>
                      <a:pt x="115" y="0"/>
                    </a:moveTo>
                    <a:cubicBezTo>
                      <a:pt x="57" y="0"/>
                      <a:pt x="1" y="65"/>
                      <a:pt x="42" y="131"/>
                    </a:cubicBezTo>
                    <a:lnTo>
                      <a:pt x="1602" y="2421"/>
                    </a:lnTo>
                    <a:cubicBezTo>
                      <a:pt x="1618" y="2444"/>
                      <a:pt x="1645" y="2458"/>
                      <a:pt x="1672" y="2458"/>
                    </a:cubicBezTo>
                    <a:cubicBezTo>
                      <a:pt x="1689" y="2458"/>
                      <a:pt x="1706" y="2452"/>
                      <a:pt x="1719" y="2443"/>
                    </a:cubicBezTo>
                    <a:cubicBezTo>
                      <a:pt x="1757" y="2417"/>
                      <a:pt x="1768" y="2364"/>
                      <a:pt x="1742" y="2326"/>
                    </a:cubicBezTo>
                    <a:lnTo>
                      <a:pt x="182" y="36"/>
                    </a:lnTo>
                    <a:cubicBezTo>
                      <a:pt x="163" y="11"/>
                      <a:pt x="139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755675" y="1165650"/>
                <a:ext cx="40250" cy="60600"/>
              </a:xfrm>
              <a:custGeom>
                <a:rect b="b" l="l" r="r" t="t"/>
                <a:pathLst>
                  <a:path extrusionOk="0" h="2424" w="1610">
                    <a:moveTo>
                      <a:pt x="95" y="1"/>
                    </a:moveTo>
                    <a:cubicBezTo>
                      <a:pt x="78" y="1"/>
                      <a:pt x="61" y="6"/>
                      <a:pt x="45" y="17"/>
                    </a:cubicBezTo>
                    <a:cubicBezTo>
                      <a:pt x="8" y="45"/>
                      <a:pt x="1" y="97"/>
                      <a:pt x="28" y="135"/>
                    </a:cubicBezTo>
                    <a:cubicBezTo>
                      <a:pt x="553" y="846"/>
                      <a:pt x="1021" y="1595"/>
                      <a:pt x="1430" y="2378"/>
                    </a:cubicBezTo>
                    <a:cubicBezTo>
                      <a:pt x="1445" y="2406"/>
                      <a:pt x="1474" y="2423"/>
                      <a:pt x="1505" y="2423"/>
                    </a:cubicBezTo>
                    <a:lnTo>
                      <a:pt x="1505" y="2422"/>
                    </a:lnTo>
                    <a:cubicBezTo>
                      <a:pt x="1568" y="2422"/>
                      <a:pt x="1609" y="2355"/>
                      <a:pt x="1579" y="2299"/>
                    </a:cubicBezTo>
                    <a:cubicBezTo>
                      <a:pt x="1166" y="1509"/>
                      <a:pt x="693" y="753"/>
                      <a:pt x="163" y="35"/>
                    </a:cubicBezTo>
                    <a:cubicBezTo>
                      <a:pt x="147" y="12"/>
                      <a:pt x="121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3857000" y="1234150"/>
                <a:ext cx="23275" cy="81800"/>
              </a:xfrm>
              <a:custGeom>
                <a:rect b="b" l="l" r="r" t="t"/>
                <a:pathLst>
                  <a:path extrusionOk="0" h="3272" w="931">
                    <a:moveTo>
                      <a:pt x="96" y="1"/>
                    </a:moveTo>
                    <a:cubicBezTo>
                      <a:pt x="83" y="1"/>
                      <a:pt x="70" y="3"/>
                      <a:pt x="58" y="10"/>
                    </a:cubicBezTo>
                    <a:cubicBezTo>
                      <a:pt x="17" y="31"/>
                      <a:pt x="0" y="82"/>
                      <a:pt x="22" y="123"/>
                    </a:cubicBezTo>
                    <a:cubicBezTo>
                      <a:pt x="503" y="1073"/>
                      <a:pt x="757" y="2122"/>
                      <a:pt x="762" y="3187"/>
                    </a:cubicBezTo>
                    <a:cubicBezTo>
                      <a:pt x="762" y="3233"/>
                      <a:pt x="799" y="3271"/>
                      <a:pt x="846" y="3271"/>
                    </a:cubicBezTo>
                    <a:cubicBezTo>
                      <a:pt x="893" y="3271"/>
                      <a:pt x="931" y="3233"/>
                      <a:pt x="931" y="3186"/>
                    </a:cubicBezTo>
                    <a:cubicBezTo>
                      <a:pt x="926" y="2095"/>
                      <a:pt x="666" y="1020"/>
                      <a:pt x="171" y="47"/>
                    </a:cubicBezTo>
                    <a:cubicBezTo>
                      <a:pt x="156" y="17"/>
                      <a:pt x="127" y="1"/>
                      <a:pt x="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3571300" y="1166475"/>
                <a:ext cx="70375" cy="12375"/>
              </a:xfrm>
              <a:custGeom>
                <a:rect b="b" l="l" r="r" t="t"/>
                <a:pathLst>
                  <a:path extrusionOk="0" h="495" w="2815">
                    <a:moveTo>
                      <a:pt x="89" y="1"/>
                    </a:moveTo>
                    <a:cubicBezTo>
                      <a:pt x="47" y="1"/>
                      <a:pt x="10" y="32"/>
                      <a:pt x="6" y="75"/>
                    </a:cubicBezTo>
                    <a:cubicBezTo>
                      <a:pt x="0" y="120"/>
                      <a:pt x="33" y="163"/>
                      <a:pt x="79" y="168"/>
                    </a:cubicBezTo>
                    <a:lnTo>
                      <a:pt x="2713" y="493"/>
                    </a:lnTo>
                    <a:lnTo>
                      <a:pt x="2723" y="493"/>
                    </a:lnTo>
                    <a:lnTo>
                      <a:pt x="2723" y="494"/>
                    </a:lnTo>
                    <a:cubicBezTo>
                      <a:pt x="2725" y="494"/>
                      <a:pt x="2727" y="494"/>
                      <a:pt x="2729" y="494"/>
                    </a:cubicBezTo>
                    <a:cubicBezTo>
                      <a:pt x="2773" y="494"/>
                      <a:pt x="2810" y="460"/>
                      <a:pt x="2812" y="415"/>
                    </a:cubicBezTo>
                    <a:cubicBezTo>
                      <a:pt x="2815" y="369"/>
                      <a:pt x="2780" y="328"/>
                      <a:pt x="2733" y="326"/>
                    </a:cubicBezTo>
                    <a:lnTo>
                      <a:pt x="100" y="1"/>
                    </a:lnTo>
                    <a:cubicBezTo>
                      <a:pt x="96" y="1"/>
                      <a:pt x="92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3619050" y="1219275"/>
                <a:ext cx="92925" cy="16850"/>
              </a:xfrm>
              <a:custGeom>
                <a:rect b="b" l="l" r="r" t="t"/>
                <a:pathLst>
                  <a:path extrusionOk="0" h="674" w="3717">
                    <a:moveTo>
                      <a:pt x="91" y="1"/>
                    </a:moveTo>
                    <a:cubicBezTo>
                      <a:pt x="48" y="1"/>
                      <a:pt x="12" y="31"/>
                      <a:pt x="7" y="73"/>
                    </a:cubicBezTo>
                    <a:cubicBezTo>
                      <a:pt x="0" y="118"/>
                      <a:pt x="30" y="160"/>
                      <a:pt x="75" y="168"/>
                    </a:cubicBezTo>
                    <a:lnTo>
                      <a:pt x="3617" y="673"/>
                    </a:lnTo>
                    <a:cubicBezTo>
                      <a:pt x="3620" y="673"/>
                      <a:pt x="3624" y="674"/>
                      <a:pt x="3628" y="674"/>
                    </a:cubicBezTo>
                    <a:cubicBezTo>
                      <a:pt x="3673" y="674"/>
                      <a:pt x="3710" y="640"/>
                      <a:pt x="3713" y="595"/>
                    </a:cubicBezTo>
                    <a:cubicBezTo>
                      <a:pt x="3716" y="551"/>
                      <a:pt x="3684" y="512"/>
                      <a:pt x="3641" y="506"/>
                    </a:cubicBezTo>
                    <a:lnTo>
                      <a:pt x="99" y="1"/>
                    </a:lnTo>
                    <a:cubicBezTo>
                      <a:pt x="96" y="1"/>
                      <a:pt x="93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3712650" y="1291025"/>
                <a:ext cx="73400" cy="9900"/>
              </a:xfrm>
              <a:custGeom>
                <a:rect b="b" l="l" r="r" t="t"/>
                <a:pathLst>
                  <a:path extrusionOk="0" h="396" w="2936">
                    <a:moveTo>
                      <a:pt x="2847" y="0"/>
                    </a:moveTo>
                    <a:cubicBezTo>
                      <a:pt x="2843" y="0"/>
                      <a:pt x="2839" y="1"/>
                      <a:pt x="2835" y="1"/>
                    </a:cubicBezTo>
                    <a:cubicBezTo>
                      <a:pt x="1925" y="111"/>
                      <a:pt x="999" y="188"/>
                      <a:pt x="84" y="227"/>
                    </a:cubicBezTo>
                    <a:cubicBezTo>
                      <a:pt x="38" y="228"/>
                      <a:pt x="0" y="266"/>
                      <a:pt x="1" y="313"/>
                    </a:cubicBezTo>
                    <a:cubicBezTo>
                      <a:pt x="2" y="359"/>
                      <a:pt x="40" y="396"/>
                      <a:pt x="85" y="396"/>
                    </a:cubicBezTo>
                    <a:cubicBezTo>
                      <a:pt x="86" y="396"/>
                      <a:pt x="87" y="396"/>
                      <a:pt x="87" y="396"/>
                    </a:cubicBezTo>
                    <a:lnTo>
                      <a:pt x="91" y="396"/>
                    </a:lnTo>
                    <a:cubicBezTo>
                      <a:pt x="1011" y="355"/>
                      <a:pt x="1940" y="279"/>
                      <a:pt x="2854" y="168"/>
                    </a:cubicBezTo>
                    <a:cubicBezTo>
                      <a:pt x="2902" y="164"/>
                      <a:pt x="2936" y="122"/>
                      <a:pt x="2931" y="75"/>
                    </a:cubicBezTo>
                    <a:cubicBezTo>
                      <a:pt x="2925" y="32"/>
                      <a:pt x="2889" y="0"/>
                      <a:pt x="2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812875" y="1353475"/>
                <a:ext cx="57000" cy="9825"/>
              </a:xfrm>
              <a:custGeom>
                <a:rect b="b" l="l" r="r" t="t"/>
                <a:pathLst>
                  <a:path extrusionOk="0" h="393" w="2280">
                    <a:moveTo>
                      <a:pt x="2199" y="0"/>
                    </a:moveTo>
                    <a:cubicBezTo>
                      <a:pt x="1494" y="5"/>
                      <a:pt x="790" y="81"/>
                      <a:pt x="100" y="226"/>
                    </a:cubicBezTo>
                    <a:cubicBezTo>
                      <a:pt x="0" y="247"/>
                      <a:pt x="15" y="391"/>
                      <a:pt x="116" y="392"/>
                    </a:cubicBezTo>
                    <a:cubicBezTo>
                      <a:pt x="123" y="392"/>
                      <a:pt x="128" y="391"/>
                      <a:pt x="134" y="390"/>
                    </a:cubicBezTo>
                    <a:cubicBezTo>
                      <a:pt x="814" y="250"/>
                      <a:pt x="1506" y="175"/>
                      <a:pt x="2201" y="169"/>
                    </a:cubicBezTo>
                    <a:cubicBezTo>
                      <a:pt x="2246" y="166"/>
                      <a:pt x="2280" y="129"/>
                      <a:pt x="2280" y="84"/>
                    </a:cubicBezTo>
                    <a:cubicBezTo>
                      <a:pt x="2280" y="40"/>
                      <a:pt x="2245" y="2"/>
                      <a:pt x="2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" name="Google Shape;298;p11"/>
          <p:cNvSpPr/>
          <p:nvPr/>
        </p:nvSpPr>
        <p:spPr>
          <a:xfrm flipH="1" rot="3554754">
            <a:off x="3736473" y="4573183"/>
            <a:ext cx="828474" cy="436383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 rot="4864632">
            <a:off x="4144924" y="4301311"/>
            <a:ext cx="897611" cy="841075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2589250" y="1006950"/>
            <a:ext cx="3965500" cy="2344217"/>
          </a:xfrm>
          <a:custGeom>
            <a:rect b="b" l="l" r="r" t="t"/>
            <a:pathLst>
              <a:path extrusionOk="0" h="35147" w="59455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 txBox="1"/>
          <p:nvPr>
            <p:ph hasCustomPrompt="1" type="title"/>
          </p:nvPr>
        </p:nvSpPr>
        <p:spPr>
          <a:xfrm>
            <a:off x="1284000" y="2047350"/>
            <a:ext cx="6576000" cy="10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2" name="Google Shape;302;p11"/>
          <p:cNvSpPr txBox="1"/>
          <p:nvPr>
            <p:ph idx="1" type="subTitle"/>
          </p:nvPr>
        </p:nvSpPr>
        <p:spPr>
          <a:xfrm>
            <a:off x="1284000" y="3315696"/>
            <a:ext cx="6576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3" name="Google Shape;303;p11"/>
          <p:cNvSpPr/>
          <p:nvPr/>
        </p:nvSpPr>
        <p:spPr>
          <a:xfrm>
            <a:off x="-88600" y="4080735"/>
            <a:ext cx="1107584" cy="1149875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 flipH="1" rot="-1640872">
            <a:off x="172584" y="4298435"/>
            <a:ext cx="494040" cy="871549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flipH="1" rot="-10459438">
            <a:off x="8702075" y="-13764"/>
            <a:ext cx="494047" cy="871561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3"/>
          <p:cNvGrpSpPr/>
          <p:nvPr/>
        </p:nvGrpSpPr>
        <p:grpSpPr>
          <a:xfrm flipH="1" rot="10800000">
            <a:off x="8396799" y="-7"/>
            <a:ext cx="800698" cy="652288"/>
            <a:chOff x="3472900" y="1023500"/>
            <a:chExt cx="462350" cy="376675"/>
          </a:xfrm>
        </p:grpSpPr>
        <p:sp>
          <p:nvSpPr>
            <p:cNvPr id="309" name="Google Shape;309;p13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600900" y="1464150"/>
            <a:ext cx="5543733" cy="3277106"/>
          </a:xfrm>
          <a:custGeom>
            <a:rect b="b" l="l" r="r" t="t"/>
            <a:pathLst>
              <a:path extrusionOk="0" h="35147" w="59455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idx="1" type="subTitle"/>
          </p:nvPr>
        </p:nvSpPr>
        <p:spPr>
          <a:xfrm>
            <a:off x="718954" y="2427599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idx="2" type="subTitle"/>
          </p:nvPr>
        </p:nvSpPr>
        <p:spPr>
          <a:xfrm>
            <a:off x="4104029" y="2427599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idx="3" type="subTitle"/>
          </p:nvPr>
        </p:nvSpPr>
        <p:spPr>
          <a:xfrm>
            <a:off x="718954" y="4123775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3"/>
          <p:cNvSpPr txBox="1"/>
          <p:nvPr>
            <p:ph idx="4" type="subTitle"/>
          </p:nvPr>
        </p:nvSpPr>
        <p:spPr>
          <a:xfrm>
            <a:off x="4104029" y="4123775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795175" y="1451450"/>
            <a:ext cx="630300" cy="63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795175" y="3121602"/>
            <a:ext cx="630300" cy="63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4128258" y="1451450"/>
            <a:ext cx="630300" cy="63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hasCustomPrompt="1" idx="8" type="title"/>
          </p:nvPr>
        </p:nvSpPr>
        <p:spPr>
          <a:xfrm>
            <a:off x="4128258" y="3121602"/>
            <a:ext cx="630300" cy="63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/>
          <p:nvPr>
            <p:ph idx="9" type="subTitle"/>
          </p:nvPr>
        </p:nvSpPr>
        <p:spPr>
          <a:xfrm>
            <a:off x="718948" y="2244050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13" type="subTitle"/>
          </p:nvPr>
        </p:nvSpPr>
        <p:spPr>
          <a:xfrm>
            <a:off x="4104023" y="2244050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4" type="subTitle"/>
          </p:nvPr>
        </p:nvSpPr>
        <p:spPr>
          <a:xfrm>
            <a:off x="718948" y="3940176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5" type="subTitle"/>
          </p:nvPr>
        </p:nvSpPr>
        <p:spPr>
          <a:xfrm>
            <a:off x="4104023" y="3940176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13"/>
          <p:cNvSpPr/>
          <p:nvPr/>
        </p:nvSpPr>
        <p:spPr>
          <a:xfrm>
            <a:off x="7750924" y="3322901"/>
            <a:ext cx="1457587" cy="1513303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/>
          <p:nvPr/>
        </p:nvSpPr>
        <p:spPr>
          <a:xfrm rot="-7002582">
            <a:off x="8453227" y="4224416"/>
            <a:ext cx="828470" cy="436403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rgbClr val="EC5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 rot="-7002582">
            <a:off x="8222368" y="4195412"/>
            <a:ext cx="897598" cy="841089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rgbClr val="FFA4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 rot="3797418">
            <a:off x="-95301" y="468887"/>
            <a:ext cx="828470" cy="436403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rot="3797418">
            <a:off x="66430" y="93204"/>
            <a:ext cx="897598" cy="841089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"/>
          <p:cNvSpPr/>
          <p:nvPr/>
        </p:nvSpPr>
        <p:spPr>
          <a:xfrm>
            <a:off x="3960325" y="1405175"/>
            <a:ext cx="5026036" cy="2410875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"/>
          <p:cNvSpPr txBox="1"/>
          <p:nvPr>
            <p:ph type="title"/>
          </p:nvPr>
        </p:nvSpPr>
        <p:spPr>
          <a:xfrm>
            <a:off x="2978350" y="3421300"/>
            <a:ext cx="5452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p14"/>
          <p:cNvSpPr txBox="1"/>
          <p:nvPr>
            <p:ph idx="1" type="subTitle"/>
          </p:nvPr>
        </p:nvSpPr>
        <p:spPr>
          <a:xfrm>
            <a:off x="2978350" y="1328300"/>
            <a:ext cx="5452500" cy="20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1" name="Google Shape;341;p14"/>
          <p:cNvSpPr/>
          <p:nvPr/>
        </p:nvSpPr>
        <p:spPr>
          <a:xfrm>
            <a:off x="-40776" y="3322901"/>
            <a:ext cx="1457587" cy="1513303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>
            <a:off x="7407715" y="220523"/>
            <a:ext cx="1791100" cy="611827"/>
            <a:chOff x="4115675" y="3374025"/>
            <a:chExt cx="687800" cy="402650"/>
          </a:xfrm>
        </p:grpSpPr>
        <p:sp>
          <p:nvSpPr>
            <p:cNvPr id="343" name="Google Shape;343;p14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5"/>
          <p:cNvGrpSpPr/>
          <p:nvPr/>
        </p:nvGrpSpPr>
        <p:grpSpPr>
          <a:xfrm flipH="1">
            <a:off x="8022590" y="4347782"/>
            <a:ext cx="1154778" cy="1179899"/>
            <a:chOff x="8093784" y="4026007"/>
            <a:chExt cx="1154778" cy="1179899"/>
          </a:xfrm>
        </p:grpSpPr>
        <p:sp>
          <p:nvSpPr>
            <p:cNvPr id="349" name="Google Shape;349;p15"/>
            <p:cNvSpPr/>
            <p:nvPr/>
          </p:nvSpPr>
          <p:spPr>
            <a:xfrm flipH="1" rot="7002582">
              <a:off x="8060649" y="43006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flipH="1">
            <a:off x="7857221" y="-113787"/>
            <a:ext cx="1053930" cy="989279"/>
            <a:chOff x="2269163" y="-113787"/>
            <a:chExt cx="1053930" cy="989279"/>
          </a:xfrm>
        </p:grpSpPr>
        <p:sp>
          <p:nvSpPr>
            <p:cNvPr id="352" name="Google Shape;352;p15"/>
            <p:cNvSpPr/>
            <p:nvPr/>
          </p:nvSpPr>
          <p:spPr>
            <a:xfrm rot="4999771">
              <a:off x="2119762" y="162660"/>
              <a:ext cx="828483" cy="436402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rot="4999771">
              <a:off x="2404460" y="-39692"/>
              <a:ext cx="897612" cy="841088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5"/>
          <p:cNvGrpSpPr/>
          <p:nvPr/>
        </p:nvGrpSpPr>
        <p:grpSpPr>
          <a:xfrm rot="10012556">
            <a:off x="-1259" y="48273"/>
            <a:ext cx="872733" cy="710976"/>
            <a:chOff x="3472900" y="1023500"/>
            <a:chExt cx="462350" cy="376675"/>
          </a:xfrm>
        </p:grpSpPr>
        <p:sp>
          <p:nvSpPr>
            <p:cNvPr id="355" name="Google Shape;355;p15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5"/>
          <p:cNvSpPr/>
          <p:nvPr/>
        </p:nvSpPr>
        <p:spPr>
          <a:xfrm>
            <a:off x="-98425" y="1797825"/>
            <a:ext cx="1051541" cy="1091692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15"/>
          <p:cNvGrpSpPr/>
          <p:nvPr/>
        </p:nvGrpSpPr>
        <p:grpSpPr>
          <a:xfrm>
            <a:off x="8065790" y="2637677"/>
            <a:ext cx="1188974" cy="1091697"/>
            <a:chOff x="4115675" y="3374025"/>
            <a:chExt cx="687825" cy="631550"/>
          </a:xfrm>
        </p:grpSpPr>
        <p:sp>
          <p:nvSpPr>
            <p:cNvPr id="366" name="Google Shape;366;p15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5"/>
          <p:cNvSpPr/>
          <p:nvPr/>
        </p:nvSpPr>
        <p:spPr>
          <a:xfrm rot="-2027798">
            <a:off x="2262803" y="1739407"/>
            <a:ext cx="4253806" cy="3270468"/>
          </a:xfrm>
          <a:custGeom>
            <a:rect b="b" l="l" r="r" t="t"/>
            <a:pathLst>
              <a:path extrusionOk="0" h="45691" w="59429">
                <a:moveTo>
                  <a:pt x="35905" y="0"/>
                </a:moveTo>
                <a:cubicBezTo>
                  <a:pt x="30201" y="0"/>
                  <a:pt x="24346" y="1302"/>
                  <a:pt x="18981" y="1764"/>
                </a:cubicBezTo>
                <a:cubicBezTo>
                  <a:pt x="11446" y="2412"/>
                  <a:pt x="3822" y="4258"/>
                  <a:pt x="2319" y="9337"/>
                </a:cubicBezTo>
                <a:cubicBezTo>
                  <a:pt x="0" y="17176"/>
                  <a:pt x="10502" y="21477"/>
                  <a:pt x="20894" y="28128"/>
                </a:cubicBezTo>
                <a:cubicBezTo>
                  <a:pt x="29840" y="33855"/>
                  <a:pt x="41021" y="45691"/>
                  <a:pt x="48805" y="45691"/>
                </a:cubicBezTo>
                <a:cubicBezTo>
                  <a:pt x="50063" y="45691"/>
                  <a:pt x="51232" y="45382"/>
                  <a:pt x="52288" y="44688"/>
                </a:cubicBezTo>
                <a:cubicBezTo>
                  <a:pt x="58869" y="40368"/>
                  <a:pt x="59428" y="25954"/>
                  <a:pt x="57460" y="17180"/>
                </a:cubicBezTo>
                <a:cubicBezTo>
                  <a:pt x="56067" y="10973"/>
                  <a:pt x="54380" y="5473"/>
                  <a:pt x="45620" y="1759"/>
                </a:cubicBezTo>
                <a:cubicBezTo>
                  <a:pt x="42518" y="444"/>
                  <a:pt x="39237" y="0"/>
                  <a:pt x="35905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2559750" y="1990000"/>
            <a:ext cx="39573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2559750" y="3769477"/>
            <a:ext cx="39573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2559750" y="1617100"/>
            <a:ext cx="39573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2559750" y="3399575"/>
            <a:ext cx="39573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/>
          <p:nvPr/>
        </p:nvSpPr>
        <p:spPr>
          <a:xfrm rot="-1100692">
            <a:off x="101602" y="4698263"/>
            <a:ext cx="828421" cy="436402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"/>
          <p:cNvSpPr/>
          <p:nvPr/>
        </p:nvSpPr>
        <p:spPr>
          <a:xfrm flipH="1" rot="-3235308">
            <a:off x="8558291" y="496335"/>
            <a:ext cx="828463" cy="436402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"/>
          <p:cNvSpPr/>
          <p:nvPr/>
        </p:nvSpPr>
        <p:spPr>
          <a:xfrm flipH="1" rot="-3235308">
            <a:off x="8358257" y="91020"/>
            <a:ext cx="897590" cy="841088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6"/>
          <p:cNvGrpSpPr/>
          <p:nvPr/>
        </p:nvGrpSpPr>
        <p:grpSpPr>
          <a:xfrm rot="4612556">
            <a:off x="-55400" y="4315477"/>
            <a:ext cx="872733" cy="710976"/>
            <a:chOff x="3472900" y="1023500"/>
            <a:chExt cx="462350" cy="376675"/>
          </a:xfrm>
        </p:grpSpPr>
        <p:sp>
          <p:nvSpPr>
            <p:cNvPr id="388" name="Google Shape;388;p16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6"/>
          <p:cNvSpPr/>
          <p:nvPr/>
        </p:nvSpPr>
        <p:spPr>
          <a:xfrm>
            <a:off x="2234125" y="2245100"/>
            <a:ext cx="4675761" cy="2242856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 txBox="1"/>
          <p:nvPr>
            <p:ph idx="1" type="subTitle"/>
          </p:nvPr>
        </p:nvSpPr>
        <p:spPr>
          <a:xfrm>
            <a:off x="937700" y="3396559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2" type="subTitle"/>
          </p:nvPr>
        </p:nvSpPr>
        <p:spPr>
          <a:xfrm>
            <a:off x="3484422" y="3396559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3" type="subTitle"/>
          </p:nvPr>
        </p:nvSpPr>
        <p:spPr>
          <a:xfrm>
            <a:off x="6031150" y="3396559"/>
            <a:ext cx="2175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4" type="subTitle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16"/>
          <p:cNvSpPr txBox="1"/>
          <p:nvPr>
            <p:ph idx="5" type="subTitle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" name="Google Shape;404;p16"/>
          <p:cNvSpPr txBox="1"/>
          <p:nvPr>
            <p:ph idx="6" type="subTitle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6"/>
          <p:cNvSpPr/>
          <p:nvPr/>
        </p:nvSpPr>
        <p:spPr>
          <a:xfrm>
            <a:off x="7651175" y="3925525"/>
            <a:ext cx="1138909" cy="1182396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 rot="3235308">
            <a:off x="-68649" y="496335"/>
            <a:ext cx="828463" cy="436402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7"/>
          <p:cNvSpPr/>
          <p:nvPr/>
        </p:nvSpPr>
        <p:spPr>
          <a:xfrm rot="3235308">
            <a:off x="62257" y="91020"/>
            <a:ext cx="897590" cy="841088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17"/>
          <p:cNvGrpSpPr/>
          <p:nvPr/>
        </p:nvGrpSpPr>
        <p:grpSpPr>
          <a:xfrm flipH="1" rot="-4612556">
            <a:off x="8529572" y="4286677"/>
            <a:ext cx="872733" cy="710976"/>
            <a:chOff x="3472900" y="1023500"/>
            <a:chExt cx="462350" cy="376675"/>
          </a:xfrm>
        </p:grpSpPr>
        <p:sp>
          <p:nvSpPr>
            <p:cNvPr id="410" name="Google Shape;410;p17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7"/>
          <p:cNvSpPr/>
          <p:nvPr/>
        </p:nvSpPr>
        <p:spPr>
          <a:xfrm rot="8875414">
            <a:off x="1560683" y="1070088"/>
            <a:ext cx="5524081" cy="3439705"/>
          </a:xfrm>
          <a:custGeom>
            <a:rect b="b" l="l" r="r" t="t"/>
            <a:pathLst>
              <a:path extrusionOk="0" h="45691" w="59429">
                <a:moveTo>
                  <a:pt x="35905" y="0"/>
                </a:moveTo>
                <a:cubicBezTo>
                  <a:pt x="30201" y="0"/>
                  <a:pt x="24346" y="1302"/>
                  <a:pt x="18981" y="1764"/>
                </a:cubicBezTo>
                <a:cubicBezTo>
                  <a:pt x="11446" y="2412"/>
                  <a:pt x="3822" y="4258"/>
                  <a:pt x="2319" y="9337"/>
                </a:cubicBezTo>
                <a:cubicBezTo>
                  <a:pt x="0" y="17176"/>
                  <a:pt x="10502" y="21477"/>
                  <a:pt x="20894" y="28128"/>
                </a:cubicBezTo>
                <a:cubicBezTo>
                  <a:pt x="29840" y="33855"/>
                  <a:pt x="41021" y="45691"/>
                  <a:pt x="48805" y="45691"/>
                </a:cubicBezTo>
                <a:cubicBezTo>
                  <a:pt x="50063" y="45691"/>
                  <a:pt x="51232" y="45382"/>
                  <a:pt x="52288" y="44688"/>
                </a:cubicBezTo>
                <a:cubicBezTo>
                  <a:pt x="58869" y="40368"/>
                  <a:pt x="59428" y="25954"/>
                  <a:pt x="57460" y="17180"/>
                </a:cubicBezTo>
                <a:cubicBezTo>
                  <a:pt x="56067" y="10973"/>
                  <a:pt x="54380" y="5473"/>
                  <a:pt x="45620" y="1759"/>
                </a:cubicBezTo>
                <a:cubicBezTo>
                  <a:pt x="42518" y="444"/>
                  <a:pt x="39237" y="0"/>
                  <a:pt x="35905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1" name="Google Shape;421;p17"/>
          <p:cNvSpPr txBox="1"/>
          <p:nvPr>
            <p:ph idx="1" type="subTitle"/>
          </p:nvPr>
        </p:nvSpPr>
        <p:spPr>
          <a:xfrm>
            <a:off x="713225" y="25859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7"/>
          <p:cNvSpPr txBox="1"/>
          <p:nvPr>
            <p:ph idx="2" type="subTitle"/>
          </p:nvPr>
        </p:nvSpPr>
        <p:spPr>
          <a:xfrm>
            <a:off x="6445804" y="25859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7"/>
          <p:cNvSpPr txBox="1"/>
          <p:nvPr>
            <p:ph idx="3" type="subTitle"/>
          </p:nvPr>
        </p:nvSpPr>
        <p:spPr>
          <a:xfrm>
            <a:off x="2424850" y="39431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7"/>
          <p:cNvSpPr txBox="1"/>
          <p:nvPr>
            <p:ph idx="4" type="subTitle"/>
          </p:nvPr>
        </p:nvSpPr>
        <p:spPr>
          <a:xfrm>
            <a:off x="4740954" y="39431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7"/>
          <p:cNvSpPr txBox="1"/>
          <p:nvPr>
            <p:ph idx="5" type="subTitle"/>
          </p:nvPr>
        </p:nvSpPr>
        <p:spPr>
          <a:xfrm>
            <a:off x="713225" y="22800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7"/>
          <p:cNvSpPr txBox="1"/>
          <p:nvPr>
            <p:ph idx="6" type="subTitle"/>
          </p:nvPr>
        </p:nvSpPr>
        <p:spPr>
          <a:xfrm>
            <a:off x="6445802" y="22800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7" type="subTitle"/>
          </p:nvPr>
        </p:nvSpPr>
        <p:spPr>
          <a:xfrm>
            <a:off x="2424850" y="36372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8" type="subTitle"/>
          </p:nvPr>
        </p:nvSpPr>
        <p:spPr>
          <a:xfrm>
            <a:off x="4740952" y="36372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9" name="Google Shape;429;p17"/>
          <p:cNvGrpSpPr/>
          <p:nvPr/>
        </p:nvGrpSpPr>
        <p:grpSpPr>
          <a:xfrm rot="-5400000">
            <a:off x="7623437" y="4066951"/>
            <a:ext cx="1614669" cy="968545"/>
            <a:chOff x="4115675" y="3374025"/>
            <a:chExt cx="687825" cy="631550"/>
          </a:xfrm>
        </p:grpSpPr>
        <p:sp>
          <p:nvSpPr>
            <p:cNvPr id="430" name="Google Shape;430;p17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/>
          <p:nvPr/>
        </p:nvSpPr>
        <p:spPr>
          <a:xfrm rot="3235308">
            <a:off x="-68649" y="496335"/>
            <a:ext cx="828463" cy="436402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 rot="3235308">
            <a:off x="62257" y="91020"/>
            <a:ext cx="897590" cy="841088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8"/>
          <p:cNvGrpSpPr/>
          <p:nvPr/>
        </p:nvGrpSpPr>
        <p:grpSpPr>
          <a:xfrm flipH="1" rot="-4612556">
            <a:off x="8529572" y="4286677"/>
            <a:ext cx="872733" cy="710976"/>
            <a:chOff x="3472900" y="1023500"/>
            <a:chExt cx="462350" cy="376675"/>
          </a:xfrm>
        </p:grpSpPr>
        <p:sp>
          <p:nvSpPr>
            <p:cNvPr id="445" name="Google Shape;445;p18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18"/>
          <p:cNvSpPr/>
          <p:nvPr/>
        </p:nvSpPr>
        <p:spPr>
          <a:xfrm flipH="1" rot="2127583">
            <a:off x="8291234" y="4577642"/>
            <a:ext cx="828472" cy="436407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8"/>
          <p:cNvSpPr/>
          <p:nvPr/>
        </p:nvSpPr>
        <p:spPr>
          <a:xfrm rot="10800000">
            <a:off x="1143570" y="1540215"/>
            <a:ext cx="6370455" cy="2979060"/>
          </a:xfrm>
          <a:custGeom>
            <a:rect b="b" l="l" r="r" t="t"/>
            <a:pathLst>
              <a:path extrusionOk="0" h="35147" w="59455">
                <a:moveTo>
                  <a:pt x="24993" y="0"/>
                </a:moveTo>
                <a:cubicBezTo>
                  <a:pt x="23484" y="0"/>
                  <a:pt x="21972" y="140"/>
                  <a:pt x="20469" y="434"/>
                </a:cubicBezTo>
                <a:cubicBezTo>
                  <a:pt x="8988" y="2685"/>
                  <a:pt x="1978" y="15409"/>
                  <a:pt x="972" y="22332"/>
                </a:cubicBezTo>
                <a:cubicBezTo>
                  <a:pt x="1" y="29012"/>
                  <a:pt x="3001" y="34106"/>
                  <a:pt x="10655" y="34106"/>
                </a:cubicBezTo>
                <a:cubicBezTo>
                  <a:pt x="15635" y="34106"/>
                  <a:pt x="20363" y="33153"/>
                  <a:pt x="26759" y="33153"/>
                </a:cubicBezTo>
                <a:cubicBezTo>
                  <a:pt x="30799" y="33153"/>
                  <a:pt x="35503" y="33533"/>
                  <a:pt x="41356" y="34774"/>
                </a:cubicBezTo>
                <a:cubicBezTo>
                  <a:pt x="42545" y="35026"/>
                  <a:pt x="43682" y="35146"/>
                  <a:pt x="44757" y="35146"/>
                </a:cubicBezTo>
                <a:cubicBezTo>
                  <a:pt x="54838" y="35146"/>
                  <a:pt x="59454" y="24570"/>
                  <a:pt x="49881" y="12882"/>
                </a:cubicBezTo>
                <a:cubicBezTo>
                  <a:pt x="43903" y="5582"/>
                  <a:pt x="34526" y="0"/>
                  <a:pt x="24993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166625" y="4045750"/>
            <a:ext cx="1145988" cy="1189745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7911950" y="65675"/>
            <a:ext cx="1145988" cy="1189745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59" name="Google Shape;459;p18"/>
          <p:cNvSpPr txBox="1"/>
          <p:nvPr>
            <p:ph idx="1" type="subTitle"/>
          </p:nvPr>
        </p:nvSpPr>
        <p:spPr>
          <a:xfrm>
            <a:off x="713125" y="2379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8"/>
          <p:cNvSpPr txBox="1"/>
          <p:nvPr>
            <p:ph idx="2" type="subTitle"/>
          </p:nvPr>
        </p:nvSpPr>
        <p:spPr>
          <a:xfrm>
            <a:off x="3578948" y="2379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8"/>
          <p:cNvSpPr txBox="1"/>
          <p:nvPr>
            <p:ph idx="3" type="subTitle"/>
          </p:nvPr>
        </p:nvSpPr>
        <p:spPr>
          <a:xfrm>
            <a:off x="713125" y="4123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8"/>
          <p:cNvSpPr txBox="1"/>
          <p:nvPr>
            <p:ph idx="4" type="subTitle"/>
          </p:nvPr>
        </p:nvSpPr>
        <p:spPr>
          <a:xfrm>
            <a:off x="3578948" y="4123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8"/>
          <p:cNvSpPr txBox="1"/>
          <p:nvPr>
            <p:ph idx="5" type="subTitle"/>
          </p:nvPr>
        </p:nvSpPr>
        <p:spPr>
          <a:xfrm>
            <a:off x="6444777" y="2379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8"/>
          <p:cNvSpPr txBox="1"/>
          <p:nvPr>
            <p:ph idx="6" type="subTitle"/>
          </p:nvPr>
        </p:nvSpPr>
        <p:spPr>
          <a:xfrm>
            <a:off x="6444777" y="4123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8"/>
          <p:cNvSpPr txBox="1"/>
          <p:nvPr>
            <p:ph idx="7" type="subTitle"/>
          </p:nvPr>
        </p:nvSpPr>
        <p:spPr>
          <a:xfrm>
            <a:off x="713125" y="2170354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18"/>
          <p:cNvSpPr txBox="1"/>
          <p:nvPr>
            <p:ph idx="8" type="subTitle"/>
          </p:nvPr>
        </p:nvSpPr>
        <p:spPr>
          <a:xfrm>
            <a:off x="3578947" y="2170354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18"/>
          <p:cNvSpPr txBox="1"/>
          <p:nvPr>
            <p:ph idx="9" type="subTitle"/>
          </p:nvPr>
        </p:nvSpPr>
        <p:spPr>
          <a:xfrm>
            <a:off x="713125" y="39150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8"/>
          <p:cNvSpPr txBox="1"/>
          <p:nvPr>
            <p:ph idx="13" type="subTitle"/>
          </p:nvPr>
        </p:nvSpPr>
        <p:spPr>
          <a:xfrm>
            <a:off x="3578947" y="39150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8"/>
          <p:cNvSpPr txBox="1"/>
          <p:nvPr>
            <p:ph idx="14" type="subTitle"/>
          </p:nvPr>
        </p:nvSpPr>
        <p:spPr>
          <a:xfrm>
            <a:off x="6444775" y="2170354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8"/>
          <p:cNvSpPr txBox="1"/>
          <p:nvPr>
            <p:ph idx="15" type="subTitle"/>
          </p:nvPr>
        </p:nvSpPr>
        <p:spPr>
          <a:xfrm>
            <a:off x="6444775" y="39150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/>
          <p:nvPr/>
        </p:nvSpPr>
        <p:spPr>
          <a:xfrm rot="-4607434">
            <a:off x="8655558" y="4349422"/>
            <a:ext cx="987236" cy="520044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/>
          <p:nvPr/>
        </p:nvSpPr>
        <p:spPr>
          <a:xfrm rot="-6463411">
            <a:off x="8309422" y="4400978"/>
            <a:ext cx="1182331" cy="622787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rgbClr val="EC5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 flipH="1" rot="4418516">
            <a:off x="-599090" y="3141961"/>
            <a:ext cx="1233956" cy="650021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 flipH="1" rot="6274200">
            <a:off x="-403773" y="3189122"/>
            <a:ext cx="1477850" cy="778423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19"/>
          <p:cNvGrpSpPr/>
          <p:nvPr/>
        </p:nvGrpSpPr>
        <p:grpSpPr>
          <a:xfrm>
            <a:off x="-117689" y="357804"/>
            <a:ext cx="2219749" cy="1234996"/>
            <a:chOff x="4115675" y="3374025"/>
            <a:chExt cx="687825" cy="631550"/>
          </a:xfrm>
        </p:grpSpPr>
        <p:sp>
          <p:nvSpPr>
            <p:cNvPr id="477" name="Google Shape;477;p19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9"/>
          <p:cNvSpPr/>
          <p:nvPr/>
        </p:nvSpPr>
        <p:spPr>
          <a:xfrm rot="10800000">
            <a:off x="1796307" y="2429753"/>
            <a:ext cx="4878468" cy="2285847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9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90" name="Google Shape;490;p19"/>
          <p:cNvSpPr txBox="1"/>
          <p:nvPr>
            <p:ph idx="1" type="body"/>
          </p:nvPr>
        </p:nvSpPr>
        <p:spPr>
          <a:xfrm>
            <a:off x="1429050" y="2175100"/>
            <a:ext cx="28917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1" name="Google Shape;491;p19"/>
          <p:cNvSpPr/>
          <p:nvPr>
            <p:ph idx="2" type="pic"/>
          </p:nvPr>
        </p:nvSpPr>
        <p:spPr>
          <a:xfrm>
            <a:off x="5084425" y="1799077"/>
            <a:ext cx="3334500" cy="2145000"/>
          </a:xfrm>
          <a:prstGeom prst="roundRect">
            <a:avLst>
              <a:gd fmla="val 991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_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/>
          <p:nvPr/>
        </p:nvSpPr>
        <p:spPr>
          <a:xfrm>
            <a:off x="1781549" y="1736550"/>
            <a:ext cx="5780151" cy="2708372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20"/>
          <p:cNvGrpSpPr/>
          <p:nvPr/>
        </p:nvGrpSpPr>
        <p:grpSpPr>
          <a:xfrm>
            <a:off x="6984786" y="3591554"/>
            <a:ext cx="2219749" cy="1234996"/>
            <a:chOff x="4115675" y="3374025"/>
            <a:chExt cx="687825" cy="631550"/>
          </a:xfrm>
        </p:grpSpPr>
        <p:sp>
          <p:nvSpPr>
            <p:cNvPr id="495" name="Google Shape;495;p20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0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07" name="Google Shape;507;p20"/>
          <p:cNvGrpSpPr/>
          <p:nvPr/>
        </p:nvGrpSpPr>
        <p:grpSpPr>
          <a:xfrm flipH="1" rot="6880180">
            <a:off x="-123535" y="3726411"/>
            <a:ext cx="1059724" cy="643144"/>
            <a:chOff x="2957600" y="592900"/>
            <a:chExt cx="553100" cy="335675"/>
          </a:xfrm>
        </p:grpSpPr>
        <p:sp>
          <p:nvSpPr>
            <p:cNvPr id="508" name="Google Shape;508;p20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0"/>
          <p:cNvGrpSpPr/>
          <p:nvPr/>
        </p:nvGrpSpPr>
        <p:grpSpPr>
          <a:xfrm flipH="1" rot="-2551509">
            <a:off x="8116649" y="2250191"/>
            <a:ext cx="1059698" cy="643128"/>
            <a:chOff x="2957600" y="592900"/>
            <a:chExt cx="553100" cy="335675"/>
          </a:xfrm>
        </p:grpSpPr>
        <p:sp>
          <p:nvSpPr>
            <p:cNvPr id="518" name="Google Shape;518;p20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"/>
          <p:cNvGrpSpPr/>
          <p:nvPr/>
        </p:nvGrpSpPr>
        <p:grpSpPr>
          <a:xfrm>
            <a:off x="-48106" y="356740"/>
            <a:ext cx="2925595" cy="1488184"/>
            <a:chOff x="4115675" y="3374025"/>
            <a:chExt cx="687825" cy="631550"/>
          </a:xfrm>
        </p:grpSpPr>
        <p:sp>
          <p:nvSpPr>
            <p:cNvPr id="48" name="Google Shape;48;p3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7584067" y="4103275"/>
            <a:ext cx="1082099" cy="1123417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 txBox="1"/>
          <p:nvPr>
            <p:ph type="title"/>
          </p:nvPr>
        </p:nvSpPr>
        <p:spPr>
          <a:xfrm>
            <a:off x="753300" y="1985488"/>
            <a:ext cx="3766500" cy="12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3"/>
          <p:cNvSpPr txBox="1"/>
          <p:nvPr>
            <p:ph hasCustomPrompt="1" idx="2" type="title"/>
          </p:nvPr>
        </p:nvSpPr>
        <p:spPr>
          <a:xfrm>
            <a:off x="3173400" y="1097138"/>
            <a:ext cx="134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753300" y="3365288"/>
            <a:ext cx="37665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/>
          <p:nvPr/>
        </p:nvSpPr>
        <p:spPr>
          <a:xfrm rot="-3963690">
            <a:off x="8567384" y="4419098"/>
            <a:ext cx="687727" cy="644416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 rot="-3050572">
            <a:off x="8671121" y="4472239"/>
            <a:ext cx="886695" cy="538133"/>
            <a:chOff x="2957600" y="592900"/>
            <a:chExt cx="553100" cy="335675"/>
          </a:xfrm>
        </p:grpSpPr>
        <p:sp>
          <p:nvSpPr>
            <p:cNvPr id="65" name="Google Shape;65;p3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3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/>
          <p:nvPr/>
        </p:nvSpPr>
        <p:spPr>
          <a:xfrm>
            <a:off x="1781549" y="1736550"/>
            <a:ext cx="5780151" cy="2708372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1"/>
          <p:cNvGrpSpPr/>
          <p:nvPr/>
        </p:nvGrpSpPr>
        <p:grpSpPr>
          <a:xfrm>
            <a:off x="6984786" y="3591554"/>
            <a:ext cx="2219749" cy="1234996"/>
            <a:chOff x="4115675" y="3374025"/>
            <a:chExt cx="687825" cy="631550"/>
          </a:xfrm>
        </p:grpSpPr>
        <p:sp>
          <p:nvSpPr>
            <p:cNvPr id="530" name="Google Shape;530;p21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1"/>
          <p:cNvSpPr/>
          <p:nvPr/>
        </p:nvSpPr>
        <p:spPr>
          <a:xfrm rot="3235308">
            <a:off x="62257" y="91020"/>
            <a:ext cx="897590" cy="841088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 rot="5059438">
            <a:off x="211047" y="4444979"/>
            <a:ext cx="494047" cy="871561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1"/>
          <p:cNvGrpSpPr/>
          <p:nvPr/>
        </p:nvGrpSpPr>
        <p:grpSpPr>
          <a:xfrm rot="5400000">
            <a:off x="-80875" y="4377830"/>
            <a:ext cx="872732" cy="710974"/>
            <a:chOff x="3472900" y="1023500"/>
            <a:chExt cx="462350" cy="376675"/>
          </a:xfrm>
        </p:grpSpPr>
        <p:sp>
          <p:nvSpPr>
            <p:cNvPr id="544" name="Google Shape;544;p21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1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_2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/>
          <p:nvPr/>
        </p:nvSpPr>
        <p:spPr>
          <a:xfrm>
            <a:off x="7337950" y="1028475"/>
            <a:ext cx="1260847" cy="130898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2"/>
          <p:cNvGrpSpPr/>
          <p:nvPr/>
        </p:nvGrpSpPr>
        <p:grpSpPr>
          <a:xfrm flipH="1">
            <a:off x="8022590" y="4347782"/>
            <a:ext cx="1154778" cy="1179899"/>
            <a:chOff x="8093784" y="4026007"/>
            <a:chExt cx="1154778" cy="1179899"/>
          </a:xfrm>
        </p:grpSpPr>
        <p:sp>
          <p:nvSpPr>
            <p:cNvPr id="557" name="Google Shape;557;p22"/>
            <p:cNvSpPr/>
            <p:nvPr/>
          </p:nvSpPr>
          <p:spPr>
            <a:xfrm flipH="1" rot="7002582">
              <a:off x="8060649" y="43006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2"/>
          <p:cNvGrpSpPr/>
          <p:nvPr/>
        </p:nvGrpSpPr>
        <p:grpSpPr>
          <a:xfrm flipH="1">
            <a:off x="5792121" y="-113787"/>
            <a:ext cx="1053930" cy="989279"/>
            <a:chOff x="2269163" y="-113787"/>
            <a:chExt cx="1053930" cy="989279"/>
          </a:xfrm>
        </p:grpSpPr>
        <p:sp>
          <p:nvSpPr>
            <p:cNvPr id="560" name="Google Shape;560;p22"/>
            <p:cNvSpPr/>
            <p:nvPr/>
          </p:nvSpPr>
          <p:spPr>
            <a:xfrm rot="4999771">
              <a:off x="2119762" y="162660"/>
              <a:ext cx="828483" cy="436402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 rot="4999771">
              <a:off x="2404460" y="-39692"/>
              <a:ext cx="897612" cy="841088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-117689" y="357804"/>
            <a:ext cx="2219749" cy="1234996"/>
            <a:chOff x="4115675" y="3374025"/>
            <a:chExt cx="687825" cy="631550"/>
          </a:xfrm>
        </p:grpSpPr>
        <p:sp>
          <p:nvSpPr>
            <p:cNvPr id="563" name="Google Shape;563;p22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2"/>
          <p:cNvSpPr/>
          <p:nvPr/>
        </p:nvSpPr>
        <p:spPr>
          <a:xfrm rot="10800000">
            <a:off x="1796307" y="2429753"/>
            <a:ext cx="4878468" cy="2285847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"/>
          <p:cNvSpPr txBox="1"/>
          <p:nvPr>
            <p:ph type="title"/>
          </p:nvPr>
        </p:nvSpPr>
        <p:spPr>
          <a:xfrm>
            <a:off x="872875" y="2055125"/>
            <a:ext cx="29547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1" type="body"/>
          </p:nvPr>
        </p:nvSpPr>
        <p:spPr>
          <a:xfrm>
            <a:off x="872875" y="2584050"/>
            <a:ext cx="29547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_2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7835125" y="3689275"/>
            <a:ext cx="1260847" cy="130898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3"/>
          <p:cNvGrpSpPr/>
          <p:nvPr/>
        </p:nvGrpSpPr>
        <p:grpSpPr>
          <a:xfrm>
            <a:off x="-117689" y="357804"/>
            <a:ext cx="2219749" cy="1234996"/>
            <a:chOff x="4115675" y="3374025"/>
            <a:chExt cx="687825" cy="631550"/>
          </a:xfrm>
        </p:grpSpPr>
        <p:sp>
          <p:nvSpPr>
            <p:cNvPr id="580" name="Google Shape;580;p23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3"/>
          <p:cNvSpPr/>
          <p:nvPr/>
        </p:nvSpPr>
        <p:spPr>
          <a:xfrm rot="10800000">
            <a:off x="1796307" y="2429753"/>
            <a:ext cx="4878468" cy="2285847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3" name="Google Shape;593;p23"/>
          <p:cNvSpPr txBox="1"/>
          <p:nvPr>
            <p:ph idx="1" type="body"/>
          </p:nvPr>
        </p:nvSpPr>
        <p:spPr>
          <a:xfrm>
            <a:off x="720000" y="1192175"/>
            <a:ext cx="38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_1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24"/>
          <p:cNvGrpSpPr/>
          <p:nvPr/>
        </p:nvGrpSpPr>
        <p:grpSpPr>
          <a:xfrm>
            <a:off x="-62154" y="4084949"/>
            <a:ext cx="1154778" cy="1231407"/>
            <a:chOff x="8093784" y="3974499"/>
            <a:chExt cx="1154778" cy="1231407"/>
          </a:xfrm>
        </p:grpSpPr>
        <p:sp>
          <p:nvSpPr>
            <p:cNvPr id="596" name="Google Shape;596;p24"/>
            <p:cNvSpPr/>
            <p:nvPr/>
          </p:nvSpPr>
          <p:spPr>
            <a:xfrm flipH="1" rot="7002582">
              <a:off x="8060649" y="42244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4"/>
          <p:cNvGrpSpPr/>
          <p:nvPr/>
        </p:nvGrpSpPr>
        <p:grpSpPr>
          <a:xfrm>
            <a:off x="2269163" y="-113787"/>
            <a:ext cx="1053930" cy="989279"/>
            <a:chOff x="2269163" y="-113787"/>
            <a:chExt cx="1053930" cy="989279"/>
          </a:xfrm>
        </p:grpSpPr>
        <p:sp>
          <p:nvSpPr>
            <p:cNvPr id="599" name="Google Shape;599;p24"/>
            <p:cNvSpPr/>
            <p:nvPr/>
          </p:nvSpPr>
          <p:spPr>
            <a:xfrm rot="4999771">
              <a:off x="2119762" y="162660"/>
              <a:ext cx="828483" cy="436402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 rot="4999771">
              <a:off x="2404460" y="-39692"/>
              <a:ext cx="897612" cy="841088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4"/>
          <p:cNvSpPr/>
          <p:nvPr/>
        </p:nvSpPr>
        <p:spPr>
          <a:xfrm>
            <a:off x="1335038" y="1638325"/>
            <a:ext cx="6405223" cy="2647457"/>
          </a:xfrm>
          <a:custGeom>
            <a:rect b="b" l="l" r="r" t="t"/>
            <a:pathLst>
              <a:path extrusionOk="0" h="37449" w="68628">
                <a:moveTo>
                  <a:pt x="34869" y="0"/>
                </a:moveTo>
                <a:cubicBezTo>
                  <a:pt x="8842" y="0"/>
                  <a:pt x="1" y="22389"/>
                  <a:pt x="5998" y="32207"/>
                </a:cubicBezTo>
                <a:cubicBezTo>
                  <a:pt x="8542" y="36372"/>
                  <a:pt x="14068" y="37449"/>
                  <a:pt x="19653" y="37449"/>
                </a:cubicBezTo>
                <a:cubicBezTo>
                  <a:pt x="24745" y="37449"/>
                  <a:pt x="29885" y="36554"/>
                  <a:pt x="32861" y="36289"/>
                </a:cubicBezTo>
                <a:cubicBezTo>
                  <a:pt x="33986" y="36189"/>
                  <a:pt x="35157" y="36148"/>
                  <a:pt x="36357" y="36148"/>
                </a:cubicBezTo>
                <a:cubicBezTo>
                  <a:pt x="41710" y="36148"/>
                  <a:pt x="47653" y="36962"/>
                  <a:pt x="52787" y="36962"/>
                </a:cubicBezTo>
                <a:cubicBezTo>
                  <a:pt x="58611" y="36962"/>
                  <a:pt x="63393" y="35914"/>
                  <a:pt x="65093" y="31440"/>
                </a:cubicBezTo>
                <a:cubicBezTo>
                  <a:pt x="68628" y="22139"/>
                  <a:pt x="56057" y="482"/>
                  <a:pt x="35943" y="13"/>
                </a:cubicBezTo>
                <a:cubicBezTo>
                  <a:pt x="35581" y="4"/>
                  <a:pt x="35224" y="0"/>
                  <a:pt x="34869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 txBox="1"/>
          <p:nvPr>
            <p:ph hasCustomPrompt="1" type="title"/>
          </p:nvPr>
        </p:nvSpPr>
        <p:spPr>
          <a:xfrm>
            <a:off x="720000" y="2118200"/>
            <a:ext cx="24114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3" name="Google Shape;603;p24"/>
          <p:cNvSpPr txBox="1"/>
          <p:nvPr>
            <p:ph idx="1" type="subTitle"/>
          </p:nvPr>
        </p:nvSpPr>
        <p:spPr>
          <a:xfrm>
            <a:off x="720000" y="2713725"/>
            <a:ext cx="24114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24"/>
          <p:cNvSpPr txBox="1"/>
          <p:nvPr>
            <p:ph hasCustomPrompt="1" idx="2" type="title"/>
          </p:nvPr>
        </p:nvSpPr>
        <p:spPr>
          <a:xfrm>
            <a:off x="6012600" y="2118200"/>
            <a:ext cx="24114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5" name="Google Shape;605;p24"/>
          <p:cNvSpPr txBox="1"/>
          <p:nvPr>
            <p:ph idx="3" type="subTitle"/>
          </p:nvPr>
        </p:nvSpPr>
        <p:spPr>
          <a:xfrm>
            <a:off x="6012600" y="2713725"/>
            <a:ext cx="24114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24"/>
          <p:cNvSpPr txBox="1"/>
          <p:nvPr>
            <p:ph hasCustomPrompt="1" idx="4" type="title"/>
          </p:nvPr>
        </p:nvSpPr>
        <p:spPr>
          <a:xfrm>
            <a:off x="3366300" y="2118200"/>
            <a:ext cx="24114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7" name="Google Shape;607;p24"/>
          <p:cNvSpPr txBox="1"/>
          <p:nvPr>
            <p:ph idx="5" type="subTitle"/>
          </p:nvPr>
        </p:nvSpPr>
        <p:spPr>
          <a:xfrm>
            <a:off x="3366300" y="2713725"/>
            <a:ext cx="24114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24"/>
          <p:cNvSpPr/>
          <p:nvPr/>
        </p:nvSpPr>
        <p:spPr>
          <a:xfrm>
            <a:off x="246925" y="377700"/>
            <a:ext cx="1112599" cy="115501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24"/>
          <p:cNvGrpSpPr/>
          <p:nvPr/>
        </p:nvGrpSpPr>
        <p:grpSpPr>
          <a:xfrm>
            <a:off x="7080679" y="3943927"/>
            <a:ext cx="1824249" cy="1008080"/>
            <a:chOff x="4115675" y="3374025"/>
            <a:chExt cx="687825" cy="631550"/>
          </a:xfrm>
        </p:grpSpPr>
        <p:sp>
          <p:nvSpPr>
            <p:cNvPr id="610" name="Google Shape;610;p24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24"/>
          <p:cNvSpPr txBox="1"/>
          <p:nvPr>
            <p:ph idx="6" type="subTitle"/>
          </p:nvPr>
        </p:nvSpPr>
        <p:spPr>
          <a:xfrm>
            <a:off x="720000" y="3170825"/>
            <a:ext cx="24114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4"/>
          <p:cNvSpPr txBox="1"/>
          <p:nvPr>
            <p:ph idx="7" type="subTitle"/>
          </p:nvPr>
        </p:nvSpPr>
        <p:spPr>
          <a:xfrm>
            <a:off x="3366300" y="3170825"/>
            <a:ext cx="24114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4"/>
          <p:cNvSpPr txBox="1"/>
          <p:nvPr>
            <p:ph idx="8" type="subTitle"/>
          </p:nvPr>
        </p:nvSpPr>
        <p:spPr>
          <a:xfrm>
            <a:off x="6012475" y="3170825"/>
            <a:ext cx="24114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5"/>
          <p:cNvSpPr/>
          <p:nvPr/>
        </p:nvSpPr>
        <p:spPr>
          <a:xfrm rot="4386498">
            <a:off x="-261126" y="242430"/>
            <a:ext cx="1127984" cy="594145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5"/>
          <p:cNvGrpSpPr/>
          <p:nvPr/>
        </p:nvGrpSpPr>
        <p:grpSpPr>
          <a:xfrm flipH="1">
            <a:off x="8022590" y="4347782"/>
            <a:ext cx="1154778" cy="1179899"/>
            <a:chOff x="8093784" y="4026007"/>
            <a:chExt cx="1154778" cy="1179899"/>
          </a:xfrm>
        </p:grpSpPr>
        <p:sp>
          <p:nvSpPr>
            <p:cNvPr id="627" name="Google Shape;627;p25"/>
            <p:cNvSpPr/>
            <p:nvPr/>
          </p:nvSpPr>
          <p:spPr>
            <a:xfrm flipH="1" rot="7002582">
              <a:off x="8060649" y="43006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5"/>
          <p:cNvGrpSpPr/>
          <p:nvPr/>
        </p:nvGrpSpPr>
        <p:grpSpPr>
          <a:xfrm flipH="1">
            <a:off x="7857221" y="-113787"/>
            <a:ext cx="1053930" cy="989279"/>
            <a:chOff x="2269163" y="-113787"/>
            <a:chExt cx="1053930" cy="989279"/>
          </a:xfrm>
        </p:grpSpPr>
        <p:sp>
          <p:nvSpPr>
            <p:cNvPr id="630" name="Google Shape;630;p25"/>
            <p:cNvSpPr/>
            <p:nvPr/>
          </p:nvSpPr>
          <p:spPr>
            <a:xfrm rot="4999771">
              <a:off x="2119762" y="162660"/>
              <a:ext cx="828483" cy="436402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 rot="4999771">
              <a:off x="2404460" y="-39692"/>
              <a:ext cx="897612" cy="841088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 rot="10012556">
            <a:off x="-1259" y="-95802"/>
            <a:ext cx="872733" cy="710976"/>
            <a:chOff x="3472900" y="1023500"/>
            <a:chExt cx="462350" cy="376675"/>
          </a:xfrm>
        </p:grpSpPr>
        <p:sp>
          <p:nvSpPr>
            <p:cNvPr id="633" name="Google Shape;633;p25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25"/>
          <p:cNvSpPr txBox="1"/>
          <p:nvPr>
            <p:ph type="title"/>
          </p:nvPr>
        </p:nvSpPr>
        <p:spPr>
          <a:xfrm>
            <a:off x="4772857" y="760900"/>
            <a:ext cx="3657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43" name="Google Shape;643;p25"/>
          <p:cNvSpPr txBox="1"/>
          <p:nvPr>
            <p:ph idx="1" type="subTitle"/>
          </p:nvPr>
        </p:nvSpPr>
        <p:spPr>
          <a:xfrm>
            <a:off x="4772826" y="1798925"/>
            <a:ext cx="36579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5"/>
          <p:cNvSpPr txBox="1"/>
          <p:nvPr/>
        </p:nvSpPr>
        <p:spPr>
          <a:xfrm>
            <a:off x="4772825" y="4029625"/>
            <a:ext cx="3657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/>
          <p:nvPr/>
        </p:nvSpPr>
        <p:spPr>
          <a:xfrm>
            <a:off x="1458725" y="1227300"/>
            <a:ext cx="5931744" cy="2845323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 flipH="1" rot="-1640872">
            <a:off x="172584" y="4298435"/>
            <a:ext cx="494040" cy="871549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 flipH="1" rot="-10459438">
            <a:off x="8702075" y="-13764"/>
            <a:ext cx="494047" cy="871561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26"/>
          <p:cNvGrpSpPr/>
          <p:nvPr/>
        </p:nvGrpSpPr>
        <p:grpSpPr>
          <a:xfrm flipH="1" rot="10800000">
            <a:off x="8396799" y="-7"/>
            <a:ext cx="800698" cy="652288"/>
            <a:chOff x="3472900" y="1023500"/>
            <a:chExt cx="462350" cy="376675"/>
          </a:xfrm>
        </p:grpSpPr>
        <p:sp>
          <p:nvSpPr>
            <p:cNvPr id="650" name="Google Shape;650;p26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6"/>
          <p:cNvGrpSpPr/>
          <p:nvPr/>
        </p:nvGrpSpPr>
        <p:grpSpPr>
          <a:xfrm>
            <a:off x="7434629" y="3516569"/>
            <a:ext cx="1075584" cy="1150954"/>
            <a:chOff x="7496244" y="2022364"/>
            <a:chExt cx="791802" cy="847287"/>
          </a:xfrm>
        </p:grpSpPr>
        <p:sp>
          <p:nvSpPr>
            <p:cNvPr id="660" name="Google Shape;660;p26"/>
            <p:cNvSpPr/>
            <p:nvPr/>
          </p:nvSpPr>
          <p:spPr>
            <a:xfrm rot="7138648">
              <a:off x="7813509" y="2096438"/>
              <a:ext cx="404343" cy="398763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7138648">
              <a:off x="7832804" y="2463471"/>
              <a:ext cx="229818" cy="22971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rot="6116093">
              <a:off x="7515110" y="2641577"/>
              <a:ext cx="209328" cy="208273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26"/>
          <p:cNvGrpSpPr/>
          <p:nvPr/>
        </p:nvGrpSpPr>
        <p:grpSpPr>
          <a:xfrm>
            <a:off x="-117689" y="357804"/>
            <a:ext cx="2219749" cy="1234996"/>
            <a:chOff x="4115675" y="3374025"/>
            <a:chExt cx="687825" cy="631550"/>
          </a:xfrm>
        </p:grpSpPr>
        <p:sp>
          <p:nvSpPr>
            <p:cNvPr id="664" name="Google Shape;664;p26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4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/>
          <p:nvPr/>
        </p:nvSpPr>
        <p:spPr>
          <a:xfrm rot="2390142">
            <a:off x="8284025" y="3810835"/>
            <a:ext cx="752327" cy="1327200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27"/>
          <p:cNvGrpSpPr/>
          <p:nvPr/>
        </p:nvGrpSpPr>
        <p:grpSpPr>
          <a:xfrm flipH="1">
            <a:off x="8" y="3433629"/>
            <a:ext cx="1300773" cy="1391922"/>
            <a:chOff x="7496244" y="2022364"/>
            <a:chExt cx="791802" cy="847287"/>
          </a:xfrm>
        </p:grpSpPr>
        <p:sp>
          <p:nvSpPr>
            <p:cNvPr id="678" name="Google Shape;678;p27"/>
            <p:cNvSpPr/>
            <p:nvPr/>
          </p:nvSpPr>
          <p:spPr>
            <a:xfrm rot="7138648">
              <a:off x="7813509" y="2096438"/>
              <a:ext cx="404343" cy="398763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 rot="7138648">
              <a:off x="7832804" y="2463471"/>
              <a:ext cx="229818" cy="22971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 rot="6116093">
              <a:off x="7515110" y="2641577"/>
              <a:ext cx="209328" cy="208273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7"/>
          <p:cNvGrpSpPr/>
          <p:nvPr/>
        </p:nvGrpSpPr>
        <p:grpSpPr>
          <a:xfrm flipH="1" rot="4350001">
            <a:off x="7494028" y="3975338"/>
            <a:ext cx="1154758" cy="1179878"/>
            <a:chOff x="8093784" y="4026007"/>
            <a:chExt cx="1154778" cy="1179899"/>
          </a:xfrm>
        </p:grpSpPr>
        <p:sp>
          <p:nvSpPr>
            <p:cNvPr id="682" name="Google Shape;682;p27"/>
            <p:cNvSpPr/>
            <p:nvPr/>
          </p:nvSpPr>
          <p:spPr>
            <a:xfrm flipH="1" rot="7002582">
              <a:off x="8060649" y="43006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rot="5400000">
            <a:off x="100598" y="4414217"/>
            <a:ext cx="915388" cy="719123"/>
            <a:chOff x="8335273" y="97292"/>
            <a:chExt cx="915388" cy="719123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8562916" y="171982"/>
              <a:ext cx="687746" cy="644433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4"/>
            <p:cNvGrpSpPr/>
            <p:nvPr/>
          </p:nvGrpSpPr>
          <p:grpSpPr>
            <a:xfrm rot="10800000">
              <a:off x="8335273" y="97292"/>
              <a:ext cx="886675" cy="538121"/>
              <a:chOff x="2957600" y="592900"/>
              <a:chExt cx="553100" cy="335675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2957600" y="592900"/>
                <a:ext cx="553100" cy="335675"/>
              </a:xfrm>
              <a:custGeom>
                <a:rect b="b" l="l" r="r" t="t"/>
                <a:pathLst>
                  <a:path extrusionOk="0" h="13427" w="22124">
                    <a:moveTo>
                      <a:pt x="20245" y="0"/>
                    </a:moveTo>
                    <a:cubicBezTo>
                      <a:pt x="19052" y="0"/>
                      <a:pt x="17059" y="921"/>
                      <a:pt x="15152" y="2640"/>
                    </a:cubicBezTo>
                    <a:cubicBezTo>
                      <a:pt x="15518" y="2151"/>
                      <a:pt x="15090" y="1326"/>
                      <a:pt x="14181" y="1326"/>
                    </a:cubicBezTo>
                    <a:cubicBezTo>
                      <a:pt x="14104" y="1326"/>
                      <a:pt x="14025" y="1332"/>
                      <a:pt x="13941" y="1344"/>
                    </a:cubicBezTo>
                    <a:cubicBezTo>
                      <a:pt x="13009" y="1483"/>
                      <a:pt x="11220" y="2751"/>
                      <a:pt x="10050" y="4409"/>
                    </a:cubicBezTo>
                    <a:cubicBezTo>
                      <a:pt x="10153" y="3911"/>
                      <a:pt x="9833" y="3133"/>
                      <a:pt x="8985" y="3133"/>
                    </a:cubicBezTo>
                    <a:cubicBezTo>
                      <a:pt x="8889" y="3133"/>
                      <a:pt x="8786" y="3143"/>
                      <a:pt x="8677" y="3164"/>
                    </a:cubicBezTo>
                    <a:cubicBezTo>
                      <a:pt x="7561" y="3383"/>
                      <a:pt x="6103" y="5112"/>
                      <a:pt x="5240" y="6203"/>
                    </a:cubicBezTo>
                    <a:cubicBezTo>
                      <a:pt x="5305" y="5935"/>
                      <a:pt x="5275" y="5619"/>
                      <a:pt x="5139" y="5434"/>
                    </a:cubicBezTo>
                    <a:cubicBezTo>
                      <a:pt x="4944" y="5170"/>
                      <a:pt x="4685" y="5046"/>
                      <a:pt x="4385" y="5046"/>
                    </a:cubicBezTo>
                    <a:cubicBezTo>
                      <a:pt x="2813" y="5046"/>
                      <a:pt x="144" y="8476"/>
                      <a:pt x="0" y="13155"/>
                    </a:cubicBezTo>
                    <a:cubicBezTo>
                      <a:pt x="713" y="13228"/>
                      <a:pt x="2151" y="13427"/>
                      <a:pt x="3476" y="13427"/>
                    </a:cubicBezTo>
                    <a:cubicBezTo>
                      <a:pt x="4937" y="13427"/>
                      <a:pt x="6259" y="13186"/>
                      <a:pt x="6321" y="12272"/>
                    </a:cubicBezTo>
                    <a:cubicBezTo>
                      <a:pt x="6354" y="11776"/>
                      <a:pt x="6054" y="11501"/>
                      <a:pt x="5681" y="11345"/>
                    </a:cubicBezTo>
                    <a:lnTo>
                      <a:pt x="5681" y="11345"/>
                    </a:lnTo>
                    <a:cubicBezTo>
                      <a:pt x="6574" y="11495"/>
                      <a:pt x="7661" y="11629"/>
                      <a:pt x="8637" y="11629"/>
                    </a:cubicBezTo>
                    <a:cubicBezTo>
                      <a:pt x="10027" y="11629"/>
                      <a:pt x="11190" y="11357"/>
                      <a:pt x="11248" y="10470"/>
                    </a:cubicBezTo>
                    <a:cubicBezTo>
                      <a:pt x="11292" y="9809"/>
                      <a:pt x="10677" y="9465"/>
                      <a:pt x="9975" y="9320"/>
                    </a:cubicBezTo>
                    <a:lnTo>
                      <a:pt x="9975" y="9320"/>
                    </a:lnTo>
                    <a:cubicBezTo>
                      <a:pt x="10600" y="9389"/>
                      <a:pt x="11337" y="9444"/>
                      <a:pt x="12079" y="9444"/>
                    </a:cubicBezTo>
                    <a:cubicBezTo>
                      <a:pt x="13488" y="9444"/>
                      <a:pt x="14915" y="9244"/>
                      <a:pt x="15630" y="8552"/>
                    </a:cubicBezTo>
                    <a:cubicBezTo>
                      <a:pt x="16258" y="7943"/>
                      <a:pt x="16010" y="7239"/>
                      <a:pt x="15590" y="6953"/>
                    </a:cubicBezTo>
                    <a:lnTo>
                      <a:pt x="15590" y="6953"/>
                    </a:lnTo>
                    <a:cubicBezTo>
                      <a:pt x="15862" y="7005"/>
                      <a:pt x="16120" y="7029"/>
                      <a:pt x="16360" y="7029"/>
                    </a:cubicBezTo>
                    <a:cubicBezTo>
                      <a:pt x="17538" y="7029"/>
                      <a:pt x="18297" y="6453"/>
                      <a:pt x="18264" y="5801"/>
                    </a:cubicBezTo>
                    <a:cubicBezTo>
                      <a:pt x="18231" y="5119"/>
                      <a:pt x="17403" y="4685"/>
                      <a:pt x="16548" y="4685"/>
                    </a:cubicBezTo>
                    <a:cubicBezTo>
                      <a:pt x="16469" y="4685"/>
                      <a:pt x="16389" y="4688"/>
                      <a:pt x="16310" y="4696"/>
                    </a:cubicBezTo>
                    <a:cubicBezTo>
                      <a:pt x="19483" y="4308"/>
                      <a:pt x="22123" y="1382"/>
                      <a:pt x="21132" y="304"/>
                    </a:cubicBezTo>
                    <a:cubicBezTo>
                      <a:pt x="20944" y="100"/>
                      <a:pt x="20638" y="0"/>
                      <a:pt x="20245" y="0"/>
                    </a:cubicBezTo>
                    <a:close/>
                  </a:path>
                </a:pathLst>
              </a:custGeom>
              <a:solidFill>
                <a:srgbClr val="6B4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977125" y="626675"/>
                <a:ext cx="479350" cy="265700"/>
              </a:xfrm>
              <a:custGeom>
                <a:rect b="b" l="l" r="r" t="t"/>
                <a:pathLst>
                  <a:path extrusionOk="0" h="10628" w="19174">
                    <a:moveTo>
                      <a:pt x="19078" y="0"/>
                    </a:moveTo>
                    <a:cubicBezTo>
                      <a:pt x="19063" y="0"/>
                      <a:pt x="19048" y="4"/>
                      <a:pt x="19034" y="13"/>
                    </a:cubicBezTo>
                    <a:cubicBezTo>
                      <a:pt x="15270" y="2538"/>
                      <a:pt x="12221" y="3807"/>
                      <a:pt x="9529" y="4927"/>
                    </a:cubicBezTo>
                    <a:cubicBezTo>
                      <a:pt x="6235" y="6297"/>
                      <a:pt x="3389" y="7481"/>
                      <a:pt x="58" y="10480"/>
                    </a:cubicBezTo>
                    <a:cubicBezTo>
                      <a:pt x="1" y="10532"/>
                      <a:pt x="37" y="10627"/>
                      <a:pt x="115" y="10627"/>
                    </a:cubicBezTo>
                    <a:cubicBezTo>
                      <a:pt x="135" y="10627"/>
                      <a:pt x="155" y="10619"/>
                      <a:pt x="171" y="10605"/>
                    </a:cubicBezTo>
                    <a:cubicBezTo>
                      <a:pt x="3480" y="7626"/>
                      <a:pt x="6313" y="6447"/>
                      <a:pt x="9594" y="5082"/>
                    </a:cubicBezTo>
                    <a:cubicBezTo>
                      <a:pt x="12292" y="3959"/>
                      <a:pt x="15351" y="2687"/>
                      <a:pt x="19127" y="154"/>
                    </a:cubicBezTo>
                    <a:cubicBezTo>
                      <a:pt x="19164" y="127"/>
                      <a:pt x="19174" y="75"/>
                      <a:pt x="19149" y="38"/>
                    </a:cubicBezTo>
                    <a:cubicBezTo>
                      <a:pt x="19132" y="13"/>
                      <a:pt x="19105" y="0"/>
                      <a:pt x="19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3249700" y="649225"/>
                <a:ext cx="58825" cy="58675"/>
              </a:xfrm>
              <a:custGeom>
                <a:rect b="b" l="l" r="r" t="t"/>
                <a:pathLst>
                  <a:path extrusionOk="0" h="2347" w="2353">
                    <a:moveTo>
                      <a:pt x="2259" y="1"/>
                    </a:moveTo>
                    <a:cubicBezTo>
                      <a:pt x="2237" y="1"/>
                      <a:pt x="2214" y="10"/>
                      <a:pt x="2197" y="28"/>
                    </a:cubicBezTo>
                    <a:lnTo>
                      <a:pt x="54" y="2203"/>
                    </a:lnTo>
                    <a:cubicBezTo>
                      <a:pt x="1" y="2257"/>
                      <a:pt x="39" y="2347"/>
                      <a:pt x="114" y="2347"/>
                    </a:cubicBezTo>
                    <a:cubicBezTo>
                      <a:pt x="136" y="2347"/>
                      <a:pt x="158" y="2337"/>
                      <a:pt x="174" y="2322"/>
                    </a:cubicBezTo>
                    <a:lnTo>
                      <a:pt x="2318" y="146"/>
                    </a:lnTo>
                    <a:cubicBezTo>
                      <a:pt x="2352" y="114"/>
                      <a:pt x="2353" y="59"/>
                      <a:pt x="2319" y="25"/>
                    </a:cubicBezTo>
                    <a:cubicBezTo>
                      <a:pt x="2302" y="9"/>
                      <a:pt x="2281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125700" y="699475"/>
                <a:ext cx="55050" cy="58350"/>
              </a:xfrm>
              <a:custGeom>
                <a:rect b="b" l="l" r="r" t="t"/>
                <a:pathLst>
                  <a:path extrusionOk="0" h="2334" w="2202">
                    <a:moveTo>
                      <a:pt x="2081" y="0"/>
                    </a:moveTo>
                    <a:cubicBezTo>
                      <a:pt x="2063" y="0"/>
                      <a:pt x="2043" y="7"/>
                      <a:pt x="2025" y="23"/>
                    </a:cubicBezTo>
                    <a:cubicBezTo>
                      <a:pt x="1310" y="696"/>
                      <a:pt x="648" y="1423"/>
                      <a:pt x="43" y="2198"/>
                    </a:cubicBezTo>
                    <a:cubicBezTo>
                      <a:pt x="1" y="2253"/>
                      <a:pt x="40" y="2334"/>
                      <a:pt x="110" y="2334"/>
                    </a:cubicBezTo>
                    <a:cubicBezTo>
                      <a:pt x="136" y="2334"/>
                      <a:pt x="160" y="2322"/>
                      <a:pt x="177" y="2301"/>
                    </a:cubicBezTo>
                    <a:cubicBezTo>
                      <a:pt x="775" y="1533"/>
                      <a:pt x="1431" y="813"/>
                      <a:pt x="2140" y="146"/>
                    </a:cubicBezTo>
                    <a:cubicBezTo>
                      <a:pt x="2201" y="86"/>
                      <a:pt x="2147" y="0"/>
                      <a:pt x="2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016475" y="753725"/>
                <a:ext cx="40775" cy="84575"/>
              </a:xfrm>
              <a:custGeom>
                <a:rect b="b" l="l" r="r" t="t"/>
                <a:pathLst>
                  <a:path extrusionOk="0" h="3383" w="1631">
                    <a:moveTo>
                      <a:pt x="1514" y="1"/>
                    </a:moveTo>
                    <a:cubicBezTo>
                      <a:pt x="1492" y="1"/>
                      <a:pt x="1469" y="10"/>
                      <a:pt x="1450" y="33"/>
                    </a:cubicBezTo>
                    <a:cubicBezTo>
                      <a:pt x="723" y="990"/>
                      <a:pt x="229" y="2102"/>
                      <a:pt x="9" y="3283"/>
                    </a:cubicBezTo>
                    <a:cubicBezTo>
                      <a:pt x="0" y="3329"/>
                      <a:pt x="30" y="3372"/>
                      <a:pt x="76" y="3382"/>
                    </a:cubicBezTo>
                    <a:cubicBezTo>
                      <a:pt x="81" y="3382"/>
                      <a:pt x="86" y="3383"/>
                      <a:pt x="91" y="3383"/>
                    </a:cubicBezTo>
                    <a:cubicBezTo>
                      <a:pt x="132" y="3383"/>
                      <a:pt x="166" y="3353"/>
                      <a:pt x="173" y="3313"/>
                    </a:cubicBezTo>
                    <a:cubicBezTo>
                      <a:pt x="389" y="2158"/>
                      <a:pt x="873" y="1070"/>
                      <a:pt x="1584" y="135"/>
                    </a:cubicBezTo>
                    <a:cubicBezTo>
                      <a:pt x="1630" y="70"/>
                      <a:pt x="1574" y="1"/>
                      <a:pt x="1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302500" y="732575"/>
                <a:ext cx="77300" cy="8425"/>
              </a:xfrm>
              <a:custGeom>
                <a:rect b="b" l="l" r="r" t="t"/>
                <a:pathLst>
                  <a:path extrusionOk="0" h="337" w="3092">
                    <a:moveTo>
                      <a:pt x="87" y="0"/>
                    </a:moveTo>
                    <a:cubicBezTo>
                      <a:pt x="43" y="0"/>
                      <a:pt x="6" y="35"/>
                      <a:pt x="4" y="80"/>
                    </a:cubicBezTo>
                    <a:cubicBezTo>
                      <a:pt x="1" y="126"/>
                      <a:pt x="37" y="166"/>
                      <a:pt x="82" y="169"/>
                    </a:cubicBezTo>
                    <a:lnTo>
                      <a:pt x="3007" y="337"/>
                    </a:lnTo>
                    <a:lnTo>
                      <a:pt x="3008" y="337"/>
                    </a:lnTo>
                    <a:cubicBezTo>
                      <a:pt x="3052" y="336"/>
                      <a:pt x="3088" y="299"/>
                      <a:pt x="3089" y="255"/>
                    </a:cubicBezTo>
                    <a:cubicBezTo>
                      <a:pt x="3091" y="210"/>
                      <a:pt x="3056" y="172"/>
                      <a:pt x="3012" y="169"/>
                    </a:cubicBezTo>
                    <a:lnTo>
                      <a:pt x="93" y="0"/>
                    </a:lnTo>
                    <a:cubicBezTo>
                      <a:pt x="91" y="0"/>
                      <a:pt x="89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214975" y="780800"/>
                <a:ext cx="102650" cy="8050"/>
              </a:xfrm>
              <a:custGeom>
                <a:rect b="b" l="l" r="r" t="t"/>
                <a:pathLst>
                  <a:path extrusionOk="0" h="322" w="4106">
                    <a:moveTo>
                      <a:pt x="87" y="1"/>
                    </a:moveTo>
                    <a:cubicBezTo>
                      <a:pt x="41" y="1"/>
                      <a:pt x="4" y="37"/>
                      <a:pt x="3" y="81"/>
                    </a:cubicBezTo>
                    <a:cubicBezTo>
                      <a:pt x="1" y="127"/>
                      <a:pt x="35" y="165"/>
                      <a:pt x="80" y="169"/>
                    </a:cubicBezTo>
                    <a:lnTo>
                      <a:pt x="4023" y="322"/>
                    </a:lnTo>
                    <a:cubicBezTo>
                      <a:pt x="4068" y="320"/>
                      <a:pt x="4104" y="283"/>
                      <a:pt x="4104" y="239"/>
                    </a:cubicBezTo>
                    <a:cubicBezTo>
                      <a:pt x="4105" y="194"/>
                      <a:pt x="4071" y="156"/>
                      <a:pt x="4026" y="153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122850" y="830325"/>
                <a:ext cx="78800" cy="23975"/>
              </a:xfrm>
              <a:custGeom>
                <a:rect b="b" l="l" r="r" t="t"/>
                <a:pathLst>
                  <a:path extrusionOk="0" h="959" w="3152">
                    <a:moveTo>
                      <a:pt x="95" y="0"/>
                    </a:moveTo>
                    <a:cubicBezTo>
                      <a:pt x="59" y="0"/>
                      <a:pt x="25" y="24"/>
                      <a:pt x="14" y="60"/>
                    </a:cubicBezTo>
                    <a:cubicBezTo>
                      <a:pt x="1" y="103"/>
                      <a:pt x="24" y="149"/>
                      <a:pt x="67" y="165"/>
                    </a:cubicBezTo>
                    <a:cubicBezTo>
                      <a:pt x="1037" y="465"/>
                      <a:pt x="2029" y="731"/>
                      <a:pt x="3017" y="956"/>
                    </a:cubicBezTo>
                    <a:cubicBezTo>
                      <a:pt x="3023" y="957"/>
                      <a:pt x="3029" y="958"/>
                      <a:pt x="3036" y="958"/>
                    </a:cubicBezTo>
                    <a:cubicBezTo>
                      <a:pt x="3135" y="957"/>
                      <a:pt x="3152" y="815"/>
                      <a:pt x="3054" y="792"/>
                    </a:cubicBezTo>
                    <a:cubicBezTo>
                      <a:pt x="2071" y="568"/>
                      <a:pt x="1082" y="302"/>
                      <a:pt x="117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019275" y="881350"/>
                <a:ext cx="60650" cy="20625"/>
              </a:xfrm>
              <a:custGeom>
                <a:rect b="b" l="l" r="r" t="t"/>
                <a:pathLst>
                  <a:path extrusionOk="0" h="825" w="2426">
                    <a:moveTo>
                      <a:pt x="91" y="0"/>
                    </a:moveTo>
                    <a:cubicBezTo>
                      <a:pt x="52" y="0"/>
                      <a:pt x="16" y="28"/>
                      <a:pt x="8" y="69"/>
                    </a:cubicBezTo>
                    <a:cubicBezTo>
                      <a:pt x="0" y="116"/>
                      <a:pt x="31" y="161"/>
                      <a:pt x="79" y="168"/>
                    </a:cubicBezTo>
                    <a:cubicBezTo>
                      <a:pt x="830" y="313"/>
                      <a:pt x="1567" y="530"/>
                      <a:pt x="2277" y="818"/>
                    </a:cubicBezTo>
                    <a:cubicBezTo>
                      <a:pt x="2287" y="822"/>
                      <a:pt x="2298" y="824"/>
                      <a:pt x="2308" y="824"/>
                    </a:cubicBezTo>
                    <a:cubicBezTo>
                      <a:pt x="2401" y="824"/>
                      <a:pt x="2425" y="697"/>
                      <a:pt x="2340" y="662"/>
                    </a:cubicBezTo>
                    <a:cubicBezTo>
                      <a:pt x="1620" y="371"/>
                      <a:pt x="873" y="149"/>
                      <a:pt x="110" y="2"/>
                    </a:cubicBezTo>
                    <a:cubicBezTo>
                      <a:pt x="104" y="1"/>
                      <a:pt x="97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4"/>
          <p:cNvSpPr/>
          <p:nvPr/>
        </p:nvSpPr>
        <p:spPr>
          <a:xfrm>
            <a:off x="873600" y="1343850"/>
            <a:ext cx="6522577" cy="2902298"/>
          </a:xfrm>
          <a:custGeom>
            <a:rect b="b" l="l" r="r" t="t"/>
            <a:pathLst>
              <a:path extrusionOk="0" h="37449" w="68628">
                <a:moveTo>
                  <a:pt x="34869" y="0"/>
                </a:moveTo>
                <a:cubicBezTo>
                  <a:pt x="8842" y="0"/>
                  <a:pt x="1" y="22389"/>
                  <a:pt x="5998" y="32207"/>
                </a:cubicBezTo>
                <a:cubicBezTo>
                  <a:pt x="8542" y="36372"/>
                  <a:pt x="14068" y="37449"/>
                  <a:pt x="19653" y="37449"/>
                </a:cubicBezTo>
                <a:cubicBezTo>
                  <a:pt x="24745" y="37449"/>
                  <a:pt x="29885" y="36554"/>
                  <a:pt x="32861" y="36289"/>
                </a:cubicBezTo>
                <a:cubicBezTo>
                  <a:pt x="33986" y="36189"/>
                  <a:pt x="35157" y="36148"/>
                  <a:pt x="36357" y="36148"/>
                </a:cubicBezTo>
                <a:cubicBezTo>
                  <a:pt x="41710" y="36148"/>
                  <a:pt x="47653" y="36962"/>
                  <a:pt x="52787" y="36962"/>
                </a:cubicBezTo>
                <a:cubicBezTo>
                  <a:pt x="58611" y="36962"/>
                  <a:pt x="63393" y="35914"/>
                  <a:pt x="65093" y="31440"/>
                </a:cubicBezTo>
                <a:cubicBezTo>
                  <a:pt x="68628" y="22139"/>
                  <a:pt x="56057" y="482"/>
                  <a:pt x="35943" y="13"/>
                </a:cubicBezTo>
                <a:cubicBezTo>
                  <a:pt x="35581" y="4"/>
                  <a:pt x="35224" y="0"/>
                  <a:pt x="34869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4"/>
          <p:cNvSpPr/>
          <p:nvPr/>
        </p:nvSpPr>
        <p:spPr>
          <a:xfrm>
            <a:off x="7926050" y="3705275"/>
            <a:ext cx="1183095" cy="1228268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chemeClr val="lt1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1581800" y="1739900"/>
            <a:ext cx="5980408" cy="2868666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5040051" y="3244575"/>
            <a:ext cx="2823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5"/>
          <p:cNvSpPr txBox="1"/>
          <p:nvPr>
            <p:ph idx="2" type="subTitle"/>
          </p:nvPr>
        </p:nvSpPr>
        <p:spPr>
          <a:xfrm>
            <a:off x="1279900" y="3244575"/>
            <a:ext cx="2823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5"/>
          <p:cNvSpPr txBox="1"/>
          <p:nvPr>
            <p:ph idx="3" type="subTitle"/>
          </p:nvPr>
        </p:nvSpPr>
        <p:spPr>
          <a:xfrm>
            <a:off x="5040049" y="2849775"/>
            <a:ext cx="2823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4" type="subTitle"/>
          </p:nvPr>
        </p:nvSpPr>
        <p:spPr>
          <a:xfrm>
            <a:off x="1279910" y="2849775"/>
            <a:ext cx="2823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5"/>
          <p:cNvSpPr/>
          <p:nvPr/>
        </p:nvSpPr>
        <p:spPr>
          <a:xfrm>
            <a:off x="157800" y="-98821"/>
            <a:ext cx="1285919" cy="133501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988925" y="3941067"/>
            <a:ext cx="1285919" cy="1335019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 cap="flat" cmpd="sng" w="325">
            <a:solidFill>
              <a:srgbClr val="FFFFFF"/>
            </a:solidFill>
            <a:prstDash val="solid"/>
            <a:miter lim="103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7740138" y="692765"/>
            <a:ext cx="1481644" cy="1088603"/>
            <a:chOff x="4115675" y="3374025"/>
            <a:chExt cx="687825" cy="631550"/>
          </a:xfrm>
        </p:grpSpPr>
        <p:sp>
          <p:nvSpPr>
            <p:cNvPr id="101" name="Google Shape;101;p5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5"/>
          <p:cNvGrpSpPr/>
          <p:nvPr/>
        </p:nvGrpSpPr>
        <p:grpSpPr>
          <a:xfrm flipH="1" rot="6880180">
            <a:off x="-123535" y="3726411"/>
            <a:ext cx="1059724" cy="643144"/>
            <a:chOff x="2957600" y="592900"/>
            <a:chExt cx="553100" cy="335675"/>
          </a:xfrm>
        </p:grpSpPr>
        <p:sp>
          <p:nvSpPr>
            <p:cNvPr id="113" name="Google Shape;113;p5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 rot="-2551509">
            <a:off x="8116649" y="2250191"/>
            <a:ext cx="1059698" cy="643128"/>
            <a:chOff x="2957600" y="592900"/>
            <a:chExt cx="553100" cy="335675"/>
          </a:xfrm>
        </p:grpSpPr>
        <p:sp>
          <p:nvSpPr>
            <p:cNvPr id="123" name="Google Shape;123;p5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 flipH="1" rot="-3235308">
            <a:off x="8395616" y="496335"/>
            <a:ext cx="828463" cy="436402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 rot="-3235308">
            <a:off x="8195582" y="91020"/>
            <a:ext cx="897590" cy="841088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6" name="Google Shape;136;p6"/>
          <p:cNvSpPr/>
          <p:nvPr/>
        </p:nvSpPr>
        <p:spPr>
          <a:xfrm rot="10800000">
            <a:off x="1452718" y="1703645"/>
            <a:ext cx="6147581" cy="2948855"/>
          </a:xfrm>
          <a:custGeom>
            <a:rect b="b" l="l" r="r" t="t"/>
            <a:pathLst>
              <a:path extrusionOk="0" h="33587" w="70020">
                <a:moveTo>
                  <a:pt x="41307" y="1"/>
                </a:moveTo>
                <a:cubicBezTo>
                  <a:pt x="29862" y="1"/>
                  <a:pt x="12062" y="4875"/>
                  <a:pt x="4727" y="18135"/>
                </a:cubicBezTo>
                <a:cubicBezTo>
                  <a:pt x="0" y="26681"/>
                  <a:pt x="4077" y="33586"/>
                  <a:pt x="12381" y="33586"/>
                </a:cubicBezTo>
                <a:cubicBezTo>
                  <a:pt x="12845" y="33586"/>
                  <a:pt x="13323" y="33565"/>
                  <a:pt x="13813" y="33521"/>
                </a:cubicBezTo>
                <a:cubicBezTo>
                  <a:pt x="20870" y="32884"/>
                  <a:pt x="27792" y="31325"/>
                  <a:pt x="34683" y="31325"/>
                </a:cubicBezTo>
                <a:cubicBezTo>
                  <a:pt x="37243" y="31325"/>
                  <a:pt x="39800" y="31541"/>
                  <a:pt x="42357" y="32098"/>
                </a:cubicBezTo>
                <a:cubicBezTo>
                  <a:pt x="46075" y="32909"/>
                  <a:pt x="49700" y="33543"/>
                  <a:pt x="52974" y="33543"/>
                </a:cubicBezTo>
                <a:cubicBezTo>
                  <a:pt x="57826" y="33543"/>
                  <a:pt x="61905" y="32150"/>
                  <a:pt x="64372" y="27878"/>
                </a:cubicBezTo>
                <a:cubicBezTo>
                  <a:pt x="70020" y="18094"/>
                  <a:pt x="59868" y="967"/>
                  <a:pt x="43335" y="55"/>
                </a:cubicBezTo>
                <a:cubicBezTo>
                  <a:pt x="42686" y="19"/>
                  <a:pt x="42008" y="1"/>
                  <a:pt x="41307" y="1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-107964" y="215036"/>
            <a:ext cx="1353227" cy="1242511"/>
            <a:chOff x="4115675" y="3374025"/>
            <a:chExt cx="687825" cy="631550"/>
          </a:xfrm>
        </p:grpSpPr>
        <p:sp>
          <p:nvSpPr>
            <p:cNvPr id="138" name="Google Shape;138;p6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7759150" y="4151900"/>
            <a:ext cx="1015733" cy="1054516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 flipH="1" rot="-8100000">
            <a:off x="8066925" y="4733161"/>
            <a:ext cx="1047988" cy="270451"/>
          </a:xfrm>
          <a:custGeom>
            <a:rect b="b" l="l" r="r" t="t"/>
            <a:pathLst>
              <a:path extrusionOk="0" h="6822" w="26435">
                <a:moveTo>
                  <a:pt x="9543" y="0"/>
                </a:moveTo>
                <a:cubicBezTo>
                  <a:pt x="9183" y="0"/>
                  <a:pt x="8907" y="182"/>
                  <a:pt x="8803" y="286"/>
                </a:cubicBezTo>
                <a:cubicBezTo>
                  <a:pt x="8462" y="627"/>
                  <a:pt x="8433" y="1392"/>
                  <a:pt x="9501" y="2010"/>
                </a:cubicBezTo>
                <a:cubicBezTo>
                  <a:pt x="10054" y="2329"/>
                  <a:pt x="10603" y="2519"/>
                  <a:pt x="11050" y="2632"/>
                </a:cubicBezTo>
                <a:cubicBezTo>
                  <a:pt x="10656" y="2619"/>
                  <a:pt x="10264" y="2611"/>
                  <a:pt x="9872" y="2609"/>
                </a:cubicBezTo>
                <a:cubicBezTo>
                  <a:pt x="9818" y="2609"/>
                  <a:pt x="9764" y="2608"/>
                  <a:pt x="9710" y="2608"/>
                </a:cubicBezTo>
                <a:cubicBezTo>
                  <a:pt x="9564" y="2608"/>
                  <a:pt x="9417" y="2609"/>
                  <a:pt x="9270" y="2611"/>
                </a:cubicBezTo>
                <a:cubicBezTo>
                  <a:pt x="8802" y="2145"/>
                  <a:pt x="7094" y="532"/>
                  <a:pt x="5817" y="532"/>
                </a:cubicBezTo>
                <a:cubicBezTo>
                  <a:pt x="5815" y="532"/>
                  <a:pt x="5812" y="532"/>
                  <a:pt x="5809" y="532"/>
                </a:cubicBezTo>
                <a:cubicBezTo>
                  <a:pt x="5517" y="533"/>
                  <a:pt x="5212" y="655"/>
                  <a:pt x="5056" y="900"/>
                </a:cubicBezTo>
                <a:cubicBezTo>
                  <a:pt x="4838" y="1248"/>
                  <a:pt x="4995" y="1731"/>
                  <a:pt x="5305" y="2001"/>
                </a:cubicBezTo>
                <a:cubicBezTo>
                  <a:pt x="5874" y="2499"/>
                  <a:pt x="7015" y="2547"/>
                  <a:pt x="8258" y="2633"/>
                </a:cubicBezTo>
                <a:cubicBezTo>
                  <a:pt x="7254" y="2668"/>
                  <a:pt x="6254" y="2739"/>
                  <a:pt x="5259" y="2849"/>
                </a:cubicBezTo>
                <a:cubicBezTo>
                  <a:pt x="4714" y="2707"/>
                  <a:pt x="3471" y="2422"/>
                  <a:pt x="2316" y="2422"/>
                </a:cubicBezTo>
                <a:cubicBezTo>
                  <a:pt x="1657" y="2422"/>
                  <a:pt x="1027" y="2515"/>
                  <a:pt x="570" y="2780"/>
                </a:cubicBezTo>
                <a:cubicBezTo>
                  <a:pt x="272" y="2952"/>
                  <a:pt x="32" y="3255"/>
                  <a:pt x="18" y="3596"/>
                </a:cubicBezTo>
                <a:cubicBezTo>
                  <a:pt x="1" y="4079"/>
                  <a:pt x="448" y="4479"/>
                  <a:pt x="924" y="4575"/>
                </a:cubicBezTo>
                <a:cubicBezTo>
                  <a:pt x="1026" y="4595"/>
                  <a:pt x="1133" y="4605"/>
                  <a:pt x="1243" y="4605"/>
                </a:cubicBezTo>
                <a:cubicBezTo>
                  <a:pt x="2290" y="4605"/>
                  <a:pt x="3698" y="3745"/>
                  <a:pt x="5211" y="3071"/>
                </a:cubicBezTo>
                <a:cubicBezTo>
                  <a:pt x="6344" y="2944"/>
                  <a:pt x="7483" y="2867"/>
                  <a:pt x="8626" y="2838"/>
                </a:cubicBezTo>
                <a:lnTo>
                  <a:pt x="8626" y="2838"/>
                </a:lnTo>
                <a:cubicBezTo>
                  <a:pt x="7777" y="2967"/>
                  <a:pt x="6715" y="3235"/>
                  <a:pt x="6221" y="3787"/>
                </a:cubicBezTo>
                <a:cubicBezTo>
                  <a:pt x="6047" y="3981"/>
                  <a:pt x="5943" y="4257"/>
                  <a:pt x="6016" y="4507"/>
                </a:cubicBezTo>
                <a:cubicBezTo>
                  <a:pt x="6108" y="4826"/>
                  <a:pt x="6459" y="5007"/>
                  <a:pt x="6797" y="5007"/>
                </a:cubicBezTo>
                <a:cubicBezTo>
                  <a:pt x="6834" y="5007"/>
                  <a:pt x="6870" y="5005"/>
                  <a:pt x="6905" y="5001"/>
                </a:cubicBezTo>
                <a:cubicBezTo>
                  <a:pt x="7755" y="4901"/>
                  <a:pt x="8669" y="3775"/>
                  <a:pt x="9739" y="2825"/>
                </a:cubicBezTo>
                <a:cubicBezTo>
                  <a:pt x="10519" y="2827"/>
                  <a:pt x="11298" y="2851"/>
                  <a:pt x="12078" y="2898"/>
                </a:cubicBezTo>
                <a:cubicBezTo>
                  <a:pt x="11235" y="3024"/>
                  <a:pt x="9974" y="3320"/>
                  <a:pt x="9501" y="3995"/>
                </a:cubicBezTo>
                <a:cubicBezTo>
                  <a:pt x="9357" y="4200"/>
                  <a:pt x="9291" y="4474"/>
                  <a:pt x="9388" y="4704"/>
                </a:cubicBezTo>
                <a:cubicBezTo>
                  <a:pt x="9499" y="4965"/>
                  <a:pt x="9792" y="5099"/>
                  <a:pt x="10082" y="5099"/>
                </a:cubicBezTo>
                <a:cubicBezTo>
                  <a:pt x="10154" y="5099"/>
                  <a:pt x="10225" y="5091"/>
                  <a:pt x="10293" y="5075"/>
                </a:cubicBezTo>
                <a:cubicBezTo>
                  <a:pt x="11085" y="4883"/>
                  <a:pt x="11861" y="3946"/>
                  <a:pt x="12767" y="2944"/>
                </a:cubicBezTo>
                <a:cubicBezTo>
                  <a:pt x="13574" y="3006"/>
                  <a:pt x="14380" y="3091"/>
                  <a:pt x="15182" y="3201"/>
                </a:cubicBezTo>
                <a:cubicBezTo>
                  <a:pt x="14707" y="3228"/>
                  <a:pt x="14099" y="3277"/>
                  <a:pt x="13561" y="3359"/>
                </a:cubicBezTo>
                <a:cubicBezTo>
                  <a:pt x="12181" y="3574"/>
                  <a:pt x="12215" y="4540"/>
                  <a:pt x="12296" y="4809"/>
                </a:cubicBezTo>
                <a:cubicBezTo>
                  <a:pt x="12381" y="5090"/>
                  <a:pt x="12664" y="5343"/>
                  <a:pt x="13115" y="5343"/>
                </a:cubicBezTo>
                <a:cubicBezTo>
                  <a:pt x="13391" y="5343"/>
                  <a:pt x="13730" y="5248"/>
                  <a:pt x="14124" y="5007"/>
                </a:cubicBezTo>
                <a:cubicBezTo>
                  <a:pt x="15103" y="4410"/>
                  <a:pt x="15698" y="3626"/>
                  <a:pt x="15920" y="3309"/>
                </a:cubicBezTo>
                <a:cubicBezTo>
                  <a:pt x="16865" y="3455"/>
                  <a:pt x="17805" y="3633"/>
                  <a:pt x="18740" y="3844"/>
                </a:cubicBezTo>
                <a:cubicBezTo>
                  <a:pt x="18235" y="3871"/>
                  <a:pt x="17551" y="3921"/>
                  <a:pt x="16952" y="4015"/>
                </a:cubicBezTo>
                <a:cubicBezTo>
                  <a:pt x="15533" y="4234"/>
                  <a:pt x="15568" y="5229"/>
                  <a:pt x="15651" y="5505"/>
                </a:cubicBezTo>
                <a:cubicBezTo>
                  <a:pt x="15738" y="5794"/>
                  <a:pt x="16029" y="6054"/>
                  <a:pt x="16493" y="6054"/>
                </a:cubicBezTo>
                <a:cubicBezTo>
                  <a:pt x="16777" y="6054"/>
                  <a:pt x="17126" y="5957"/>
                  <a:pt x="17532" y="5709"/>
                </a:cubicBezTo>
                <a:cubicBezTo>
                  <a:pt x="18511" y="5112"/>
                  <a:pt x="19118" y="4332"/>
                  <a:pt x="19359" y="3990"/>
                </a:cubicBezTo>
                <a:cubicBezTo>
                  <a:pt x="20332" y="4226"/>
                  <a:pt x="21295" y="4497"/>
                  <a:pt x="22249" y="4802"/>
                </a:cubicBezTo>
                <a:cubicBezTo>
                  <a:pt x="21734" y="4755"/>
                  <a:pt x="21069" y="4708"/>
                  <a:pt x="20466" y="4708"/>
                </a:cubicBezTo>
                <a:cubicBezTo>
                  <a:pt x="20447" y="4708"/>
                  <a:pt x="20428" y="4708"/>
                  <a:pt x="20409" y="4708"/>
                </a:cubicBezTo>
                <a:cubicBezTo>
                  <a:pt x="18865" y="4716"/>
                  <a:pt x="18742" y="5781"/>
                  <a:pt x="18786" y="6088"/>
                </a:cubicBezTo>
                <a:cubicBezTo>
                  <a:pt x="18839" y="6454"/>
                  <a:pt x="19179" y="6822"/>
                  <a:pt x="19812" y="6822"/>
                </a:cubicBezTo>
                <a:cubicBezTo>
                  <a:pt x="20075" y="6822"/>
                  <a:pt x="20389" y="6758"/>
                  <a:pt x="20753" y="6605"/>
                </a:cubicBezTo>
                <a:cubicBezTo>
                  <a:pt x="21909" y="6116"/>
                  <a:pt x="22686" y="5366"/>
                  <a:pt x="22988" y="5048"/>
                </a:cubicBezTo>
                <a:cubicBezTo>
                  <a:pt x="24100" y="5429"/>
                  <a:pt x="25193" y="5857"/>
                  <a:pt x="26267" y="6332"/>
                </a:cubicBezTo>
                <a:cubicBezTo>
                  <a:pt x="26317" y="6275"/>
                  <a:pt x="26372" y="6222"/>
                  <a:pt x="26431" y="6173"/>
                </a:cubicBezTo>
                <a:lnTo>
                  <a:pt x="26435" y="6170"/>
                </a:lnTo>
                <a:cubicBezTo>
                  <a:pt x="25747" y="5863"/>
                  <a:pt x="25048" y="5575"/>
                  <a:pt x="24341" y="5305"/>
                </a:cubicBezTo>
                <a:cubicBezTo>
                  <a:pt x="23903" y="5139"/>
                  <a:pt x="23461" y="4979"/>
                  <a:pt x="23016" y="4827"/>
                </a:cubicBezTo>
                <a:cubicBezTo>
                  <a:pt x="22844" y="4102"/>
                  <a:pt x="22138" y="1529"/>
                  <a:pt x="20664" y="923"/>
                </a:cubicBezTo>
                <a:cubicBezTo>
                  <a:pt x="20510" y="859"/>
                  <a:pt x="20340" y="823"/>
                  <a:pt x="20173" y="823"/>
                </a:cubicBezTo>
                <a:cubicBezTo>
                  <a:pt x="19975" y="823"/>
                  <a:pt x="19781" y="873"/>
                  <a:pt x="19621" y="987"/>
                </a:cubicBezTo>
                <a:cubicBezTo>
                  <a:pt x="19200" y="1282"/>
                  <a:pt x="19148" y="1915"/>
                  <a:pt x="19372" y="2375"/>
                </a:cubicBezTo>
                <a:cubicBezTo>
                  <a:pt x="19723" y="3095"/>
                  <a:pt x="21192" y="4005"/>
                  <a:pt x="22167" y="4548"/>
                </a:cubicBezTo>
                <a:cubicBezTo>
                  <a:pt x="21217" y="4245"/>
                  <a:pt x="20256" y="3978"/>
                  <a:pt x="19283" y="3745"/>
                </a:cubicBezTo>
                <a:cubicBezTo>
                  <a:pt x="19074" y="3174"/>
                  <a:pt x="18242" y="1120"/>
                  <a:pt x="16969" y="764"/>
                </a:cubicBezTo>
                <a:cubicBezTo>
                  <a:pt x="16874" y="738"/>
                  <a:pt x="16773" y="723"/>
                  <a:pt x="16674" y="723"/>
                </a:cubicBezTo>
                <a:cubicBezTo>
                  <a:pt x="16470" y="723"/>
                  <a:pt x="16269" y="783"/>
                  <a:pt x="16119" y="917"/>
                </a:cubicBezTo>
                <a:cubicBezTo>
                  <a:pt x="15802" y="1200"/>
                  <a:pt x="15821" y="1725"/>
                  <a:pt x="16049" y="2081"/>
                </a:cubicBezTo>
                <a:cubicBezTo>
                  <a:pt x="16398" y="2622"/>
                  <a:pt x="17631" y="3208"/>
                  <a:pt x="18483" y="3562"/>
                </a:cubicBezTo>
                <a:cubicBezTo>
                  <a:pt x="18067" y="3472"/>
                  <a:pt x="17649" y="3387"/>
                  <a:pt x="17229" y="3309"/>
                </a:cubicBezTo>
                <a:cubicBezTo>
                  <a:pt x="16748" y="3220"/>
                  <a:pt x="16265" y="3138"/>
                  <a:pt x="15780" y="3065"/>
                </a:cubicBezTo>
                <a:cubicBezTo>
                  <a:pt x="15490" y="2481"/>
                  <a:pt x="14404" y="444"/>
                  <a:pt x="13163" y="98"/>
                </a:cubicBezTo>
                <a:cubicBezTo>
                  <a:pt x="13071" y="72"/>
                  <a:pt x="12973" y="58"/>
                  <a:pt x="12875" y="58"/>
                </a:cubicBezTo>
                <a:cubicBezTo>
                  <a:pt x="12675" y="58"/>
                  <a:pt x="12478" y="116"/>
                  <a:pt x="12330" y="248"/>
                </a:cubicBezTo>
                <a:cubicBezTo>
                  <a:pt x="12021" y="525"/>
                  <a:pt x="12039" y="1039"/>
                  <a:pt x="12263" y="1386"/>
                </a:cubicBezTo>
                <a:cubicBezTo>
                  <a:pt x="12708" y="2078"/>
                  <a:pt x="13763" y="2536"/>
                  <a:pt x="15037" y="2961"/>
                </a:cubicBezTo>
                <a:cubicBezTo>
                  <a:pt x="14032" y="2828"/>
                  <a:pt x="13025" y="2734"/>
                  <a:pt x="12013" y="2676"/>
                </a:cubicBezTo>
                <a:cubicBezTo>
                  <a:pt x="11908" y="2446"/>
                  <a:pt x="11593" y="1871"/>
                  <a:pt x="10713" y="710"/>
                </a:cubicBezTo>
                <a:cubicBezTo>
                  <a:pt x="10298" y="163"/>
                  <a:pt x="9883" y="0"/>
                  <a:pt x="9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 flipH="1">
            <a:off x="8577551" y="4366225"/>
            <a:ext cx="587908" cy="803016"/>
            <a:chOff x="5356650" y="576300"/>
            <a:chExt cx="380400" cy="519550"/>
          </a:xfrm>
        </p:grpSpPr>
        <p:sp>
          <p:nvSpPr>
            <p:cNvPr id="153" name="Google Shape;153;p7"/>
            <p:cNvSpPr/>
            <p:nvPr/>
          </p:nvSpPr>
          <p:spPr>
            <a:xfrm>
              <a:off x="5356650" y="576300"/>
              <a:ext cx="380400" cy="519550"/>
            </a:xfrm>
            <a:custGeom>
              <a:rect b="b" l="l" r="r" t="t"/>
              <a:pathLst>
                <a:path extrusionOk="0" h="20782" w="15216">
                  <a:moveTo>
                    <a:pt x="13056" y="1"/>
                  </a:moveTo>
                  <a:cubicBezTo>
                    <a:pt x="13032" y="1"/>
                    <a:pt x="13008" y="2"/>
                    <a:pt x="12984" y="5"/>
                  </a:cubicBezTo>
                  <a:cubicBezTo>
                    <a:pt x="12156" y="104"/>
                    <a:pt x="11661" y="1445"/>
                    <a:pt x="11949" y="3565"/>
                  </a:cubicBezTo>
                  <a:cubicBezTo>
                    <a:pt x="11863" y="2999"/>
                    <a:pt x="11478" y="2703"/>
                    <a:pt x="11067" y="2703"/>
                  </a:cubicBezTo>
                  <a:cubicBezTo>
                    <a:pt x="10822" y="2703"/>
                    <a:pt x="10567" y="2809"/>
                    <a:pt x="10362" y="3026"/>
                  </a:cubicBezTo>
                  <a:cubicBezTo>
                    <a:pt x="9785" y="3635"/>
                    <a:pt x="9772" y="5165"/>
                    <a:pt x="9858" y="6000"/>
                  </a:cubicBezTo>
                  <a:cubicBezTo>
                    <a:pt x="9665" y="5519"/>
                    <a:pt x="9309" y="5308"/>
                    <a:pt x="9002" y="5308"/>
                  </a:cubicBezTo>
                  <a:cubicBezTo>
                    <a:pt x="8979" y="5308"/>
                    <a:pt x="8956" y="5309"/>
                    <a:pt x="8934" y="5311"/>
                  </a:cubicBezTo>
                  <a:cubicBezTo>
                    <a:pt x="7667" y="5441"/>
                    <a:pt x="7727" y="8755"/>
                    <a:pt x="7885" y="9922"/>
                  </a:cubicBezTo>
                  <a:cubicBezTo>
                    <a:pt x="7673" y="9510"/>
                    <a:pt x="7343" y="9327"/>
                    <a:pt x="7049" y="9327"/>
                  </a:cubicBezTo>
                  <a:cubicBezTo>
                    <a:pt x="6977" y="9327"/>
                    <a:pt x="6908" y="9338"/>
                    <a:pt x="6842" y="9359"/>
                  </a:cubicBezTo>
                  <a:cubicBezTo>
                    <a:pt x="6089" y="9604"/>
                    <a:pt x="5366" y="11800"/>
                    <a:pt x="5391" y="13488"/>
                  </a:cubicBezTo>
                  <a:cubicBezTo>
                    <a:pt x="5186" y="13123"/>
                    <a:pt x="4847" y="12951"/>
                    <a:pt x="4518" y="12951"/>
                  </a:cubicBezTo>
                  <a:cubicBezTo>
                    <a:pt x="4504" y="12951"/>
                    <a:pt x="4489" y="12951"/>
                    <a:pt x="4475" y="12952"/>
                  </a:cubicBezTo>
                  <a:cubicBezTo>
                    <a:pt x="2859" y="13024"/>
                    <a:pt x="471" y="19228"/>
                    <a:pt x="0" y="20781"/>
                  </a:cubicBezTo>
                  <a:cubicBezTo>
                    <a:pt x="2672" y="20624"/>
                    <a:pt x="7792" y="19839"/>
                    <a:pt x="7123" y="18152"/>
                  </a:cubicBezTo>
                  <a:cubicBezTo>
                    <a:pt x="7043" y="17949"/>
                    <a:pt x="6829" y="17801"/>
                    <a:pt x="6618" y="17801"/>
                  </a:cubicBezTo>
                  <a:cubicBezTo>
                    <a:pt x="6577" y="17801"/>
                    <a:pt x="6537" y="17806"/>
                    <a:pt x="6498" y="17818"/>
                  </a:cubicBezTo>
                  <a:cubicBezTo>
                    <a:pt x="12528" y="15597"/>
                    <a:pt x="12876" y="11848"/>
                    <a:pt x="11985" y="11312"/>
                  </a:cubicBezTo>
                  <a:cubicBezTo>
                    <a:pt x="11870" y="11243"/>
                    <a:pt x="11738" y="11212"/>
                    <a:pt x="11604" y="11212"/>
                  </a:cubicBezTo>
                  <a:cubicBezTo>
                    <a:pt x="11530" y="11212"/>
                    <a:pt x="11455" y="11222"/>
                    <a:pt x="11382" y="11239"/>
                  </a:cubicBezTo>
                  <a:cubicBezTo>
                    <a:pt x="12201" y="10662"/>
                    <a:pt x="13835" y="9201"/>
                    <a:pt x="13964" y="8257"/>
                  </a:cubicBezTo>
                  <a:cubicBezTo>
                    <a:pt x="14024" y="7819"/>
                    <a:pt x="13762" y="7426"/>
                    <a:pt x="13405" y="7426"/>
                  </a:cubicBezTo>
                  <a:cubicBezTo>
                    <a:pt x="13334" y="7426"/>
                    <a:pt x="13259" y="7442"/>
                    <a:pt x="13182" y="7476"/>
                  </a:cubicBezTo>
                  <a:cubicBezTo>
                    <a:pt x="14118" y="6364"/>
                    <a:pt x="15216" y="3070"/>
                    <a:pt x="13854" y="2825"/>
                  </a:cubicBezTo>
                  <a:cubicBezTo>
                    <a:pt x="13826" y="2820"/>
                    <a:pt x="13798" y="2818"/>
                    <a:pt x="13769" y="2818"/>
                  </a:cubicBezTo>
                  <a:cubicBezTo>
                    <a:pt x="13649" y="2818"/>
                    <a:pt x="13529" y="2860"/>
                    <a:pt x="13435" y="2932"/>
                  </a:cubicBezTo>
                  <a:cubicBezTo>
                    <a:pt x="13798" y="2271"/>
                    <a:pt x="14091" y="1467"/>
                    <a:pt x="13877" y="747"/>
                  </a:cubicBezTo>
                  <a:cubicBezTo>
                    <a:pt x="13764" y="367"/>
                    <a:pt x="13443" y="1"/>
                    <a:pt x="13056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5378250" y="650825"/>
              <a:ext cx="297675" cy="424700"/>
            </a:xfrm>
            <a:custGeom>
              <a:rect b="b" l="l" r="r" t="t"/>
              <a:pathLst>
                <a:path extrusionOk="0" h="16988" w="11907">
                  <a:moveTo>
                    <a:pt x="11812" y="1"/>
                  </a:moveTo>
                  <a:cubicBezTo>
                    <a:pt x="11773" y="1"/>
                    <a:pt x="11738" y="29"/>
                    <a:pt x="11730" y="69"/>
                  </a:cubicBezTo>
                  <a:cubicBezTo>
                    <a:pt x="10150" y="6726"/>
                    <a:pt x="5682" y="13150"/>
                    <a:pt x="71" y="16833"/>
                  </a:cubicBezTo>
                  <a:cubicBezTo>
                    <a:pt x="1" y="16879"/>
                    <a:pt x="34" y="16988"/>
                    <a:pt x="117" y="16988"/>
                  </a:cubicBezTo>
                  <a:cubicBezTo>
                    <a:pt x="133" y="16988"/>
                    <a:pt x="150" y="16983"/>
                    <a:pt x="163" y="16973"/>
                  </a:cubicBezTo>
                  <a:cubicBezTo>
                    <a:pt x="2962" y="15137"/>
                    <a:pt x="5532" y="12585"/>
                    <a:pt x="7597" y="9597"/>
                  </a:cubicBezTo>
                  <a:cubicBezTo>
                    <a:pt x="9634" y="6651"/>
                    <a:pt x="11120" y="3370"/>
                    <a:pt x="11893" y="108"/>
                  </a:cubicBezTo>
                  <a:cubicBezTo>
                    <a:pt x="11907" y="61"/>
                    <a:pt x="11879" y="14"/>
                    <a:pt x="11832" y="3"/>
                  </a:cubicBezTo>
                  <a:cubicBezTo>
                    <a:pt x="11825" y="2"/>
                    <a:pt x="11819" y="1"/>
                    <a:pt x="1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5659225" y="701000"/>
              <a:ext cx="34350" cy="49050"/>
            </a:xfrm>
            <a:custGeom>
              <a:rect b="b" l="l" r="r" t="t"/>
              <a:pathLst>
                <a:path extrusionOk="0" h="1962" w="1374">
                  <a:moveTo>
                    <a:pt x="1278" y="0"/>
                  </a:moveTo>
                  <a:cubicBezTo>
                    <a:pt x="1246" y="0"/>
                    <a:pt x="1215" y="19"/>
                    <a:pt x="1201" y="50"/>
                  </a:cubicBezTo>
                  <a:cubicBezTo>
                    <a:pt x="914" y="698"/>
                    <a:pt x="526" y="1296"/>
                    <a:pt x="50" y="1821"/>
                  </a:cubicBezTo>
                  <a:cubicBezTo>
                    <a:pt x="1" y="1875"/>
                    <a:pt x="39" y="1962"/>
                    <a:pt x="112" y="1962"/>
                  </a:cubicBezTo>
                  <a:cubicBezTo>
                    <a:pt x="136" y="1962"/>
                    <a:pt x="158" y="1952"/>
                    <a:pt x="175" y="1934"/>
                  </a:cubicBezTo>
                  <a:cubicBezTo>
                    <a:pt x="662" y="1396"/>
                    <a:pt x="1061" y="783"/>
                    <a:pt x="1355" y="118"/>
                  </a:cubicBezTo>
                  <a:cubicBezTo>
                    <a:pt x="1374" y="76"/>
                    <a:pt x="1355" y="26"/>
                    <a:pt x="1312" y="8"/>
                  </a:cubicBezTo>
                  <a:cubicBezTo>
                    <a:pt x="1301" y="3"/>
                    <a:pt x="1290" y="0"/>
                    <a:pt x="1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620750" y="793600"/>
              <a:ext cx="46275" cy="38475"/>
            </a:xfrm>
            <a:custGeom>
              <a:rect b="b" l="l" r="r" t="t"/>
              <a:pathLst>
                <a:path extrusionOk="0" h="1539" w="1851">
                  <a:moveTo>
                    <a:pt x="1757" y="0"/>
                  </a:moveTo>
                  <a:cubicBezTo>
                    <a:pt x="1731" y="0"/>
                    <a:pt x="1705" y="12"/>
                    <a:pt x="1689" y="34"/>
                  </a:cubicBezTo>
                  <a:cubicBezTo>
                    <a:pt x="1243" y="582"/>
                    <a:pt x="695" y="1039"/>
                    <a:pt x="76" y="1381"/>
                  </a:cubicBezTo>
                  <a:cubicBezTo>
                    <a:pt x="0" y="1422"/>
                    <a:pt x="29" y="1538"/>
                    <a:pt x="116" y="1538"/>
                  </a:cubicBezTo>
                  <a:cubicBezTo>
                    <a:pt x="116" y="1538"/>
                    <a:pt x="116" y="1538"/>
                    <a:pt x="117" y="1538"/>
                  </a:cubicBezTo>
                  <a:cubicBezTo>
                    <a:pt x="131" y="1538"/>
                    <a:pt x="145" y="1535"/>
                    <a:pt x="157" y="1528"/>
                  </a:cubicBezTo>
                  <a:cubicBezTo>
                    <a:pt x="796" y="1176"/>
                    <a:pt x="1360" y="705"/>
                    <a:pt x="1819" y="140"/>
                  </a:cubicBezTo>
                  <a:cubicBezTo>
                    <a:pt x="1851" y="104"/>
                    <a:pt x="1846" y="49"/>
                    <a:pt x="1809" y="19"/>
                  </a:cubicBezTo>
                  <a:cubicBezTo>
                    <a:pt x="1794" y="6"/>
                    <a:pt x="1775" y="0"/>
                    <a:pt x="1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554950" y="895350"/>
              <a:ext cx="71325" cy="54700"/>
            </a:xfrm>
            <a:custGeom>
              <a:rect b="b" l="l" r="r" t="t"/>
              <a:pathLst>
                <a:path extrusionOk="0" h="2188" w="2853">
                  <a:moveTo>
                    <a:pt x="2737" y="1"/>
                  </a:moveTo>
                  <a:cubicBezTo>
                    <a:pt x="2714" y="1"/>
                    <a:pt x="2691" y="10"/>
                    <a:pt x="2673" y="33"/>
                  </a:cubicBezTo>
                  <a:cubicBezTo>
                    <a:pt x="2011" y="923"/>
                    <a:pt x="1115" y="1612"/>
                    <a:pt x="86" y="2025"/>
                  </a:cubicBezTo>
                  <a:cubicBezTo>
                    <a:pt x="0" y="2059"/>
                    <a:pt x="25" y="2186"/>
                    <a:pt x="118" y="2187"/>
                  </a:cubicBezTo>
                  <a:cubicBezTo>
                    <a:pt x="129" y="2186"/>
                    <a:pt x="139" y="2184"/>
                    <a:pt x="149" y="2181"/>
                  </a:cubicBezTo>
                  <a:cubicBezTo>
                    <a:pt x="1207" y="1757"/>
                    <a:pt x="2127" y="1048"/>
                    <a:pt x="2808" y="134"/>
                  </a:cubicBezTo>
                  <a:cubicBezTo>
                    <a:pt x="2853" y="69"/>
                    <a:pt x="2797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578525" y="749700"/>
              <a:ext cx="11750" cy="68625"/>
            </a:xfrm>
            <a:custGeom>
              <a:rect b="b" l="l" r="r" t="t"/>
              <a:pathLst>
                <a:path extrusionOk="0" h="2745" w="470">
                  <a:moveTo>
                    <a:pt x="219" y="0"/>
                  </a:moveTo>
                  <a:cubicBezTo>
                    <a:pt x="180" y="0"/>
                    <a:pt x="144" y="29"/>
                    <a:pt x="137" y="70"/>
                  </a:cubicBezTo>
                  <a:cubicBezTo>
                    <a:pt x="0" y="941"/>
                    <a:pt x="54" y="1833"/>
                    <a:pt x="292" y="2684"/>
                  </a:cubicBezTo>
                  <a:cubicBezTo>
                    <a:pt x="303" y="2720"/>
                    <a:pt x="335" y="2745"/>
                    <a:pt x="373" y="2745"/>
                  </a:cubicBezTo>
                  <a:cubicBezTo>
                    <a:pt x="429" y="2744"/>
                    <a:pt x="469" y="2691"/>
                    <a:pt x="454" y="2637"/>
                  </a:cubicBezTo>
                  <a:cubicBezTo>
                    <a:pt x="223" y="1810"/>
                    <a:pt x="171" y="944"/>
                    <a:pt x="303" y="96"/>
                  </a:cubicBezTo>
                  <a:cubicBezTo>
                    <a:pt x="309" y="50"/>
                    <a:pt x="278" y="9"/>
                    <a:pt x="232" y="2"/>
                  </a:cubicBezTo>
                  <a:cubicBezTo>
                    <a:pt x="228" y="1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621525" y="662675"/>
              <a:ext cx="9975" cy="66000"/>
            </a:xfrm>
            <a:custGeom>
              <a:rect b="b" l="l" r="r" t="t"/>
              <a:pathLst>
                <a:path extrusionOk="0" h="2640" w="399">
                  <a:moveTo>
                    <a:pt x="307" y="0"/>
                  </a:moveTo>
                  <a:cubicBezTo>
                    <a:pt x="271" y="0"/>
                    <a:pt x="236" y="24"/>
                    <a:pt x="225" y="61"/>
                  </a:cubicBezTo>
                  <a:cubicBezTo>
                    <a:pt x="23" y="884"/>
                    <a:pt x="1" y="1740"/>
                    <a:pt x="161" y="2572"/>
                  </a:cubicBezTo>
                  <a:cubicBezTo>
                    <a:pt x="168" y="2611"/>
                    <a:pt x="203" y="2640"/>
                    <a:pt x="244" y="2640"/>
                  </a:cubicBezTo>
                  <a:lnTo>
                    <a:pt x="244" y="2640"/>
                  </a:lnTo>
                  <a:cubicBezTo>
                    <a:pt x="296" y="2640"/>
                    <a:pt x="336" y="2592"/>
                    <a:pt x="326" y="2540"/>
                  </a:cubicBezTo>
                  <a:cubicBezTo>
                    <a:pt x="171" y="1732"/>
                    <a:pt x="192" y="901"/>
                    <a:pt x="389" y="103"/>
                  </a:cubicBezTo>
                  <a:cubicBezTo>
                    <a:pt x="398" y="57"/>
                    <a:pt x="371" y="14"/>
                    <a:pt x="327" y="2"/>
                  </a:cubicBezTo>
                  <a:cubicBezTo>
                    <a:pt x="320" y="1"/>
                    <a:pt x="314" y="0"/>
                    <a:pt x="307" y="0"/>
                  </a:cubicBezTo>
                  <a:close/>
                  <a:moveTo>
                    <a:pt x="244" y="2640"/>
                  </a:moveTo>
                  <a:cubicBezTo>
                    <a:pt x="243" y="2640"/>
                    <a:pt x="243" y="2640"/>
                    <a:pt x="243" y="2640"/>
                  </a:cubicBezTo>
                  <a:lnTo>
                    <a:pt x="244" y="2640"/>
                  </a:lnTo>
                  <a:cubicBezTo>
                    <a:pt x="244" y="2640"/>
                    <a:pt x="244" y="2640"/>
                    <a:pt x="244" y="26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518900" y="856575"/>
              <a:ext cx="9975" cy="54950"/>
            </a:xfrm>
            <a:custGeom>
              <a:rect b="b" l="l" r="r" t="t"/>
              <a:pathLst>
                <a:path extrusionOk="0" h="2198" w="399">
                  <a:moveTo>
                    <a:pt x="305" y="1"/>
                  </a:moveTo>
                  <a:cubicBezTo>
                    <a:pt x="269" y="1"/>
                    <a:pt x="235" y="24"/>
                    <a:pt x="224" y="62"/>
                  </a:cubicBezTo>
                  <a:cubicBezTo>
                    <a:pt x="32" y="733"/>
                    <a:pt x="0" y="1443"/>
                    <a:pt x="134" y="2129"/>
                  </a:cubicBezTo>
                  <a:cubicBezTo>
                    <a:pt x="141" y="2168"/>
                    <a:pt x="176" y="2197"/>
                    <a:pt x="217" y="2197"/>
                  </a:cubicBezTo>
                  <a:cubicBezTo>
                    <a:pt x="222" y="2197"/>
                    <a:pt x="227" y="2196"/>
                    <a:pt x="232" y="2195"/>
                  </a:cubicBezTo>
                  <a:cubicBezTo>
                    <a:pt x="278" y="2187"/>
                    <a:pt x="308" y="2142"/>
                    <a:pt x="299" y="2097"/>
                  </a:cubicBezTo>
                  <a:cubicBezTo>
                    <a:pt x="170" y="1436"/>
                    <a:pt x="200" y="754"/>
                    <a:pt x="387" y="108"/>
                  </a:cubicBezTo>
                  <a:cubicBezTo>
                    <a:pt x="399" y="63"/>
                    <a:pt x="373" y="16"/>
                    <a:pt x="329" y="4"/>
                  </a:cubicBezTo>
                  <a:cubicBezTo>
                    <a:pt x="321" y="2"/>
                    <a:pt x="31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448800" y="1035075"/>
              <a:ext cx="54825" cy="15550"/>
            </a:xfrm>
            <a:custGeom>
              <a:rect b="b" l="l" r="r" t="t"/>
              <a:pathLst>
                <a:path extrusionOk="0" h="622" w="2193">
                  <a:moveTo>
                    <a:pt x="2096" y="0"/>
                  </a:moveTo>
                  <a:cubicBezTo>
                    <a:pt x="2086" y="0"/>
                    <a:pt x="2076" y="2"/>
                    <a:pt x="2065" y="6"/>
                  </a:cubicBezTo>
                  <a:cubicBezTo>
                    <a:pt x="1425" y="237"/>
                    <a:pt x="758" y="387"/>
                    <a:pt x="80" y="453"/>
                  </a:cubicBezTo>
                  <a:cubicBezTo>
                    <a:pt x="34" y="456"/>
                    <a:pt x="0" y="496"/>
                    <a:pt x="2" y="541"/>
                  </a:cubicBezTo>
                  <a:cubicBezTo>
                    <a:pt x="4" y="586"/>
                    <a:pt x="41" y="621"/>
                    <a:pt x="86" y="621"/>
                  </a:cubicBezTo>
                  <a:cubicBezTo>
                    <a:pt x="87" y="621"/>
                    <a:pt x="88" y="621"/>
                    <a:pt x="88" y="621"/>
                  </a:cubicBezTo>
                  <a:lnTo>
                    <a:pt x="96" y="620"/>
                  </a:lnTo>
                  <a:cubicBezTo>
                    <a:pt x="788" y="554"/>
                    <a:pt x="1468" y="401"/>
                    <a:pt x="2122" y="165"/>
                  </a:cubicBezTo>
                  <a:cubicBezTo>
                    <a:pt x="2168" y="150"/>
                    <a:pt x="2193" y="101"/>
                    <a:pt x="2176" y="56"/>
                  </a:cubicBezTo>
                  <a:cubicBezTo>
                    <a:pt x="2163" y="22"/>
                    <a:pt x="2131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444500" y="931475"/>
              <a:ext cx="17175" cy="63750"/>
            </a:xfrm>
            <a:custGeom>
              <a:rect b="b" l="l" r="r" t="t"/>
              <a:pathLst>
                <a:path extrusionOk="0" h="2550" w="687">
                  <a:moveTo>
                    <a:pt x="591" y="1"/>
                  </a:moveTo>
                  <a:cubicBezTo>
                    <a:pt x="558" y="1"/>
                    <a:pt x="527" y="20"/>
                    <a:pt x="513" y="52"/>
                  </a:cubicBezTo>
                  <a:cubicBezTo>
                    <a:pt x="161" y="808"/>
                    <a:pt x="0" y="1638"/>
                    <a:pt x="49" y="2470"/>
                  </a:cubicBezTo>
                  <a:cubicBezTo>
                    <a:pt x="52" y="2515"/>
                    <a:pt x="88" y="2550"/>
                    <a:pt x="133" y="2550"/>
                  </a:cubicBezTo>
                  <a:lnTo>
                    <a:pt x="138" y="2550"/>
                  </a:lnTo>
                  <a:cubicBezTo>
                    <a:pt x="185" y="2547"/>
                    <a:pt x="220" y="2507"/>
                    <a:pt x="217" y="2461"/>
                  </a:cubicBezTo>
                  <a:cubicBezTo>
                    <a:pt x="170" y="1656"/>
                    <a:pt x="324" y="853"/>
                    <a:pt x="666" y="123"/>
                  </a:cubicBezTo>
                  <a:cubicBezTo>
                    <a:pt x="687" y="81"/>
                    <a:pt x="669" y="29"/>
                    <a:pt x="626" y="9"/>
                  </a:cubicBezTo>
                  <a:cubicBezTo>
                    <a:pt x="614" y="3"/>
                    <a:pt x="603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 rot="10181651">
            <a:off x="-49342" y="4733164"/>
            <a:ext cx="1048005" cy="270455"/>
          </a:xfrm>
          <a:custGeom>
            <a:rect b="b" l="l" r="r" t="t"/>
            <a:pathLst>
              <a:path extrusionOk="0" h="6822" w="26435">
                <a:moveTo>
                  <a:pt x="9543" y="0"/>
                </a:moveTo>
                <a:cubicBezTo>
                  <a:pt x="9183" y="0"/>
                  <a:pt x="8907" y="182"/>
                  <a:pt x="8803" y="286"/>
                </a:cubicBezTo>
                <a:cubicBezTo>
                  <a:pt x="8462" y="627"/>
                  <a:pt x="8433" y="1392"/>
                  <a:pt x="9501" y="2010"/>
                </a:cubicBezTo>
                <a:cubicBezTo>
                  <a:pt x="10054" y="2329"/>
                  <a:pt x="10603" y="2519"/>
                  <a:pt x="11050" y="2632"/>
                </a:cubicBezTo>
                <a:cubicBezTo>
                  <a:pt x="10656" y="2619"/>
                  <a:pt x="10264" y="2611"/>
                  <a:pt x="9872" y="2609"/>
                </a:cubicBezTo>
                <a:cubicBezTo>
                  <a:pt x="9818" y="2609"/>
                  <a:pt x="9764" y="2608"/>
                  <a:pt x="9710" y="2608"/>
                </a:cubicBezTo>
                <a:cubicBezTo>
                  <a:pt x="9564" y="2608"/>
                  <a:pt x="9417" y="2609"/>
                  <a:pt x="9270" y="2611"/>
                </a:cubicBezTo>
                <a:cubicBezTo>
                  <a:pt x="8802" y="2145"/>
                  <a:pt x="7094" y="532"/>
                  <a:pt x="5817" y="532"/>
                </a:cubicBezTo>
                <a:cubicBezTo>
                  <a:pt x="5815" y="532"/>
                  <a:pt x="5812" y="532"/>
                  <a:pt x="5809" y="532"/>
                </a:cubicBezTo>
                <a:cubicBezTo>
                  <a:pt x="5517" y="533"/>
                  <a:pt x="5212" y="655"/>
                  <a:pt x="5056" y="900"/>
                </a:cubicBezTo>
                <a:cubicBezTo>
                  <a:pt x="4838" y="1248"/>
                  <a:pt x="4995" y="1731"/>
                  <a:pt x="5305" y="2001"/>
                </a:cubicBezTo>
                <a:cubicBezTo>
                  <a:pt x="5874" y="2499"/>
                  <a:pt x="7015" y="2547"/>
                  <a:pt x="8258" y="2633"/>
                </a:cubicBezTo>
                <a:cubicBezTo>
                  <a:pt x="7254" y="2668"/>
                  <a:pt x="6254" y="2739"/>
                  <a:pt x="5259" y="2849"/>
                </a:cubicBezTo>
                <a:cubicBezTo>
                  <a:pt x="4714" y="2707"/>
                  <a:pt x="3471" y="2422"/>
                  <a:pt x="2316" y="2422"/>
                </a:cubicBezTo>
                <a:cubicBezTo>
                  <a:pt x="1657" y="2422"/>
                  <a:pt x="1027" y="2515"/>
                  <a:pt x="570" y="2780"/>
                </a:cubicBezTo>
                <a:cubicBezTo>
                  <a:pt x="272" y="2952"/>
                  <a:pt x="32" y="3255"/>
                  <a:pt x="18" y="3596"/>
                </a:cubicBezTo>
                <a:cubicBezTo>
                  <a:pt x="1" y="4079"/>
                  <a:pt x="448" y="4479"/>
                  <a:pt x="924" y="4575"/>
                </a:cubicBezTo>
                <a:cubicBezTo>
                  <a:pt x="1026" y="4595"/>
                  <a:pt x="1133" y="4605"/>
                  <a:pt x="1243" y="4605"/>
                </a:cubicBezTo>
                <a:cubicBezTo>
                  <a:pt x="2290" y="4605"/>
                  <a:pt x="3698" y="3745"/>
                  <a:pt x="5211" y="3071"/>
                </a:cubicBezTo>
                <a:cubicBezTo>
                  <a:pt x="6344" y="2944"/>
                  <a:pt x="7483" y="2867"/>
                  <a:pt x="8626" y="2838"/>
                </a:cubicBezTo>
                <a:lnTo>
                  <a:pt x="8626" y="2838"/>
                </a:lnTo>
                <a:cubicBezTo>
                  <a:pt x="7777" y="2967"/>
                  <a:pt x="6715" y="3235"/>
                  <a:pt x="6221" y="3787"/>
                </a:cubicBezTo>
                <a:cubicBezTo>
                  <a:pt x="6047" y="3981"/>
                  <a:pt x="5943" y="4257"/>
                  <a:pt x="6016" y="4507"/>
                </a:cubicBezTo>
                <a:cubicBezTo>
                  <a:pt x="6108" y="4826"/>
                  <a:pt x="6459" y="5007"/>
                  <a:pt x="6797" y="5007"/>
                </a:cubicBezTo>
                <a:cubicBezTo>
                  <a:pt x="6834" y="5007"/>
                  <a:pt x="6870" y="5005"/>
                  <a:pt x="6905" y="5001"/>
                </a:cubicBezTo>
                <a:cubicBezTo>
                  <a:pt x="7755" y="4901"/>
                  <a:pt x="8669" y="3775"/>
                  <a:pt x="9739" y="2825"/>
                </a:cubicBezTo>
                <a:cubicBezTo>
                  <a:pt x="10519" y="2827"/>
                  <a:pt x="11298" y="2851"/>
                  <a:pt x="12078" y="2898"/>
                </a:cubicBezTo>
                <a:cubicBezTo>
                  <a:pt x="11235" y="3024"/>
                  <a:pt x="9974" y="3320"/>
                  <a:pt x="9501" y="3995"/>
                </a:cubicBezTo>
                <a:cubicBezTo>
                  <a:pt x="9357" y="4200"/>
                  <a:pt x="9291" y="4474"/>
                  <a:pt x="9388" y="4704"/>
                </a:cubicBezTo>
                <a:cubicBezTo>
                  <a:pt x="9499" y="4965"/>
                  <a:pt x="9792" y="5099"/>
                  <a:pt x="10082" y="5099"/>
                </a:cubicBezTo>
                <a:cubicBezTo>
                  <a:pt x="10154" y="5099"/>
                  <a:pt x="10225" y="5091"/>
                  <a:pt x="10293" y="5075"/>
                </a:cubicBezTo>
                <a:cubicBezTo>
                  <a:pt x="11085" y="4883"/>
                  <a:pt x="11861" y="3946"/>
                  <a:pt x="12767" y="2944"/>
                </a:cubicBezTo>
                <a:cubicBezTo>
                  <a:pt x="13574" y="3006"/>
                  <a:pt x="14380" y="3091"/>
                  <a:pt x="15182" y="3201"/>
                </a:cubicBezTo>
                <a:cubicBezTo>
                  <a:pt x="14707" y="3228"/>
                  <a:pt x="14099" y="3277"/>
                  <a:pt x="13561" y="3359"/>
                </a:cubicBezTo>
                <a:cubicBezTo>
                  <a:pt x="12181" y="3574"/>
                  <a:pt x="12215" y="4540"/>
                  <a:pt x="12296" y="4809"/>
                </a:cubicBezTo>
                <a:cubicBezTo>
                  <a:pt x="12381" y="5090"/>
                  <a:pt x="12664" y="5343"/>
                  <a:pt x="13115" y="5343"/>
                </a:cubicBezTo>
                <a:cubicBezTo>
                  <a:pt x="13391" y="5343"/>
                  <a:pt x="13730" y="5248"/>
                  <a:pt x="14124" y="5007"/>
                </a:cubicBezTo>
                <a:cubicBezTo>
                  <a:pt x="15103" y="4410"/>
                  <a:pt x="15698" y="3626"/>
                  <a:pt x="15920" y="3309"/>
                </a:cubicBezTo>
                <a:cubicBezTo>
                  <a:pt x="16865" y="3455"/>
                  <a:pt x="17805" y="3633"/>
                  <a:pt x="18740" y="3844"/>
                </a:cubicBezTo>
                <a:cubicBezTo>
                  <a:pt x="18235" y="3871"/>
                  <a:pt x="17551" y="3921"/>
                  <a:pt x="16952" y="4015"/>
                </a:cubicBezTo>
                <a:cubicBezTo>
                  <a:pt x="15533" y="4234"/>
                  <a:pt x="15568" y="5229"/>
                  <a:pt x="15651" y="5505"/>
                </a:cubicBezTo>
                <a:cubicBezTo>
                  <a:pt x="15738" y="5794"/>
                  <a:pt x="16029" y="6054"/>
                  <a:pt x="16493" y="6054"/>
                </a:cubicBezTo>
                <a:cubicBezTo>
                  <a:pt x="16777" y="6054"/>
                  <a:pt x="17126" y="5957"/>
                  <a:pt x="17532" y="5709"/>
                </a:cubicBezTo>
                <a:cubicBezTo>
                  <a:pt x="18511" y="5112"/>
                  <a:pt x="19118" y="4332"/>
                  <a:pt x="19359" y="3990"/>
                </a:cubicBezTo>
                <a:cubicBezTo>
                  <a:pt x="20332" y="4226"/>
                  <a:pt x="21295" y="4497"/>
                  <a:pt x="22249" y="4802"/>
                </a:cubicBezTo>
                <a:cubicBezTo>
                  <a:pt x="21734" y="4755"/>
                  <a:pt x="21069" y="4708"/>
                  <a:pt x="20466" y="4708"/>
                </a:cubicBezTo>
                <a:cubicBezTo>
                  <a:pt x="20447" y="4708"/>
                  <a:pt x="20428" y="4708"/>
                  <a:pt x="20409" y="4708"/>
                </a:cubicBezTo>
                <a:cubicBezTo>
                  <a:pt x="18865" y="4716"/>
                  <a:pt x="18742" y="5781"/>
                  <a:pt x="18786" y="6088"/>
                </a:cubicBezTo>
                <a:cubicBezTo>
                  <a:pt x="18839" y="6454"/>
                  <a:pt x="19179" y="6822"/>
                  <a:pt x="19812" y="6822"/>
                </a:cubicBezTo>
                <a:cubicBezTo>
                  <a:pt x="20075" y="6822"/>
                  <a:pt x="20389" y="6758"/>
                  <a:pt x="20753" y="6605"/>
                </a:cubicBezTo>
                <a:cubicBezTo>
                  <a:pt x="21909" y="6116"/>
                  <a:pt x="22686" y="5366"/>
                  <a:pt x="22988" y="5048"/>
                </a:cubicBezTo>
                <a:cubicBezTo>
                  <a:pt x="24100" y="5429"/>
                  <a:pt x="25193" y="5857"/>
                  <a:pt x="26267" y="6332"/>
                </a:cubicBezTo>
                <a:cubicBezTo>
                  <a:pt x="26317" y="6275"/>
                  <a:pt x="26372" y="6222"/>
                  <a:pt x="26431" y="6173"/>
                </a:cubicBezTo>
                <a:lnTo>
                  <a:pt x="26435" y="6170"/>
                </a:lnTo>
                <a:cubicBezTo>
                  <a:pt x="25747" y="5863"/>
                  <a:pt x="25048" y="5575"/>
                  <a:pt x="24341" y="5305"/>
                </a:cubicBezTo>
                <a:cubicBezTo>
                  <a:pt x="23903" y="5139"/>
                  <a:pt x="23461" y="4979"/>
                  <a:pt x="23016" y="4827"/>
                </a:cubicBezTo>
                <a:cubicBezTo>
                  <a:pt x="22844" y="4102"/>
                  <a:pt x="22138" y="1529"/>
                  <a:pt x="20664" y="923"/>
                </a:cubicBezTo>
                <a:cubicBezTo>
                  <a:pt x="20510" y="859"/>
                  <a:pt x="20340" y="823"/>
                  <a:pt x="20173" y="823"/>
                </a:cubicBezTo>
                <a:cubicBezTo>
                  <a:pt x="19975" y="823"/>
                  <a:pt x="19781" y="873"/>
                  <a:pt x="19621" y="987"/>
                </a:cubicBezTo>
                <a:cubicBezTo>
                  <a:pt x="19200" y="1282"/>
                  <a:pt x="19148" y="1915"/>
                  <a:pt x="19372" y="2375"/>
                </a:cubicBezTo>
                <a:cubicBezTo>
                  <a:pt x="19723" y="3095"/>
                  <a:pt x="21192" y="4005"/>
                  <a:pt x="22167" y="4548"/>
                </a:cubicBezTo>
                <a:cubicBezTo>
                  <a:pt x="21217" y="4245"/>
                  <a:pt x="20256" y="3978"/>
                  <a:pt x="19283" y="3745"/>
                </a:cubicBezTo>
                <a:cubicBezTo>
                  <a:pt x="19074" y="3174"/>
                  <a:pt x="18242" y="1120"/>
                  <a:pt x="16969" y="764"/>
                </a:cubicBezTo>
                <a:cubicBezTo>
                  <a:pt x="16874" y="738"/>
                  <a:pt x="16773" y="723"/>
                  <a:pt x="16674" y="723"/>
                </a:cubicBezTo>
                <a:cubicBezTo>
                  <a:pt x="16470" y="723"/>
                  <a:pt x="16269" y="783"/>
                  <a:pt x="16119" y="917"/>
                </a:cubicBezTo>
                <a:cubicBezTo>
                  <a:pt x="15802" y="1200"/>
                  <a:pt x="15821" y="1725"/>
                  <a:pt x="16049" y="2081"/>
                </a:cubicBezTo>
                <a:cubicBezTo>
                  <a:pt x="16398" y="2622"/>
                  <a:pt x="17631" y="3208"/>
                  <a:pt x="18483" y="3562"/>
                </a:cubicBezTo>
                <a:cubicBezTo>
                  <a:pt x="18067" y="3472"/>
                  <a:pt x="17649" y="3387"/>
                  <a:pt x="17229" y="3309"/>
                </a:cubicBezTo>
                <a:cubicBezTo>
                  <a:pt x="16748" y="3220"/>
                  <a:pt x="16265" y="3138"/>
                  <a:pt x="15780" y="3065"/>
                </a:cubicBezTo>
                <a:cubicBezTo>
                  <a:pt x="15490" y="2481"/>
                  <a:pt x="14404" y="444"/>
                  <a:pt x="13163" y="98"/>
                </a:cubicBezTo>
                <a:cubicBezTo>
                  <a:pt x="13071" y="72"/>
                  <a:pt x="12973" y="58"/>
                  <a:pt x="12875" y="58"/>
                </a:cubicBezTo>
                <a:cubicBezTo>
                  <a:pt x="12675" y="58"/>
                  <a:pt x="12478" y="116"/>
                  <a:pt x="12330" y="248"/>
                </a:cubicBezTo>
                <a:cubicBezTo>
                  <a:pt x="12021" y="525"/>
                  <a:pt x="12039" y="1039"/>
                  <a:pt x="12263" y="1386"/>
                </a:cubicBezTo>
                <a:cubicBezTo>
                  <a:pt x="12708" y="2078"/>
                  <a:pt x="13763" y="2536"/>
                  <a:pt x="15037" y="2961"/>
                </a:cubicBezTo>
                <a:cubicBezTo>
                  <a:pt x="14032" y="2828"/>
                  <a:pt x="13025" y="2734"/>
                  <a:pt x="12013" y="2676"/>
                </a:cubicBezTo>
                <a:cubicBezTo>
                  <a:pt x="11908" y="2446"/>
                  <a:pt x="11593" y="1871"/>
                  <a:pt x="10713" y="710"/>
                </a:cubicBezTo>
                <a:cubicBezTo>
                  <a:pt x="10298" y="163"/>
                  <a:pt x="9883" y="0"/>
                  <a:pt x="9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245250" y="4402250"/>
            <a:ext cx="281203" cy="281203"/>
          </a:xfrm>
          <a:custGeom>
            <a:rect b="b" l="l" r="r" t="t"/>
            <a:pathLst>
              <a:path extrusionOk="0" h="5907" w="5907">
                <a:moveTo>
                  <a:pt x="2972" y="1354"/>
                </a:moveTo>
                <a:cubicBezTo>
                  <a:pt x="3108" y="1354"/>
                  <a:pt x="3245" y="1371"/>
                  <a:pt x="3379" y="1407"/>
                </a:cubicBezTo>
                <a:cubicBezTo>
                  <a:pt x="4020" y="1579"/>
                  <a:pt x="4496" y="2149"/>
                  <a:pt x="4555" y="2809"/>
                </a:cubicBezTo>
                <a:cubicBezTo>
                  <a:pt x="4614" y="3475"/>
                  <a:pt x="4236" y="4124"/>
                  <a:pt x="3628" y="4402"/>
                </a:cubicBezTo>
                <a:cubicBezTo>
                  <a:pt x="3418" y="4498"/>
                  <a:pt x="3195" y="4544"/>
                  <a:pt x="2974" y="4544"/>
                </a:cubicBezTo>
                <a:cubicBezTo>
                  <a:pt x="2469" y="4544"/>
                  <a:pt x="1973" y="4306"/>
                  <a:pt x="1667" y="3881"/>
                </a:cubicBezTo>
                <a:cubicBezTo>
                  <a:pt x="1280" y="3342"/>
                  <a:pt x="1271" y="2597"/>
                  <a:pt x="1645" y="2048"/>
                </a:cubicBezTo>
                <a:cubicBezTo>
                  <a:pt x="1946" y="1609"/>
                  <a:pt x="2452" y="1354"/>
                  <a:pt x="2972" y="1354"/>
                </a:cubicBezTo>
                <a:close/>
                <a:moveTo>
                  <a:pt x="2938" y="1"/>
                </a:moveTo>
                <a:cubicBezTo>
                  <a:pt x="2676" y="1"/>
                  <a:pt x="2415" y="36"/>
                  <a:pt x="2164" y="105"/>
                </a:cubicBezTo>
                <a:cubicBezTo>
                  <a:pt x="2042" y="139"/>
                  <a:pt x="1923" y="183"/>
                  <a:pt x="1807" y="233"/>
                </a:cubicBezTo>
                <a:lnTo>
                  <a:pt x="2105" y="912"/>
                </a:lnTo>
                <a:cubicBezTo>
                  <a:pt x="1833" y="1029"/>
                  <a:pt x="1586" y="1199"/>
                  <a:pt x="1381" y="1414"/>
                </a:cubicBezTo>
                <a:lnTo>
                  <a:pt x="862" y="878"/>
                </a:lnTo>
                <a:cubicBezTo>
                  <a:pt x="585" y="1157"/>
                  <a:pt x="367" y="1488"/>
                  <a:pt x="218" y="1852"/>
                </a:cubicBezTo>
                <a:lnTo>
                  <a:pt x="913" y="2121"/>
                </a:lnTo>
                <a:cubicBezTo>
                  <a:pt x="823" y="2338"/>
                  <a:pt x="770" y="2568"/>
                  <a:pt x="754" y="2802"/>
                </a:cubicBezTo>
                <a:cubicBezTo>
                  <a:pt x="749" y="2865"/>
                  <a:pt x="755" y="2926"/>
                  <a:pt x="756" y="2988"/>
                </a:cubicBezTo>
                <a:lnTo>
                  <a:pt x="0" y="2978"/>
                </a:lnTo>
                <a:lnTo>
                  <a:pt x="0" y="2978"/>
                </a:lnTo>
                <a:cubicBezTo>
                  <a:pt x="6" y="3374"/>
                  <a:pt x="89" y="3764"/>
                  <a:pt x="249" y="4127"/>
                </a:cubicBezTo>
                <a:lnTo>
                  <a:pt x="935" y="3823"/>
                </a:lnTo>
                <a:cubicBezTo>
                  <a:pt x="1053" y="4092"/>
                  <a:pt x="1222" y="4335"/>
                  <a:pt x="1434" y="4539"/>
                </a:cubicBezTo>
                <a:lnTo>
                  <a:pt x="893" y="5066"/>
                </a:lnTo>
                <a:cubicBezTo>
                  <a:pt x="1154" y="5324"/>
                  <a:pt x="1461" y="5531"/>
                  <a:pt x="1798" y="5676"/>
                </a:cubicBezTo>
                <a:cubicBezTo>
                  <a:pt x="1821" y="5686"/>
                  <a:pt x="1843" y="5693"/>
                  <a:pt x="1866" y="5701"/>
                </a:cubicBezTo>
                <a:lnTo>
                  <a:pt x="2137" y="5001"/>
                </a:lnTo>
                <a:cubicBezTo>
                  <a:pt x="2395" y="5104"/>
                  <a:pt x="2669" y="5156"/>
                  <a:pt x="2945" y="5156"/>
                </a:cubicBezTo>
                <a:cubicBezTo>
                  <a:pt x="2963" y="5156"/>
                  <a:pt x="2980" y="5156"/>
                  <a:pt x="2998" y="5156"/>
                </a:cubicBezTo>
                <a:lnTo>
                  <a:pt x="2998" y="5156"/>
                </a:lnTo>
                <a:lnTo>
                  <a:pt x="2991" y="5906"/>
                </a:lnTo>
                <a:cubicBezTo>
                  <a:pt x="3380" y="5900"/>
                  <a:pt x="3765" y="5818"/>
                  <a:pt x="4123" y="5666"/>
                </a:cubicBezTo>
                <a:lnTo>
                  <a:pt x="3813" y="4987"/>
                </a:lnTo>
                <a:cubicBezTo>
                  <a:pt x="4090" y="4874"/>
                  <a:pt x="4342" y="4704"/>
                  <a:pt x="4551" y="4491"/>
                </a:cubicBezTo>
                <a:lnTo>
                  <a:pt x="5065" y="5027"/>
                </a:lnTo>
                <a:cubicBezTo>
                  <a:pt x="5088" y="5006"/>
                  <a:pt x="5111" y="4984"/>
                  <a:pt x="5133" y="4960"/>
                </a:cubicBezTo>
                <a:cubicBezTo>
                  <a:pt x="5378" y="4694"/>
                  <a:pt x="5570" y="4383"/>
                  <a:pt x="5702" y="4046"/>
                </a:cubicBezTo>
                <a:lnTo>
                  <a:pt x="5015" y="3779"/>
                </a:lnTo>
                <a:cubicBezTo>
                  <a:pt x="5123" y="3506"/>
                  <a:pt x="5177" y="3213"/>
                  <a:pt x="5173" y="2919"/>
                </a:cubicBezTo>
                <a:lnTo>
                  <a:pt x="5173" y="2919"/>
                </a:lnTo>
                <a:lnTo>
                  <a:pt x="5907" y="2942"/>
                </a:lnTo>
                <a:cubicBezTo>
                  <a:pt x="5906" y="2543"/>
                  <a:pt x="5825" y="2149"/>
                  <a:pt x="5669" y="1781"/>
                </a:cubicBezTo>
                <a:lnTo>
                  <a:pt x="4999" y="2081"/>
                </a:lnTo>
                <a:cubicBezTo>
                  <a:pt x="4886" y="1805"/>
                  <a:pt x="4714" y="1557"/>
                  <a:pt x="4495" y="1355"/>
                </a:cubicBezTo>
                <a:lnTo>
                  <a:pt x="5022" y="839"/>
                </a:lnTo>
                <a:cubicBezTo>
                  <a:pt x="4743" y="572"/>
                  <a:pt x="4417" y="361"/>
                  <a:pt x="4059" y="218"/>
                </a:cubicBezTo>
                <a:lnTo>
                  <a:pt x="3799" y="907"/>
                </a:lnTo>
                <a:cubicBezTo>
                  <a:pt x="3530" y="798"/>
                  <a:pt x="3242" y="741"/>
                  <a:pt x="2952" y="741"/>
                </a:cubicBezTo>
                <a:cubicBezTo>
                  <a:pt x="2944" y="741"/>
                  <a:pt x="2937" y="741"/>
                  <a:pt x="2929" y="741"/>
                </a:cubicBezTo>
                <a:lnTo>
                  <a:pt x="2938" y="1"/>
                </a:ln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 rot="10800000">
            <a:off x="947225" y="1871450"/>
            <a:ext cx="3308891" cy="2451514"/>
          </a:xfrm>
          <a:custGeom>
            <a:rect b="b" l="l" r="r" t="t"/>
            <a:pathLst>
              <a:path extrusionOk="0" h="36951" w="49874">
                <a:moveTo>
                  <a:pt x="23714" y="0"/>
                </a:moveTo>
                <a:cubicBezTo>
                  <a:pt x="18981" y="0"/>
                  <a:pt x="16003" y="4017"/>
                  <a:pt x="13686" y="7742"/>
                </a:cubicBezTo>
                <a:cubicBezTo>
                  <a:pt x="9965" y="13723"/>
                  <a:pt x="4632" y="18621"/>
                  <a:pt x="2695" y="21491"/>
                </a:cubicBezTo>
                <a:cubicBezTo>
                  <a:pt x="0" y="25483"/>
                  <a:pt x="171" y="29901"/>
                  <a:pt x="2831" y="33013"/>
                </a:cubicBezTo>
                <a:cubicBezTo>
                  <a:pt x="5221" y="35807"/>
                  <a:pt x="8217" y="36584"/>
                  <a:pt x="11996" y="36584"/>
                </a:cubicBezTo>
                <a:cubicBezTo>
                  <a:pt x="15780" y="36584"/>
                  <a:pt x="20347" y="35805"/>
                  <a:pt x="25873" y="35492"/>
                </a:cubicBezTo>
                <a:cubicBezTo>
                  <a:pt x="26177" y="35475"/>
                  <a:pt x="26481" y="35467"/>
                  <a:pt x="26784" y="35467"/>
                </a:cubicBezTo>
                <a:cubicBezTo>
                  <a:pt x="30902" y="35467"/>
                  <a:pt x="34907" y="36950"/>
                  <a:pt x="38558" y="36950"/>
                </a:cubicBezTo>
                <a:cubicBezTo>
                  <a:pt x="39784" y="36950"/>
                  <a:pt x="40970" y="36783"/>
                  <a:pt x="42107" y="36336"/>
                </a:cubicBezTo>
                <a:cubicBezTo>
                  <a:pt x="44669" y="35328"/>
                  <a:pt x="47745" y="32957"/>
                  <a:pt x="48344" y="28440"/>
                </a:cubicBezTo>
                <a:cubicBezTo>
                  <a:pt x="49874" y="16902"/>
                  <a:pt x="32609" y="1598"/>
                  <a:pt x="25505" y="183"/>
                </a:cubicBezTo>
                <a:cubicBezTo>
                  <a:pt x="24881" y="59"/>
                  <a:pt x="24285" y="0"/>
                  <a:pt x="23714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713225" y="2004375"/>
            <a:ext cx="44544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8" name="Google Shape;168;p7"/>
          <p:cNvGrpSpPr/>
          <p:nvPr/>
        </p:nvGrpSpPr>
        <p:grpSpPr>
          <a:xfrm rot="-5400000">
            <a:off x="7637315" y="56508"/>
            <a:ext cx="1375719" cy="1263163"/>
            <a:chOff x="4115675" y="3374025"/>
            <a:chExt cx="687825" cy="631550"/>
          </a:xfrm>
        </p:grpSpPr>
        <p:sp>
          <p:nvSpPr>
            <p:cNvPr id="169" name="Google Shape;169;p7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8"/>
          <p:cNvGrpSpPr/>
          <p:nvPr/>
        </p:nvGrpSpPr>
        <p:grpSpPr>
          <a:xfrm flipH="1">
            <a:off x="-86417" y="4005740"/>
            <a:ext cx="1815033" cy="1666534"/>
            <a:chOff x="4115675" y="3374025"/>
            <a:chExt cx="687825" cy="631550"/>
          </a:xfrm>
        </p:grpSpPr>
        <p:sp>
          <p:nvSpPr>
            <p:cNvPr id="182" name="Google Shape;182;p8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8"/>
          <p:cNvGrpSpPr/>
          <p:nvPr/>
        </p:nvGrpSpPr>
        <p:grpSpPr>
          <a:xfrm flipH="1">
            <a:off x="7180395" y="328264"/>
            <a:ext cx="2158051" cy="1289878"/>
            <a:chOff x="4115675" y="3374025"/>
            <a:chExt cx="687825" cy="631550"/>
          </a:xfrm>
        </p:grpSpPr>
        <p:sp>
          <p:nvSpPr>
            <p:cNvPr id="194" name="Google Shape;194;p8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8"/>
          <p:cNvSpPr txBox="1"/>
          <p:nvPr>
            <p:ph type="title"/>
          </p:nvPr>
        </p:nvSpPr>
        <p:spPr>
          <a:xfrm>
            <a:off x="1892700" y="3149125"/>
            <a:ext cx="53586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6" name="Google Shape;206;p8"/>
          <p:cNvSpPr/>
          <p:nvPr/>
        </p:nvSpPr>
        <p:spPr>
          <a:xfrm flipH="1" rot="10800000">
            <a:off x="-28387" y="171982"/>
            <a:ext cx="687746" cy="644433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 flipH="1" rot="608918">
            <a:off x="8487963" y="4489436"/>
            <a:ext cx="687768" cy="644455"/>
          </a:xfrm>
          <a:custGeom>
            <a:rect b="b" l="l" r="r" t="t"/>
            <a:pathLst>
              <a:path extrusionOk="0" h="17423" w="18594">
                <a:moveTo>
                  <a:pt x="17543" y="0"/>
                </a:moveTo>
                <a:cubicBezTo>
                  <a:pt x="16219" y="0"/>
                  <a:pt x="14492" y="2057"/>
                  <a:pt x="13951" y="2747"/>
                </a:cubicBezTo>
                <a:cubicBezTo>
                  <a:pt x="13143" y="3236"/>
                  <a:pt x="12353" y="3756"/>
                  <a:pt x="11579" y="4308"/>
                </a:cubicBezTo>
                <a:cubicBezTo>
                  <a:pt x="12460" y="3529"/>
                  <a:pt x="13287" y="2838"/>
                  <a:pt x="13428" y="2139"/>
                </a:cubicBezTo>
                <a:cubicBezTo>
                  <a:pt x="13504" y="1759"/>
                  <a:pt x="13344" y="1306"/>
                  <a:pt x="12982" y="1172"/>
                </a:cubicBezTo>
                <a:cubicBezTo>
                  <a:pt x="12908" y="1144"/>
                  <a:pt x="12830" y="1132"/>
                  <a:pt x="12753" y="1132"/>
                </a:cubicBezTo>
                <a:cubicBezTo>
                  <a:pt x="12559" y="1132"/>
                  <a:pt x="12363" y="1209"/>
                  <a:pt x="12206" y="1327"/>
                </a:cubicBezTo>
                <a:cubicBezTo>
                  <a:pt x="11247" y="2056"/>
                  <a:pt x="10891" y="4253"/>
                  <a:pt x="10808" y="4872"/>
                </a:cubicBezTo>
                <a:cubicBezTo>
                  <a:pt x="10657" y="4986"/>
                  <a:pt x="10507" y="5101"/>
                  <a:pt x="10357" y="5217"/>
                </a:cubicBezTo>
                <a:cubicBezTo>
                  <a:pt x="10065" y="5444"/>
                  <a:pt x="9775" y="5675"/>
                  <a:pt x="9488" y="5911"/>
                </a:cubicBezTo>
                <a:cubicBezTo>
                  <a:pt x="9757" y="5569"/>
                  <a:pt x="10060" y="5112"/>
                  <a:pt x="10290" y="4555"/>
                </a:cubicBezTo>
                <a:cubicBezTo>
                  <a:pt x="10736" y="3479"/>
                  <a:pt x="10274" y="2922"/>
                  <a:pt x="9823" y="2863"/>
                </a:cubicBezTo>
                <a:cubicBezTo>
                  <a:pt x="9799" y="2860"/>
                  <a:pt x="9771" y="2858"/>
                  <a:pt x="9739" y="2858"/>
                </a:cubicBezTo>
                <a:cubicBezTo>
                  <a:pt x="9402" y="2858"/>
                  <a:pt x="8630" y="3061"/>
                  <a:pt x="8636" y="4278"/>
                </a:cubicBezTo>
                <a:cubicBezTo>
                  <a:pt x="8644" y="5653"/>
                  <a:pt x="8739" y="6264"/>
                  <a:pt x="8792" y="6497"/>
                </a:cubicBezTo>
                <a:cubicBezTo>
                  <a:pt x="8069" y="7121"/>
                  <a:pt x="7369" y="7770"/>
                  <a:pt x="6691" y="8447"/>
                </a:cubicBezTo>
                <a:cubicBezTo>
                  <a:pt x="7402" y="7397"/>
                  <a:pt x="7928" y="6448"/>
                  <a:pt x="7865" y="5675"/>
                </a:cubicBezTo>
                <a:cubicBezTo>
                  <a:pt x="7833" y="5285"/>
                  <a:pt x="7551" y="4891"/>
                  <a:pt x="7160" y="4861"/>
                </a:cubicBezTo>
                <a:cubicBezTo>
                  <a:pt x="7144" y="4860"/>
                  <a:pt x="7127" y="4859"/>
                  <a:pt x="7111" y="4859"/>
                </a:cubicBezTo>
                <a:cubicBezTo>
                  <a:pt x="6853" y="4859"/>
                  <a:pt x="6607" y="5018"/>
                  <a:pt x="6450" y="5226"/>
                </a:cubicBezTo>
                <a:cubicBezTo>
                  <a:pt x="5720" y="6198"/>
                  <a:pt x="6076" y="8347"/>
                  <a:pt x="6194" y="8952"/>
                </a:cubicBezTo>
                <a:cubicBezTo>
                  <a:pt x="5874" y="9285"/>
                  <a:pt x="5558" y="9623"/>
                  <a:pt x="5249" y="9967"/>
                </a:cubicBezTo>
                <a:cubicBezTo>
                  <a:pt x="4980" y="10266"/>
                  <a:pt x="4715" y="10570"/>
                  <a:pt x="4455" y="10877"/>
                </a:cubicBezTo>
                <a:cubicBezTo>
                  <a:pt x="4890" y="10122"/>
                  <a:pt x="5478" y="8976"/>
                  <a:pt x="5427" y="8369"/>
                </a:cubicBezTo>
                <a:cubicBezTo>
                  <a:pt x="5394" y="7971"/>
                  <a:pt x="5106" y="7568"/>
                  <a:pt x="4708" y="7538"/>
                </a:cubicBezTo>
                <a:cubicBezTo>
                  <a:pt x="4691" y="7537"/>
                  <a:pt x="4675" y="7536"/>
                  <a:pt x="4659" y="7536"/>
                </a:cubicBezTo>
                <a:cubicBezTo>
                  <a:pt x="4394" y="7536"/>
                  <a:pt x="4143" y="7698"/>
                  <a:pt x="3983" y="7911"/>
                </a:cubicBezTo>
                <a:cubicBezTo>
                  <a:pt x="3234" y="8909"/>
                  <a:pt x="3791" y="10925"/>
                  <a:pt x="3963" y="11473"/>
                </a:cubicBezTo>
                <a:cubicBezTo>
                  <a:pt x="3368" y="12205"/>
                  <a:pt x="2802" y="12958"/>
                  <a:pt x="2263" y="13730"/>
                </a:cubicBezTo>
                <a:cubicBezTo>
                  <a:pt x="2681" y="12763"/>
                  <a:pt x="3260" y="11239"/>
                  <a:pt x="3109" y="10497"/>
                </a:cubicBezTo>
                <a:cubicBezTo>
                  <a:pt x="3014" y="10035"/>
                  <a:pt x="2626" y="9600"/>
                  <a:pt x="2156" y="9600"/>
                </a:cubicBezTo>
                <a:cubicBezTo>
                  <a:pt x="2146" y="9600"/>
                  <a:pt x="2136" y="9600"/>
                  <a:pt x="2125" y="9601"/>
                </a:cubicBezTo>
                <a:cubicBezTo>
                  <a:pt x="1783" y="9615"/>
                  <a:pt x="1479" y="9856"/>
                  <a:pt x="1308" y="10153"/>
                </a:cubicBezTo>
                <a:cubicBezTo>
                  <a:pt x="552" y="11454"/>
                  <a:pt x="1500" y="13785"/>
                  <a:pt x="1789" y="14427"/>
                </a:cubicBezTo>
                <a:cubicBezTo>
                  <a:pt x="1543" y="14796"/>
                  <a:pt x="1303" y="15169"/>
                  <a:pt x="1072" y="15546"/>
                </a:cubicBezTo>
                <a:cubicBezTo>
                  <a:pt x="697" y="16153"/>
                  <a:pt x="340" y="16770"/>
                  <a:pt x="0" y="17396"/>
                </a:cubicBezTo>
                <a:lnTo>
                  <a:pt x="4" y="17396"/>
                </a:lnTo>
                <a:cubicBezTo>
                  <a:pt x="77" y="17399"/>
                  <a:pt x="149" y="17408"/>
                  <a:pt x="220" y="17422"/>
                </a:cubicBezTo>
                <a:cubicBezTo>
                  <a:pt x="750" y="16450"/>
                  <a:pt x="1322" y="15502"/>
                  <a:pt x="1937" y="14577"/>
                </a:cubicBezTo>
                <a:cubicBezTo>
                  <a:pt x="2141" y="14609"/>
                  <a:pt x="2495" y="14654"/>
                  <a:pt x="2940" y="14654"/>
                </a:cubicBezTo>
                <a:cubicBezTo>
                  <a:pt x="3388" y="14654"/>
                  <a:pt x="3929" y="14609"/>
                  <a:pt x="4504" y="14459"/>
                </a:cubicBezTo>
                <a:cubicBezTo>
                  <a:pt x="5735" y="14139"/>
                  <a:pt x="5922" y="13372"/>
                  <a:pt x="5681" y="12942"/>
                </a:cubicBezTo>
                <a:cubicBezTo>
                  <a:pt x="5588" y="12778"/>
                  <a:pt x="5264" y="12418"/>
                  <a:pt x="4734" y="12418"/>
                </a:cubicBezTo>
                <a:cubicBezTo>
                  <a:pt x="4441" y="12418"/>
                  <a:pt x="4086" y="12528"/>
                  <a:pt x="3673" y="12842"/>
                </a:cubicBezTo>
                <a:cubicBezTo>
                  <a:pt x="3208" y="13194"/>
                  <a:pt x="2719" y="13627"/>
                  <a:pt x="2350" y="13969"/>
                </a:cubicBezTo>
                <a:cubicBezTo>
                  <a:pt x="2887" y="13193"/>
                  <a:pt x="3453" y="12436"/>
                  <a:pt x="4047" y="11700"/>
                </a:cubicBezTo>
                <a:cubicBezTo>
                  <a:pt x="4354" y="11797"/>
                  <a:pt x="5007" y="11970"/>
                  <a:pt x="5818" y="11970"/>
                </a:cubicBezTo>
                <a:cubicBezTo>
                  <a:pt x="6006" y="11970"/>
                  <a:pt x="6201" y="11961"/>
                  <a:pt x="6403" y="11939"/>
                </a:cubicBezTo>
                <a:cubicBezTo>
                  <a:pt x="7578" y="11814"/>
                  <a:pt x="7857" y="11135"/>
                  <a:pt x="7694" y="10705"/>
                </a:cubicBezTo>
                <a:cubicBezTo>
                  <a:pt x="7625" y="10524"/>
                  <a:pt x="7327" y="10081"/>
                  <a:pt x="6728" y="10081"/>
                </a:cubicBezTo>
                <a:cubicBezTo>
                  <a:pt x="6489" y="10081"/>
                  <a:pt x="6202" y="10151"/>
                  <a:pt x="5863" y="10337"/>
                </a:cubicBezTo>
                <a:cubicBezTo>
                  <a:pt x="5361" y="10611"/>
                  <a:pt x="4821" y="10966"/>
                  <a:pt x="4427" y="11236"/>
                </a:cubicBezTo>
                <a:cubicBezTo>
                  <a:pt x="5005" y="10542"/>
                  <a:pt x="5605" y="9868"/>
                  <a:pt x="6231" y="9215"/>
                </a:cubicBezTo>
                <a:cubicBezTo>
                  <a:pt x="6515" y="9306"/>
                  <a:pt x="7166" y="9487"/>
                  <a:pt x="7983" y="9487"/>
                </a:cubicBezTo>
                <a:cubicBezTo>
                  <a:pt x="8165" y="9487"/>
                  <a:pt x="8355" y="9478"/>
                  <a:pt x="8551" y="9457"/>
                </a:cubicBezTo>
                <a:cubicBezTo>
                  <a:pt x="9693" y="9335"/>
                  <a:pt x="9964" y="8674"/>
                  <a:pt x="9807" y="8258"/>
                </a:cubicBezTo>
                <a:cubicBezTo>
                  <a:pt x="9740" y="8081"/>
                  <a:pt x="9449" y="7650"/>
                  <a:pt x="8867" y="7650"/>
                </a:cubicBezTo>
                <a:cubicBezTo>
                  <a:pt x="8635" y="7650"/>
                  <a:pt x="8356" y="7719"/>
                  <a:pt x="8027" y="7899"/>
                </a:cubicBezTo>
                <a:cubicBezTo>
                  <a:pt x="7576" y="8146"/>
                  <a:pt x="7094" y="8459"/>
                  <a:pt x="6721" y="8712"/>
                </a:cubicBezTo>
                <a:cubicBezTo>
                  <a:pt x="7260" y="8169"/>
                  <a:pt x="7814" y="7642"/>
                  <a:pt x="8384" y="7133"/>
                </a:cubicBezTo>
                <a:cubicBezTo>
                  <a:pt x="9221" y="7286"/>
                  <a:pt x="9997" y="7451"/>
                  <a:pt x="10631" y="7451"/>
                </a:cubicBezTo>
                <a:cubicBezTo>
                  <a:pt x="10946" y="7451"/>
                  <a:pt x="11225" y="7411"/>
                  <a:pt x="11459" y="7307"/>
                </a:cubicBezTo>
                <a:cubicBezTo>
                  <a:pt x="11765" y="7171"/>
                  <a:pt x="12008" y="6833"/>
                  <a:pt x="11924" y="6511"/>
                </a:cubicBezTo>
                <a:cubicBezTo>
                  <a:pt x="11865" y="6282"/>
                  <a:pt x="11658" y="6115"/>
                  <a:pt x="11432" y="6044"/>
                </a:cubicBezTo>
                <a:cubicBezTo>
                  <a:pt x="11301" y="6003"/>
                  <a:pt x="11158" y="5985"/>
                  <a:pt x="11008" y="5985"/>
                </a:cubicBezTo>
                <a:cubicBezTo>
                  <a:pt x="10309" y="5985"/>
                  <a:pt x="9452" y="6381"/>
                  <a:pt x="8872" y="6701"/>
                </a:cubicBezTo>
                <a:cubicBezTo>
                  <a:pt x="9429" y="6220"/>
                  <a:pt x="10000" y="5754"/>
                  <a:pt x="10582" y="5304"/>
                </a:cubicBezTo>
                <a:cubicBezTo>
                  <a:pt x="11428" y="5365"/>
                  <a:pt x="12266" y="5512"/>
                  <a:pt x="12945" y="5512"/>
                </a:cubicBezTo>
                <a:cubicBezTo>
                  <a:pt x="13348" y="5512"/>
                  <a:pt x="13695" y="5460"/>
                  <a:pt x="13954" y="5307"/>
                </a:cubicBezTo>
                <a:cubicBezTo>
                  <a:pt x="14254" y="5129"/>
                  <a:pt x="14463" y="4749"/>
                  <a:pt x="14336" y="4427"/>
                </a:cubicBezTo>
                <a:cubicBezTo>
                  <a:pt x="14247" y="4198"/>
                  <a:pt x="14012" y="4050"/>
                  <a:pt x="13769" y="4005"/>
                </a:cubicBezTo>
                <a:cubicBezTo>
                  <a:pt x="13681" y="3988"/>
                  <a:pt x="13588" y="3980"/>
                  <a:pt x="13492" y="3980"/>
                </a:cubicBezTo>
                <a:cubicBezTo>
                  <a:pt x="12842" y="3980"/>
                  <a:pt x="12042" y="4335"/>
                  <a:pt x="11423" y="4676"/>
                </a:cubicBezTo>
                <a:cubicBezTo>
                  <a:pt x="12294" y="4041"/>
                  <a:pt x="13191" y="3445"/>
                  <a:pt x="14114" y="2888"/>
                </a:cubicBezTo>
                <a:cubicBezTo>
                  <a:pt x="15793" y="2486"/>
                  <a:pt x="17507" y="2326"/>
                  <a:pt x="18186" y="1552"/>
                </a:cubicBezTo>
                <a:cubicBezTo>
                  <a:pt x="18488" y="1207"/>
                  <a:pt x="18593" y="649"/>
                  <a:pt x="18302" y="298"/>
                </a:cubicBezTo>
                <a:cubicBezTo>
                  <a:pt x="18076" y="89"/>
                  <a:pt x="17818" y="0"/>
                  <a:pt x="17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 flipH="1" rot="10800000">
            <a:off x="327" y="97292"/>
            <a:ext cx="886675" cy="538121"/>
            <a:chOff x="2957600" y="592900"/>
            <a:chExt cx="553100" cy="335675"/>
          </a:xfrm>
        </p:grpSpPr>
        <p:sp>
          <p:nvSpPr>
            <p:cNvPr id="209" name="Google Shape;209;p8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8"/>
          <p:cNvGrpSpPr/>
          <p:nvPr/>
        </p:nvGrpSpPr>
        <p:grpSpPr>
          <a:xfrm flipH="1">
            <a:off x="8014422" y="4552022"/>
            <a:ext cx="1098788" cy="666886"/>
            <a:chOff x="2957600" y="592900"/>
            <a:chExt cx="553100" cy="335675"/>
          </a:xfrm>
        </p:grpSpPr>
        <p:sp>
          <p:nvSpPr>
            <p:cNvPr id="219" name="Google Shape;219;p8"/>
            <p:cNvSpPr/>
            <p:nvPr/>
          </p:nvSpPr>
          <p:spPr>
            <a:xfrm>
              <a:off x="2957600" y="592900"/>
              <a:ext cx="553100" cy="335675"/>
            </a:xfrm>
            <a:custGeom>
              <a:rect b="b" l="l" r="r" t="t"/>
              <a:pathLst>
                <a:path extrusionOk="0" h="13427" w="22124">
                  <a:moveTo>
                    <a:pt x="20245" y="0"/>
                  </a:moveTo>
                  <a:cubicBezTo>
                    <a:pt x="19052" y="0"/>
                    <a:pt x="17059" y="921"/>
                    <a:pt x="15152" y="2640"/>
                  </a:cubicBezTo>
                  <a:cubicBezTo>
                    <a:pt x="15518" y="2151"/>
                    <a:pt x="15090" y="1326"/>
                    <a:pt x="14181" y="1326"/>
                  </a:cubicBezTo>
                  <a:cubicBezTo>
                    <a:pt x="14104" y="1326"/>
                    <a:pt x="14025" y="1332"/>
                    <a:pt x="13941" y="1344"/>
                  </a:cubicBezTo>
                  <a:cubicBezTo>
                    <a:pt x="13009" y="1483"/>
                    <a:pt x="11220" y="2751"/>
                    <a:pt x="10050" y="4409"/>
                  </a:cubicBezTo>
                  <a:cubicBezTo>
                    <a:pt x="10153" y="3911"/>
                    <a:pt x="9833" y="3133"/>
                    <a:pt x="8985" y="3133"/>
                  </a:cubicBezTo>
                  <a:cubicBezTo>
                    <a:pt x="8889" y="3133"/>
                    <a:pt x="8786" y="3143"/>
                    <a:pt x="8677" y="3164"/>
                  </a:cubicBezTo>
                  <a:cubicBezTo>
                    <a:pt x="7561" y="3383"/>
                    <a:pt x="6103" y="5112"/>
                    <a:pt x="5240" y="6203"/>
                  </a:cubicBezTo>
                  <a:cubicBezTo>
                    <a:pt x="5305" y="5935"/>
                    <a:pt x="5275" y="5619"/>
                    <a:pt x="5139" y="5434"/>
                  </a:cubicBezTo>
                  <a:cubicBezTo>
                    <a:pt x="4944" y="5170"/>
                    <a:pt x="4685" y="5046"/>
                    <a:pt x="4385" y="5046"/>
                  </a:cubicBezTo>
                  <a:cubicBezTo>
                    <a:pt x="2813" y="5046"/>
                    <a:pt x="144" y="8476"/>
                    <a:pt x="0" y="13155"/>
                  </a:cubicBezTo>
                  <a:cubicBezTo>
                    <a:pt x="713" y="13228"/>
                    <a:pt x="2151" y="13427"/>
                    <a:pt x="3476" y="13427"/>
                  </a:cubicBezTo>
                  <a:cubicBezTo>
                    <a:pt x="4937" y="13427"/>
                    <a:pt x="6259" y="13186"/>
                    <a:pt x="6321" y="12272"/>
                  </a:cubicBezTo>
                  <a:cubicBezTo>
                    <a:pt x="6354" y="11776"/>
                    <a:pt x="6054" y="11501"/>
                    <a:pt x="5681" y="11345"/>
                  </a:cubicBezTo>
                  <a:lnTo>
                    <a:pt x="5681" y="11345"/>
                  </a:lnTo>
                  <a:cubicBezTo>
                    <a:pt x="6574" y="11495"/>
                    <a:pt x="7661" y="11629"/>
                    <a:pt x="8637" y="11629"/>
                  </a:cubicBezTo>
                  <a:cubicBezTo>
                    <a:pt x="10027" y="11629"/>
                    <a:pt x="11190" y="11357"/>
                    <a:pt x="11248" y="10470"/>
                  </a:cubicBezTo>
                  <a:cubicBezTo>
                    <a:pt x="11292" y="9809"/>
                    <a:pt x="10677" y="9465"/>
                    <a:pt x="9975" y="9320"/>
                  </a:cubicBezTo>
                  <a:lnTo>
                    <a:pt x="9975" y="9320"/>
                  </a:lnTo>
                  <a:cubicBezTo>
                    <a:pt x="10600" y="9389"/>
                    <a:pt x="11337" y="9444"/>
                    <a:pt x="12079" y="9444"/>
                  </a:cubicBezTo>
                  <a:cubicBezTo>
                    <a:pt x="13488" y="9444"/>
                    <a:pt x="14915" y="9244"/>
                    <a:pt x="15630" y="8552"/>
                  </a:cubicBezTo>
                  <a:cubicBezTo>
                    <a:pt x="16258" y="7943"/>
                    <a:pt x="16010" y="7239"/>
                    <a:pt x="15590" y="6953"/>
                  </a:cubicBezTo>
                  <a:lnTo>
                    <a:pt x="15590" y="6953"/>
                  </a:lnTo>
                  <a:cubicBezTo>
                    <a:pt x="15862" y="7005"/>
                    <a:pt x="16120" y="7029"/>
                    <a:pt x="16360" y="7029"/>
                  </a:cubicBezTo>
                  <a:cubicBezTo>
                    <a:pt x="17538" y="7029"/>
                    <a:pt x="18297" y="6453"/>
                    <a:pt x="18264" y="5801"/>
                  </a:cubicBezTo>
                  <a:cubicBezTo>
                    <a:pt x="18231" y="5119"/>
                    <a:pt x="17403" y="4685"/>
                    <a:pt x="16548" y="4685"/>
                  </a:cubicBezTo>
                  <a:cubicBezTo>
                    <a:pt x="16469" y="4685"/>
                    <a:pt x="16389" y="4688"/>
                    <a:pt x="16310" y="4696"/>
                  </a:cubicBezTo>
                  <a:cubicBezTo>
                    <a:pt x="19483" y="4308"/>
                    <a:pt x="22123" y="1382"/>
                    <a:pt x="21132" y="304"/>
                  </a:cubicBezTo>
                  <a:cubicBezTo>
                    <a:pt x="20944" y="100"/>
                    <a:pt x="20638" y="0"/>
                    <a:pt x="20245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977125" y="626675"/>
              <a:ext cx="479350" cy="265700"/>
            </a:xfrm>
            <a:custGeom>
              <a:rect b="b" l="l" r="r" t="t"/>
              <a:pathLst>
                <a:path extrusionOk="0" h="10628" w="19174">
                  <a:moveTo>
                    <a:pt x="19078" y="0"/>
                  </a:moveTo>
                  <a:cubicBezTo>
                    <a:pt x="19063" y="0"/>
                    <a:pt x="19048" y="4"/>
                    <a:pt x="19034" y="13"/>
                  </a:cubicBezTo>
                  <a:cubicBezTo>
                    <a:pt x="15270" y="2538"/>
                    <a:pt x="12221" y="3807"/>
                    <a:pt x="9529" y="4927"/>
                  </a:cubicBezTo>
                  <a:cubicBezTo>
                    <a:pt x="6235" y="6297"/>
                    <a:pt x="3389" y="7481"/>
                    <a:pt x="58" y="10480"/>
                  </a:cubicBezTo>
                  <a:cubicBezTo>
                    <a:pt x="1" y="10532"/>
                    <a:pt x="37" y="10627"/>
                    <a:pt x="115" y="10627"/>
                  </a:cubicBezTo>
                  <a:cubicBezTo>
                    <a:pt x="135" y="10627"/>
                    <a:pt x="155" y="10619"/>
                    <a:pt x="171" y="10605"/>
                  </a:cubicBezTo>
                  <a:cubicBezTo>
                    <a:pt x="3480" y="7626"/>
                    <a:pt x="6313" y="6447"/>
                    <a:pt x="9594" y="5082"/>
                  </a:cubicBezTo>
                  <a:cubicBezTo>
                    <a:pt x="12292" y="3959"/>
                    <a:pt x="15351" y="2687"/>
                    <a:pt x="19127" y="154"/>
                  </a:cubicBezTo>
                  <a:cubicBezTo>
                    <a:pt x="19164" y="127"/>
                    <a:pt x="19174" y="75"/>
                    <a:pt x="19149" y="38"/>
                  </a:cubicBezTo>
                  <a:cubicBezTo>
                    <a:pt x="19132" y="13"/>
                    <a:pt x="19105" y="0"/>
                    <a:pt x="19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249700" y="649225"/>
              <a:ext cx="58825" cy="58675"/>
            </a:xfrm>
            <a:custGeom>
              <a:rect b="b" l="l" r="r" t="t"/>
              <a:pathLst>
                <a:path extrusionOk="0" h="2347" w="2353">
                  <a:moveTo>
                    <a:pt x="2259" y="1"/>
                  </a:moveTo>
                  <a:cubicBezTo>
                    <a:pt x="2237" y="1"/>
                    <a:pt x="2214" y="10"/>
                    <a:pt x="2197" y="28"/>
                  </a:cubicBezTo>
                  <a:lnTo>
                    <a:pt x="54" y="2203"/>
                  </a:lnTo>
                  <a:cubicBezTo>
                    <a:pt x="1" y="2257"/>
                    <a:pt x="39" y="2347"/>
                    <a:pt x="114" y="2347"/>
                  </a:cubicBezTo>
                  <a:cubicBezTo>
                    <a:pt x="136" y="2347"/>
                    <a:pt x="158" y="2337"/>
                    <a:pt x="174" y="2322"/>
                  </a:cubicBezTo>
                  <a:lnTo>
                    <a:pt x="2318" y="146"/>
                  </a:lnTo>
                  <a:cubicBezTo>
                    <a:pt x="2352" y="114"/>
                    <a:pt x="2353" y="59"/>
                    <a:pt x="2319" y="25"/>
                  </a:cubicBezTo>
                  <a:cubicBezTo>
                    <a:pt x="2302" y="9"/>
                    <a:pt x="2281" y="1"/>
                    <a:pt x="2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125700" y="699475"/>
              <a:ext cx="55050" cy="58350"/>
            </a:xfrm>
            <a:custGeom>
              <a:rect b="b" l="l" r="r" t="t"/>
              <a:pathLst>
                <a:path extrusionOk="0" h="2334" w="2202">
                  <a:moveTo>
                    <a:pt x="2081" y="0"/>
                  </a:moveTo>
                  <a:cubicBezTo>
                    <a:pt x="2063" y="0"/>
                    <a:pt x="2043" y="7"/>
                    <a:pt x="2025" y="23"/>
                  </a:cubicBezTo>
                  <a:cubicBezTo>
                    <a:pt x="1310" y="696"/>
                    <a:pt x="648" y="1423"/>
                    <a:pt x="43" y="2198"/>
                  </a:cubicBezTo>
                  <a:cubicBezTo>
                    <a:pt x="1" y="2253"/>
                    <a:pt x="40" y="2334"/>
                    <a:pt x="110" y="2334"/>
                  </a:cubicBezTo>
                  <a:cubicBezTo>
                    <a:pt x="136" y="2334"/>
                    <a:pt x="160" y="2322"/>
                    <a:pt x="177" y="2301"/>
                  </a:cubicBezTo>
                  <a:cubicBezTo>
                    <a:pt x="775" y="1533"/>
                    <a:pt x="1431" y="813"/>
                    <a:pt x="2140" y="146"/>
                  </a:cubicBezTo>
                  <a:cubicBezTo>
                    <a:pt x="2201" y="86"/>
                    <a:pt x="2147" y="0"/>
                    <a:pt x="2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016475" y="753725"/>
              <a:ext cx="40775" cy="84575"/>
            </a:xfrm>
            <a:custGeom>
              <a:rect b="b" l="l" r="r" t="t"/>
              <a:pathLst>
                <a:path extrusionOk="0" h="3383" w="1631">
                  <a:moveTo>
                    <a:pt x="1514" y="1"/>
                  </a:moveTo>
                  <a:cubicBezTo>
                    <a:pt x="1492" y="1"/>
                    <a:pt x="1469" y="10"/>
                    <a:pt x="1450" y="33"/>
                  </a:cubicBezTo>
                  <a:cubicBezTo>
                    <a:pt x="723" y="990"/>
                    <a:pt x="229" y="2102"/>
                    <a:pt x="9" y="3283"/>
                  </a:cubicBezTo>
                  <a:cubicBezTo>
                    <a:pt x="0" y="3329"/>
                    <a:pt x="30" y="3372"/>
                    <a:pt x="76" y="3382"/>
                  </a:cubicBezTo>
                  <a:cubicBezTo>
                    <a:pt x="81" y="3382"/>
                    <a:pt x="86" y="3383"/>
                    <a:pt x="91" y="3383"/>
                  </a:cubicBezTo>
                  <a:cubicBezTo>
                    <a:pt x="132" y="3383"/>
                    <a:pt x="166" y="3353"/>
                    <a:pt x="173" y="3313"/>
                  </a:cubicBezTo>
                  <a:cubicBezTo>
                    <a:pt x="389" y="2158"/>
                    <a:pt x="873" y="1070"/>
                    <a:pt x="1584" y="135"/>
                  </a:cubicBezTo>
                  <a:cubicBezTo>
                    <a:pt x="1630" y="70"/>
                    <a:pt x="1574" y="1"/>
                    <a:pt x="1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3302500" y="732575"/>
              <a:ext cx="77300" cy="8425"/>
            </a:xfrm>
            <a:custGeom>
              <a:rect b="b" l="l" r="r" t="t"/>
              <a:pathLst>
                <a:path extrusionOk="0" h="337" w="3092">
                  <a:moveTo>
                    <a:pt x="87" y="0"/>
                  </a:moveTo>
                  <a:cubicBezTo>
                    <a:pt x="43" y="0"/>
                    <a:pt x="6" y="35"/>
                    <a:pt x="4" y="80"/>
                  </a:cubicBezTo>
                  <a:cubicBezTo>
                    <a:pt x="1" y="126"/>
                    <a:pt x="37" y="166"/>
                    <a:pt x="82" y="169"/>
                  </a:cubicBezTo>
                  <a:lnTo>
                    <a:pt x="3007" y="337"/>
                  </a:lnTo>
                  <a:lnTo>
                    <a:pt x="3008" y="337"/>
                  </a:lnTo>
                  <a:cubicBezTo>
                    <a:pt x="3052" y="336"/>
                    <a:pt x="3088" y="299"/>
                    <a:pt x="3089" y="255"/>
                  </a:cubicBezTo>
                  <a:cubicBezTo>
                    <a:pt x="3091" y="210"/>
                    <a:pt x="3056" y="172"/>
                    <a:pt x="3012" y="169"/>
                  </a:cubicBezTo>
                  <a:lnTo>
                    <a:pt x="93" y="0"/>
                  </a:ln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214975" y="780800"/>
              <a:ext cx="102650" cy="8050"/>
            </a:xfrm>
            <a:custGeom>
              <a:rect b="b" l="l" r="r" t="t"/>
              <a:pathLst>
                <a:path extrusionOk="0" h="322" w="4106">
                  <a:moveTo>
                    <a:pt x="87" y="1"/>
                  </a:moveTo>
                  <a:cubicBezTo>
                    <a:pt x="41" y="1"/>
                    <a:pt x="4" y="37"/>
                    <a:pt x="3" y="81"/>
                  </a:cubicBezTo>
                  <a:cubicBezTo>
                    <a:pt x="1" y="127"/>
                    <a:pt x="35" y="165"/>
                    <a:pt x="80" y="169"/>
                  </a:cubicBezTo>
                  <a:lnTo>
                    <a:pt x="4023" y="322"/>
                  </a:lnTo>
                  <a:cubicBezTo>
                    <a:pt x="4068" y="320"/>
                    <a:pt x="4104" y="283"/>
                    <a:pt x="4104" y="239"/>
                  </a:cubicBezTo>
                  <a:cubicBezTo>
                    <a:pt x="4105" y="194"/>
                    <a:pt x="4071" y="156"/>
                    <a:pt x="4026" y="153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122850" y="830325"/>
              <a:ext cx="78800" cy="23975"/>
            </a:xfrm>
            <a:custGeom>
              <a:rect b="b" l="l" r="r" t="t"/>
              <a:pathLst>
                <a:path extrusionOk="0" h="959" w="3152">
                  <a:moveTo>
                    <a:pt x="95" y="0"/>
                  </a:moveTo>
                  <a:cubicBezTo>
                    <a:pt x="59" y="0"/>
                    <a:pt x="25" y="24"/>
                    <a:pt x="14" y="60"/>
                  </a:cubicBezTo>
                  <a:cubicBezTo>
                    <a:pt x="1" y="103"/>
                    <a:pt x="24" y="149"/>
                    <a:pt x="67" y="165"/>
                  </a:cubicBezTo>
                  <a:cubicBezTo>
                    <a:pt x="1037" y="465"/>
                    <a:pt x="2029" y="731"/>
                    <a:pt x="3017" y="956"/>
                  </a:cubicBezTo>
                  <a:cubicBezTo>
                    <a:pt x="3023" y="957"/>
                    <a:pt x="3029" y="958"/>
                    <a:pt x="3036" y="958"/>
                  </a:cubicBezTo>
                  <a:cubicBezTo>
                    <a:pt x="3135" y="957"/>
                    <a:pt x="3152" y="815"/>
                    <a:pt x="3054" y="792"/>
                  </a:cubicBezTo>
                  <a:cubicBezTo>
                    <a:pt x="2071" y="568"/>
                    <a:pt x="1082" y="302"/>
                    <a:pt x="117" y="3"/>
                  </a:cubicBezTo>
                  <a:cubicBezTo>
                    <a:pt x="109" y="1"/>
                    <a:pt x="10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019275" y="881350"/>
              <a:ext cx="60650" cy="20625"/>
            </a:xfrm>
            <a:custGeom>
              <a:rect b="b" l="l" r="r" t="t"/>
              <a:pathLst>
                <a:path extrusionOk="0" h="825" w="2426">
                  <a:moveTo>
                    <a:pt x="91" y="0"/>
                  </a:moveTo>
                  <a:cubicBezTo>
                    <a:pt x="52" y="0"/>
                    <a:pt x="16" y="28"/>
                    <a:pt x="8" y="69"/>
                  </a:cubicBezTo>
                  <a:cubicBezTo>
                    <a:pt x="0" y="116"/>
                    <a:pt x="31" y="161"/>
                    <a:pt x="79" y="168"/>
                  </a:cubicBezTo>
                  <a:cubicBezTo>
                    <a:pt x="830" y="313"/>
                    <a:pt x="1567" y="530"/>
                    <a:pt x="2277" y="818"/>
                  </a:cubicBezTo>
                  <a:cubicBezTo>
                    <a:pt x="2287" y="822"/>
                    <a:pt x="2298" y="824"/>
                    <a:pt x="2308" y="824"/>
                  </a:cubicBezTo>
                  <a:cubicBezTo>
                    <a:pt x="2401" y="824"/>
                    <a:pt x="2425" y="697"/>
                    <a:pt x="2340" y="662"/>
                  </a:cubicBezTo>
                  <a:cubicBezTo>
                    <a:pt x="1620" y="371"/>
                    <a:pt x="873" y="149"/>
                    <a:pt x="110" y="2"/>
                  </a:cubicBez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/>
          <p:nvPr/>
        </p:nvSpPr>
        <p:spPr>
          <a:xfrm flipH="1" rot="-1640872">
            <a:off x="-67536" y="4207185"/>
            <a:ext cx="494040" cy="871549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 rot="5400000">
            <a:off x="-105268" y="4229418"/>
            <a:ext cx="1146231" cy="758319"/>
            <a:chOff x="1457400" y="1012000"/>
            <a:chExt cx="672750" cy="445075"/>
          </a:xfrm>
        </p:grpSpPr>
        <p:sp>
          <p:nvSpPr>
            <p:cNvPr id="231" name="Google Shape;231;p9"/>
            <p:cNvSpPr/>
            <p:nvPr/>
          </p:nvSpPr>
          <p:spPr>
            <a:xfrm>
              <a:off x="1457400" y="1012000"/>
              <a:ext cx="672750" cy="445075"/>
            </a:xfrm>
            <a:custGeom>
              <a:rect b="b" l="l" r="r" t="t"/>
              <a:pathLst>
                <a:path extrusionOk="0" h="17803" w="26910">
                  <a:moveTo>
                    <a:pt x="5090" y="0"/>
                  </a:moveTo>
                  <a:cubicBezTo>
                    <a:pt x="4306" y="0"/>
                    <a:pt x="3720" y="238"/>
                    <a:pt x="3627" y="851"/>
                  </a:cubicBezTo>
                  <a:cubicBezTo>
                    <a:pt x="3599" y="1037"/>
                    <a:pt x="3660" y="1234"/>
                    <a:pt x="3777" y="1380"/>
                  </a:cubicBezTo>
                  <a:cubicBezTo>
                    <a:pt x="3148" y="1057"/>
                    <a:pt x="2420" y="785"/>
                    <a:pt x="1717" y="785"/>
                  </a:cubicBezTo>
                  <a:cubicBezTo>
                    <a:pt x="1469" y="785"/>
                    <a:pt x="1225" y="819"/>
                    <a:pt x="988" y="896"/>
                  </a:cubicBezTo>
                  <a:cubicBezTo>
                    <a:pt x="480" y="1063"/>
                    <a:pt x="1" y="1527"/>
                    <a:pt x="78" y="2056"/>
                  </a:cubicBezTo>
                  <a:cubicBezTo>
                    <a:pt x="197" y="2864"/>
                    <a:pt x="1246" y="3394"/>
                    <a:pt x="2947" y="3394"/>
                  </a:cubicBezTo>
                  <a:cubicBezTo>
                    <a:pt x="3453" y="3394"/>
                    <a:pt x="4018" y="3346"/>
                    <a:pt x="4633" y="3246"/>
                  </a:cubicBezTo>
                  <a:lnTo>
                    <a:pt x="4633" y="3246"/>
                  </a:lnTo>
                  <a:cubicBezTo>
                    <a:pt x="3490" y="3451"/>
                    <a:pt x="3248" y="4602"/>
                    <a:pt x="4005" y="5279"/>
                  </a:cubicBezTo>
                  <a:cubicBezTo>
                    <a:pt x="4535" y="5753"/>
                    <a:pt x="5578" y="5894"/>
                    <a:pt x="6526" y="5894"/>
                  </a:cubicBezTo>
                  <a:cubicBezTo>
                    <a:pt x="6998" y="5894"/>
                    <a:pt x="7447" y="5859"/>
                    <a:pt x="7797" y="5813"/>
                  </a:cubicBezTo>
                  <a:lnTo>
                    <a:pt x="7797" y="5813"/>
                  </a:lnTo>
                  <a:cubicBezTo>
                    <a:pt x="7150" y="6094"/>
                    <a:pt x="6904" y="6604"/>
                    <a:pt x="6957" y="7009"/>
                  </a:cubicBezTo>
                  <a:cubicBezTo>
                    <a:pt x="7094" y="8060"/>
                    <a:pt x="8945" y="8339"/>
                    <a:pt x="10621" y="8339"/>
                  </a:cubicBezTo>
                  <a:cubicBezTo>
                    <a:pt x="11504" y="8339"/>
                    <a:pt x="12338" y="8262"/>
                    <a:pt x="12847" y="8179"/>
                  </a:cubicBezTo>
                  <a:lnTo>
                    <a:pt x="12847" y="8179"/>
                  </a:lnTo>
                  <a:cubicBezTo>
                    <a:pt x="12205" y="8532"/>
                    <a:pt x="12021" y="9105"/>
                    <a:pt x="12169" y="9522"/>
                  </a:cubicBezTo>
                  <a:cubicBezTo>
                    <a:pt x="12489" y="10422"/>
                    <a:pt x="15043" y="11225"/>
                    <a:pt x="17135" y="11225"/>
                  </a:cubicBezTo>
                  <a:cubicBezTo>
                    <a:pt x="17245" y="11225"/>
                    <a:pt x="17354" y="11223"/>
                    <a:pt x="17461" y="11218"/>
                  </a:cubicBezTo>
                  <a:lnTo>
                    <a:pt x="17461" y="11218"/>
                  </a:lnTo>
                  <a:cubicBezTo>
                    <a:pt x="16984" y="11504"/>
                    <a:pt x="16780" y="11966"/>
                    <a:pt x="16812" y="12399"/>
                  </a:cubicBezTo>
                  <a:cubicBezTo>
                    <a:pt x="16961" y="14449"/>
                    <a:pt x="24922" y="17260"/>
                    <a:pt x="26910" y="17803"/>
                  </a:cubicBezTo>
                  <a:cubicBezTo>
                    <a:pt x="26636" y="14635"/>
                    <a:pt x="25587" y="8768"/>
                    <a:pt x="23718" y="8768"/>
                  </a:cubicBezTo>
                  <a:cubicBezTo>
                    <a:pt x="23589" y="8768"/>
                    <a:pt x="23457" y="8796"/>
                    <a:pt x="23320" y="8854"/>
                  </a:cubicBezTo>
                  <a:cubicBezTo>
                    <a:pt x="23017" y="8985"/>
                    <a:pt x="22818" y="9353"/>
                    <a:pt x="22919" y="9659"/>
                  </a:cubicBezTo>
                  <a:cubicBezTo>
                    <a:pt x="20674" y="4052"/>
                    <a:pt x="17477" y="2425"/>
                    <a:pt x="15704" y="2425"/>
                  </a:cubicBezTo>
                  <a:cubicBezTo>
                    <a:pt x="15081" y="2425"/>
                    <a:pt x="14634" y="2626"/>
                    <a:pt x="14466" y="2925"/>
                  </a:cubicBezTo>
                  <a:cubicBezTo>
                    <a:pt x="14335" y="3155"/>
                    <a:pt x="14326" y="3434"/>
                    <a:pt x="14393" y="3693"/>
                  </a:cubicBezTo>
                  <a:cubicBezTo>
                    <a:pt x="13633" y="2673"/>
                    <a:pt x="11720" y="650"/>
                    <a:pt x="10518" y="520"/>
                  </a:cubicBezTo>
                  <a:cubicBezTo>
                    <a:pt x="10475" y="516"/>
                    <a:pt x="10433" y="513"/>
                    <a:pt x="10391" y="513"/>
                  </a:cubicBezTo>
                  <a:cubicBezTo>
                    <a:pt x="9779" y="513"/>
                    <a:pt x="9295" y="999"/>
                    <a:pt x="9553" y="1542"/>
                  </a:cubicBezTo>
                  <a:cubicBezTo>
                    <a:pt x="8620" y="797"/>
                    <a:pt x="6524" y="0"/>
                    <a:pt x="5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554600" y="1068375"/>
              <a:ext cx="548950" cy="360500"/>
            </a:xfrm>
            <a:custGeom>
              <a:rect b="b" l="l" r="r" t="t"/>
              <a:pathLst>
                <a:path extrusionOk="0" h="14420" w="21958">
                  <a:moveTo>
                    <a:pt x="92" y="1"/>
                  </a:moveTo>
                  <a:cubicBezTo>
                    <a:pt x="53" y="1"/>
                    <a:pt x="18" y="28"/>
                    <a:pt x="10" y="67"/>
                  </a:cubicBezTo>
                  <a:cubicBezTo>
                    <a:pt x="1" y="112"/>
                    <a:pt x="29" y="156"/>
                    <a:pt x="73" y="167"/>
                  </a:cubicBezTo>
                  <a:cubicBezTo>
                    <a:pt x="8585" y="1938"/>
                    <a:pt x="16902" y="7386"/>
                    <a:pt x="21781" y="14383"/>
                  </a:cubicBezTo>
                  <a:cubicBezTo>
                    <a:pt x="21796" y="14405"/>
                    <a:pt x="21822" y="14418"/>
                    <a:pt x="21849" y="14420"/>
                  </a:cubicBezTo>
                  <a:cubicBezTo>
                    <a:pt x="21918" y="14418"/>
                    <a:pt x="21958" y="14343"/>
                    <a:pt x="21919" y="14287"/>
                  </a:cubicBezTo>
                  <a:cubicBezTo>
                    <a:pt x="19489" y="10801"/>
                    <a:pt x="16162" y="7630"/>
                    <a:pt x="12297" y="5116"/>
                  </a:cubicBezTo>
                  <a:cubicBezTo>
                    <a:pt x="8488" y="2637"/>
                    <a:pt x="4273" y="869"/>
                    <a:pt x="107" y="2"/>
                  </a:cubicBezTo>
                  <a:cubicBezTo>
                    <a:pt x="102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617225" y="1044150"/>
              <a:ext cx="63375" cy="39725"/>
            </a:xfrm>
            <a:custGeom>
              <a:rect b="b" l="l" r="r" t="t"/>
              <a:pathLst>
                <a:path extrusionOk="0" h="1589" w="2535">
                  <a:moveTo>
                    <a:pt x="98" y="0"/>
                  </a:moveTo>
                  <a:cubicBezTo>
                    <a:pt x="65" y="0"/>
                    <a:pt x="33" y="20"/>
                    <a:pt x="19" y="53"/>
                  </a:cubicBezTo>
                  <a:cubicBezTo>
                    <a:pt x="1" y="98"/>
                    <a:pt x="25" y="150"/>
                    <a:pt x="71" y="165"/>
                  </a:cubicBezTo>
                  <a:cubicBezTo>
                    <a:pt x="906" y="506"/>
                    <a:pt x="1681" y="981"/>
                    <a:pt x="2366" y="1567"/>
                  </a:cubicBezTo>
                  <a:cubicBezTo>
                    <a:pt x="2382" y="1581"/>
                    <a:pt x="2401" y="1588"/>
                    <a:pt x="2421" y="1588"/>
                  </a:cubicBezTo>
                  <a:cubicBezTo>
                    <a:pt x="2500" y="1588"/>
                    <a:pt x="2535" y="1491"/>
                    <a:pt x="2476" y="1440"/>
                  </a:cubicBezTo>
                  <a:cubicBezTo>
                    <a:pt x="1777" y="841"/>
                    <a:pt x="987" y="358"/>
                    <a:pt x="135" y="10"/>
                  </a:cubicBezTo>
                  <a:cubicBezTo>
                    <a:pt x="123" y="3"/>
                    <a:pt x="110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735925" y="1074650"/>
              <a:ext cx="49950" cy="55000"/>
            </a:xfrm>
            <a:custGeom>
              <a:rect b="b" l="l" r="r" t="t"/>
              <a:pathLst>
                <a:path extrusionOk="0" h="2200" w="1998">
                  <a:moveTo>
                    <a:pt x="96" y="0"/>
                  </a:moveTo>
                  <a:cubicBezTo>
                    <a:pt x="71" y="0"/>
                    <a:pt x="47" y="11"/>
                    <a:pt x="30" y="33"/>
                  </a:cubicBezTo>
                  <a:cubicBezTo>
                    <a:pt x="1" y="71"/>
                    <a:pt x="9" y="124"/>
                    <a:pt x="46" y="152"/>
                  </a:cubicBezTo>
                  <a:cubicBezTo>
                    <a:pt x="761" y="700"/>
                    <a:pt x="1362" y="1382"/>
                    <a:pt x="1820" y="2158"/>
                  </a:cubicBezTo>
                  <a:cubicBezTo>
                    <a:pt x="1834" y="2184"/>
                    <a:pt x="1862" y="2199"/>
                    <a:pt x="1892" y="2199"/>
                  </a:cubicBezTo>
                  <a:cubicBezTo>
                    <a:pt x="1957" y="2199"/>
                    <a:pt x="1998" y="2129"/>
                    <a:pt x="1964" y="2073"/>
                  </a:cubicBezTo>
                  <a:cubicBezTo>
                    <a:pt x="1497" y="1278"/>
                    <a:pt x="881" y="580"/>
                    <a:pt x="149" y="18"/>
                  </a:cubicBezTo>
                  <a:cubicBezTo>
                    <a:pt x="133" y="6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1865875" y="1123275"/>
              <a:ext cx="71800" cy="85675"/>
            </a:xfrm>
            <a:custGeom>
              <a:rect b="b" l="l" r="r" t="t"/>
              <a:pathLst>
                <a:path extrusionOk="0" h="3427" w="2872">
                  <a:moveTo>
                    <a:pt x="121" y="1"/>
                  </a:moveTo>
                  <a:cubicBezTo>
                    <a:pt x="51" y="1"/>
                    <a:pt x="0" y="100"/>
                    <a:pt x="72" y="154"/>
                  </a:cubicBezTo>
                  <a:cubicBezTo>
                    <a:pt x="1228" y="965"/>
                    <a:pt x="2137" y="2080"/>
                    <a:pt x="2699" y="3376"/>
                  </a:cubicBezTo>
                  <a:cubicBezTo>
                    <a:pt x="2712" y="3407"/>
                    <a:pt x="2742" y="3427"/>
                    <a:pt x="2776" y="3427"/>
                  </a:cubicBezTo>
                  <a:cubicBezTo>
                    <a:pt x="2788" y="3427"/>
                    <a:pt x="2799" y="3424"/>
                    <a:pt x="2810" y="3420"/>
                  </a:cubicBezTo>
                  <a:cubicBezTo>
                    <a:pt x="2852" y="3401"/>
                    <a:pt x="2872" y="3351"/>
                    <a:pt x="2853" y="3309"/>
                  </a:cubicBezTo>
                  <a:cubicBezTo>
                    <a:pt x="2279" y="1985"/>
                    <a:pt x="1350" y="845"/>
                    <a:pt x="169" y="16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683175" y="1171350"/>
              <a:ext cx="86225" cy="12925"/>
            </a:xfrm>
            <a:custGeom>
              <a:rect b="b" l="l" r="r" t="t"/>
              <a:pathLst>
                <a:path extrusionOk="0" h="517" w="3449">
                  <a:moveTo>
                    <a:pt x="3355" y="1"/>
                  </a:moveTo>
                  <a:cubicBezTo>
                    <a:pt x="3347" y="1"/>
                    <a:pt x="3338" y="2"/>
                    <a:pt x="3329" y="5"/>
                  </a:cubicBezTo>
                  <a:cubicBezTo>
                    <a:pt x="2593" y="233"/>
                    <a:pt x="1829" y="349"/>
                    <a:pt x="1062" y="349"/>
                  </a:cubicBezTo>
                  <a:cubicBezTo>
                    <a:pt x="741" y="349"/>
                    <a:pt x="419" y="328"/>
                    <a:pt x="99" y="288"/>
                  </a:cubicBezTo>
                  <a:cubicBezTo>
                    <a:pt x="95" y="287"/>
                    <a:pt x="92" y="287"/>
                    <a:pt x="89" y="287"/>
                  </a:cubicBezTo>
                  <a:cubicBezTo>
                    <a:pt x="47" y="287"/>
                    <a:pt x="12" y="318"/>
                    <a:pt x="6" y="360"/>
                  </a:cubicBezTo>
                  <a:cubicBezTo>
                    <a:pt x="0" y="406"/>
                    <a:pt x="32" y="447"/>
                    <a:pt x="77" y="454"/>
                  </a:cubicBezTo>
                  <a:cubicBezTo>
                    <a:pt x="403" y="496"/>
                    <a:pt x="731" y="516"/>
                    <a:pt x="1060" y="516"/>
                  </a:cubicBezTo>
                  <a:cubicBezTo>
                    <a:pt x="1064" y="516"/>
                    <a:pt x="1067" y="516"/>
                    <a:pt x="1070" y="516"/>
                  </a:cubicBezTo>
                  <a:cubicBezTo>
                    <a:pt x="1853" y="516"/>
                    <a:pt x="2632" y="397"/>
                    <a:pt x="3380" y="166"/>
                  </a:cubicBezTo>
                  <a:cubicBezTo>
                    <a:pt x="3424" y="152"/>
                    <a:pt x="3448" y="104"/>
                    <a:pt x="3435" y="60"/>
                  </a:cubicBezTo>
                  <a:cubicBezTo>
                    <a:pt x="3424" y="24"/>
                    <a:pt x="3391" y="1"/>
                    <a:pt x="3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570925" y="1124075"/>
              <a:ext cx="83150" cy="8550"/>
            </a:xfrm>
            <a:custGeom>
              <a:rect b="b" l="l" r="r" t="t"/>
              <a:pathLst>
                <a:path extrusionOk="0" h="342" w="3326">
                  <a:moveTo>
                    <a:pt x="3234" y="0"/>
                  </a:moveTo>
                  <a:cubicBezTo>
                    <a:pt x="3229" y="0"/>
                    <a:pt x="3223" y="1"/>
                    <a:pt x="3218" y="2"/>
                  </a:cubicBezTo>
                  <a:cubicBezTo>
                    <a:pt x="2703" y="116"/>
                    <a:pt x="2178" y="173"/>
                    <a:pt x="1653" y="173"/>
                  </a:cubicBezTo>
                  <a:cubicBezTo>
                    <a:pt x="1136" y="173"/>
                    <a:pt x="619" y="118"/>
                    <a:pt x="112" y="7"/>
                  </a:cubicBezTo>
                  <a:cubicBezTo>
                    <a:pt x="106" y="6"/>
                    <a:pt x="100" y="5"/>
                    <a:pt x="94" y="5"/>
                  </a:cubicBezTo>
                  <a:cubicBezTo>
                    <a:pt x="55" y="5"/>
                    <a:pt x="20" y="32"/>
                    <a:pt x="11" y="71"/>
                  </a:cubicBezTo>
                  <a:cubicBezTo>
                    <a:pt x="1" y="117"/>
                    <a:pt x="30" y="162"/>
                    <a:pt x="75" y="172"/>
                  </a:cubicBezTo>
                  <a:cubicBezTo>
                    <a:pt x="593" y="284"/>
                    <a:pt x="1122" y="341"/>
                    <a:pt x="1652" y="341"/>
                  </a:cubicBezTo>
                  <a:cubicBezTo>
                    <a:pt x="2191" y="341"/>
                    <a:pt x="2728" y="282"/>
                    <a:pt x="3254" y="166"/>
                  </a:cubicBezTo>
                  <a:cubicBezTo>
                    <a:pt x="3299" y="154"/>
                    <a:pt x="3326" y="110"/>
                    <a:pt x="3315" y="66"/>
                  </a:cubicBezTo>
                  <a:cubicBezTo>
                    <a:pt x="3307" y="27"/>
                    <a:pt x="3272" y="0"/>
                    <a:pt x="3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820700" y="1247675"/>
              <a:ext cx="69175" cy="8600"/>
            </a:xfrm>
            <a:custGeom>
              <a:rect b="b" l="l" r="r" t="t"/>
              <a:pathLst>
                <a:path extrusionOk="0" h="344" w="2767">
                  <a:moveTo>
                    <a:pt x="95" y="1"/>
                  </a:moveTo>
                  <a:cubicBezTo>
                    <a:pt x="58" y="1"/>
                    <a:pt x="23" y="26"/>
                    <a:pt x="13" y="64"/>
                  </a:cubicBezTo>
                  <a:cubicBezTo>
                    <a:pt x="1" y="110"/>
                    <a:pt x="30" y="157"/>
                    <a:pt x="75" y="167"/>
                  </a:cubicBezTo>
                  <a:cubicBezTo>
                    <a:pt x="528" y="283"/>
                    <a:pt x="993" y="343"/>
                    <a:pt x="1460" y="343"/>
                  </a:cubicBezTo>
                  <a:cubicBezTo>
                    <a:pt x="1464" y="343"/>
                    <a:pt x="1468" y="343"/>
                    <a:pt x="1472" y="343"/>
                  </a:cubicBezTo>
                  <a:cubicBezTo>
                    <a:pt x="1476" y="343"/>
                    <a:pt x="1481" y="343"/>
                    <a:pt x="1486" y="343"/>
                  </a:cubicBezTo>
                  <a:cubicBezTo>
                    <a:pt x="1892" y="343"/>
                    <a:pt x="2297" y="298"/>
                    <a:pt x="2693" y="209"/>
                  </a:cubicBezTo>
                  <a:cubicBezTo>
                    <a:pt x="2739" y="198"/>
                    <a:pt x="2767" y="154"/>
                    <a:pt x="2756" y="108"/>
                  </a:cubicBezTo>
                  <a:cubicBezTo>
                    <a:pt x="2748" y="69"/>
                    <a:pt x="2713" y="43"/>
                    <a:pt x="2675" y="43"/>
                  </a:cubicBezTo>
                  <a:cubicBezTo>
                    <a:pt x="2669" y="43"/>
                    <a:pt x="2662" y="44"/>
                    <a:pt x="2656" y="45"/>
                  </a:cubicBezTo>
                  <a:cubicBezTo>
                    <a:pt x="2266" y="132"/>
                    <a:pt x="1869" y="175"/>
                    <a:pt x="1472" y="175"/>
                  </a:cubicBezTo>
                  <a:cubicBezTo>
                    <a:pt x="1017" y="175"/>
                    <a:pt x="562" y="118"/>
                    <a:pt x="118" y="4"/>
                  </a:cubicBezTo>
                  <a:cubicBezTo>
                    <a:pt x="110" y="2"/>
                    <a:pt x="10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048225" y="1273525"/>
              <a:ext cx="20775" cy="67575"/>
            </a:xfrm>
            <a:custGeom>
              <a:rect b="b" l="l" r="r" t="t"/>
              <a:pathLst>
                <a:path extrusionOk="0" h="2703" w="831">
                  <a:moveTo>
                    <a:pt x="97" y="1"/>
                  </a:moveTo>
                  <a:cubicBezTo>
                    <a:pt x="87" y="1"/>
                    <a:pt x="76" y="3"/>
                    <a:pt x="66" y="7"/>
                  </a:cubicBezTo>
                  <a:cubicBezTo>
                    <a:pt x="22" y="24"/>
                    <a:pt x="1" y="75"/>
                    <a:pt x="19" y="119"/>
                  </a:cubicBezTo>
                  <a:cubicBezTo>
                    <a:pt x="336" y="925"/>
                    <a:pt x="550" y="1769"/>
                    <a:pt x="658" y="2629"/>
                  </a:cubicBezTo>
                  <a:cubicBezTo>
                    <a:pt x="663" y="2671"/>
                    <a:pt x="700" y="2702"/>
                    <a:pt x="742" y="2702"/>
                  </a:cubicBezTo>
                  <a:lnTo>
                    <a:pt x="752" y="2702"/>
                  </a:lnTo>
                  <a:cubicBezTo>
                    <a:pt x="798" y="2696"/>
                    <a:pt x="831" y="2654"/>
                    <a:pt x="825" y="2608"/>
                  </a:cubicBezTo>
                  <a:cubicBezTo>
                    <a:pt x="716" y="1733"/>
                    <a:pt x="498" y="877"/>
                    <a:pt x="177" y="58"/>
                  </a:cubicBezTo>
                  <a:cubicBezTo>
                    <a:pt x="164" y="22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918250" y="1330475"/>
              <a:ext cx="80525" cy="17200"/>
            </a:xfrm>
            <a:custGeom>
              <a:rect b="b" l="l" r="r" t="t"/>
              <a:pathLst>
                <a:path extrusionOk="0" h="688" w="3221">
                  <a:moveTo>
                    <a:pt x="97" y="0"/>
                  </a:moveTo>
                  <a:cubicBezTo>
                    <a:pt x="64" y="0"/>
                    <a:pt x="33" y="19"/>
                    <a:pt x="19" y="51"/>
                  </a:cubicBezTo>
                  <a:cubicBezTo>
                    <a:pt x="0" y="94"/>
                    <a:pt x="21" y="144"/>
                    <a:pt x="63" y="162"/>
                  </a:cubicBezTo>
                  <a:cubicBezTo>
                    <a:pt x="863" y="508"/>
                    <a:pt x="1725" y="687"/>
                    <a:pt x="2595" y="687"/>
                  </a:cubicBezTo>
                  <a:cubicBezTo>
                    <a:pt x="2777" y="687"/>
                    <a:pt x="2959" y="679"/>
                    <a:pt x="3140" y="665"/>
                  </a:cubicBezTo>
                  <a:cubicBezTo>
                    <a:pt x="3185" y="660"/>
                    <a:pt x="3221" y="619"/>
                    <a:pt x="3217" y="573"/>
                  </a:cubicBezTo>
                  <a:cubicBezTo>
                    <a:pt x="3213" y="529"/>
                    <a:pt x="3175" y="495"/>
                    <a:pt x="3133" y="495"/>
                  </a:cubicBezTo>
                  <a:cubicBezTo>
                    <a:pt x="3130" y="495"/>
                    <a:pt x="3128" y="496"/>
                    <a:pt x="3125" y="496"/>
                  </a:cubicBezTo>
                  <a:cubicBezTo>
                    <a:pt x="2948" y="511"/>
                    <a:pt x="2771" y="519"/>
                    <a:pt x="2594" y="519"/>
                  </a:cubicBezTo>
                  <a:cubicBezTo>
                    <a:pt x="1748" y="519"/>
                    <a:pt x="910" y="345"/>
                    <a:pt x="131" y="7"/>
                  </a:cubicBezTo>
                  <a:cubicBezTo>
                    <a:pt x="120" y="2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9"/>
          <p:cNvSpPr/>
          <p:nvPr/>
        </p:nvSpPr>
        <p:spPr>
          <a:xfrm rot="10459438">
            <a:off x="3579" y="-13764"/>
            <a:ext cx="494047" cy="871561"/>
          </a:xfrm>
          <a:custGeom>
            <a:rect b="b" l="l" r="r" t="t"/>
            <a:pathLst>
              <a:path extrusionOk="0" h="16641" w="9433">
                <a:moveTo>
                  <a:pt x="668" y="0"/>
                </a:moveTo>
                <a:cubicBezTo>
                  <a:pt x="572" y="0"/>
                  <a:pt x="473" y="18"/>
                  <a:pt x="372" y="57"/>
                </a:cubicBezTo>
                <a:cubicBezTo>
                  <a:pt x="79" y="218"/>
                  <a:pt x="0" y="625"/>
                  <a:pt x="112" y="941"/>
                </a:cubicBezTo>
                <a:cubicBezTo>
                  <a:pt x="365" y="1651"/>
                  <a:pt x="1488" y="2224"/>
                  <a:pt x="2522" y="2950"/>
                </a:cubicBezTo>
                <a:cubicBezTo>
                  <a:pt x="2999" y="3580"/>
                  <a:pt x="3449" y="4228"/>
                  <a:pt x="3870" y="4895"/>
                </a:cubicBezTo>
                <a:cubicBezTo>
                  <a:pt x="3492" y="4437"/>
                  <a:pt x="2958" y="3903"/>
                  <a:pt x="2455" y="3804"/>
                </a:cubicBezTo>
                <a:cubicBezTo>
                  <a:pt x="2414" y="3796"/>
                  <a:pt x="2371" y="3792"/>
                  <a:pt x="2329" y="3792"/>
                </a:cubicBezTo>
                <a:cubicBezTo>
                  <a:pt x="2189" y="3792"/>
                  <a:pt x="2049" y="3837"/>
                  <a:pt x="1955" y="3938"/>
                </a:cubicBezTo>
                <a:cubicBezTo>
                  <a:pt x="1782" y="4124"/>
                  <a:pt x="1821" y="4439"/>
                  <a:pt x="1977" y="4641"/>
                </a:cubicBezTo>
                <a:cubicBezTo>
                  <a:pt x="2338" y="5109"/>
                  <a:pt x="3328" y="5252"/>
                  <a:pt x="4271" y="5551"/>
                </a:cubicBezTo>
                <a:cubicBezTo>
                  <a:pt x="4547" y="6014"/>
                  <a:pt x="4809" y="6485"/>
                  <a:pt x="5057" y="6964"/>
                </a:cubicBezTo>
                <a:cubicBezTo>
                  <a:pt x="4683" y="6509"/>
                  <a:pt x="4061" y="5866"/>
                  <a:pt x="3493" y="5824"/>
                </a:cubicBezTo>
                <a:cubicBezTo>
                  <a:pt x="3478" y="5823"/>
                  <a:pt x="3463" y="5822"/>
                  <a:pt x="3448" y="5822"/>
                </a:cubicBezTo>
                <a:cubicBezTo>
                  <a:pt x="3289" y="5822"/>
                  <a:pt x="3126" y="5882"/>
                  <a:pt x="3032" y="6009"/>
                </a:cubicBezTo>
                <a:cubicBezTo>
                  <a:pt x="2889" y="6206"/>
                  <a:pt x="2962" y="6501"/>
                  <a:pt x="3133" y="6676"/>
                </a:cubicBezTo>
                <a:cubicBezTo>
                  <a:pt x="3527" y="7079"/>
                  <a:pt x="4357" y="7207"/>
                  <a:pt x="5273" y="7390"/>
                </a:cubicBezTo>
                <a:cubicBezTo>
                  <a:pt x="5523" y="7891"/>
                  <a:pt x="5757" y="8398"/>
                  <a:pt x="5976" y="8914"/>
                </a:cubicBezTo>
                <a:cubicBezTo>
                  <a:pt x="5792" y="8640"/>
                  <a:pt x="5548" y="8298"/>
                  <a:pt x="5309" y="8008"/>
                </a:cubicBezTo>
                <a:cubicBezTo>
                  <a:pt x="5021" y="7661"/>
                  <a:pt x="4746" y="7555"/>
                  <a:pt x="4520" y="7555"/>
                </a:cubicBezTo>
                <a:cubicBezTo>
                  <a:pt x="4262" y="7555"/>
                  <a:pt x="4070" y="7694"/>
                  <a:pt x="4000" y="7770"/>
                </a:cubicBezTo>
                <a:cubicBezTo>
                  <a:pt x="3781" y="8011"/>
                  <a:pt x="3786" y="8534"/>
                  <a:pt x="4530" y="8925"/>
                </a:cubicBezTo>
                <a:cubicBezTo>
                  <a:pt x="5231" y="9295"/>
                  <a:pt x="5908" y="9370"/>
                  <a:pt x="6174" y="9389"/>
                </a:cubicBezTo>
                <a:cubicBezTo>
                  <a:pt x="6422" y="10003"/>
                  <a:pt x="6650" y="10624"/>
                  <a:pt x="6855" y="11252"/>
                </a:cubicBezTo>
                <a:cubicBezTo>
                  <a:pt x="6661" y="10962"/>
                  <a:pt x="6388" y="10575"/>
                  <a:pt x="6121" y="10252"/>
                </a:cubicBezTo>
                <a:cubicBezTo>
                  <a:pt x="5825" y="9895"/>
                  <a:pt x="5542" y="9786"/>
                  <a:pt x="5310" y="9786"/>
                </a:cubicBezTo>
                <a:cubicBezTo>
                  <a:pt x="5045" y="9786"/>
                  <a:pt x="4847" y="9929"/>
                  <a:pt x="4776" y="10008"/>
                </a:cubicBezTo>
                <a:cubicBezTo>
                  <a:pt x="4549" y="10255"/>
                  <a:pt x="4555" y="10792"/>
                  <a:pt x="5320" y="11196"/>
                </a:cubicBezTo>
                <a:cubicBezTo>
                  <a:pt x="6022" y="11566"/>
                  <a:pt x="6699" y="11650"/>
                  <a:pt x="6988" y="11671"/>
                </a:cubicBezTo>
                <a:cubicBezTo>
                  <a:pt x="7193" y="12333"/>
                  <a:pt x="7374" y="12999"/>
                  <a:pt x="7529" y="13673"/>
                </a:cubicBezTo>
                <a:cubicBezTo>
                  <a:pt x="7371" y="13341"/>
                  <a:pt x="7154" y="12913"/>
                  <a:pt x="6934" y="12549"/>
                </a:cubicBezTo>
                <a:cubicBezTo>
                  <a:pt x="6634" y="12053"/>
                  <a:pt x="6298" y="11916"/>
                  <a:pt x="6027" y="11916"/>
                </a:cubicBezTo>
                <a:cubicBezTo>
                  <a:pt x="5799" y="11916"/>
                  <a:pt x="5617" y="12012"/>
                  <a:pt x="5541" y="12074"/>
                </a:cubicBezTo>
                <a:cubicBezTo>
                  <a:pt x="5260" y="12302"/>
                  <a:pt x="5180" y="12873"/>
                  <a:pt x="5931" y="13424"/>
                </a:cubicBezTo>
                <a:cubicBezTo>
                  <a:pt x="6629" y="13937"/>
                  <a:pt x="7350" y="14133"/>
                  <a:pt x="7645" y="14199"/>
                </a:cubicBezTo>
                <a:cubicBezTo>
                  <a:pt x="7814" y="14994"/>
                  <a:pt x="7946" y="15794"/>
                  <a:pt x="8045" y="16600"/>
                </a:cubicBezTo>
                <a:cubicBezTo>
                  <a:pt x="8096" y="16609"/>
                  <a:pt x="8148" y="16622"/>
                  <a:pt x="8198" y="16640"/>
                </a:cubicBezTo>
                <a:lnTo>
                  <a:pt x="8201" y="16641"/>
                </a:lnTo>
                <a:cubicBezTo>
                  <a:pt x="8140" y="16123"/>
                  <a:pt x="8063" y="15607"/>
                  <a:pt x="7973" y="15092"/>
                </a:cubicBezTo>
                <a:cubicBezTo>
                  <a:pt x="7916" y="14774"/>
                  <a:pt x="7855" y="14455"/>
                  <a:pt x="7787" y="14137"/>
                </a:cubicBezTo>
                <a:cubicBezTo>
                  <a:pt x="8157" y="13778"/>
                  <a:pt x="9433" y="12449"/>
                  <a:pt x="9270" y="11359"/>
                </a:cubicBezTo>
                <a:cubicBezTo>
                  <a:pt x="9234" y="11110"/>
                  <a:pt x="9092" y="10865"/>
                  <a:pt x="8863" y="10762"/>
                </a:cubicBezTo>
                <a:cubicBezTo>
                  <a:pt x="8788" y="10729"/>
                  <a:pt x="8708" y="10713"/>
                  <a:pt x="8628" y="10713"/>
                </a:cubicBezTo>
                <a:cubicBezTo>
                  <a:pt x="8366" y="10713"/>
                  <a:pt x="8100" y="10879"/>
                  <a:pt x="7951" y="11106"/>
                </a:cubicBezTo>
                <a:cubicBezTo>
                  <a:pt x="7648" y="11570"/>
                  <a:pt x="7629" y="12763"/>
                  <a:pt x="7652" y="13533"/>
                </a:cubicBezTo>
                <a:cubicBezTo>
                  <a:pt x="7495" y="12863"/>
                  <a:pt x="7313" y="12198"/>
                  <a:pt x="7107" y="11539"/>
                </a:cubicBezTo>
                <a:cubicBezTo>
                  <a:pt x="7372" y="11213"/>
                  <a:pt x="8296" y="9991"/>
                  <a:pt x="8056" y="9110"/>
                </a:cubicBezTo>
                <a:cubicBezTo>
                  <a:pt x="8001" y="8910"/>
                  <a:pt x="7861" y="8721"/>
                  <a:pt x="7664" y="8660"/>
                </a:cubicBezTo>
                <a:cubicBezTo>
                  <a:pt x="7618" y="8646"/>
                  <a:pt x="7571" y="8639"/>
                  <a:pt x="7525" y="8639"/>
                </a:cubicBezTo>
                <a:cubicBezTo>
                  <a:pt x="7289" y="8639"/>
                  <a:pt x="7057" y="8812"/>
                  <a:pt x="6949" y="9031"/>
                </a:cubicBezTo>
                <a:cubicBezTo>
                  <a:pt x="6751" y="9430"/>
                  <a:pt x="6841" y="10369"/>
                  <a:pt x="6932" y="11001"/>
                </a:cubicBezTo>
                <a:cubicBezTo>
                  <a:pt x="6839" y="10720"/>
                  <a:pt x="6740" y="10443"/>
                  <a:pt x="6639" y="10166"/>
                </a:cubicBezTo>
                <a:cubicBezTo>
                  <a:pt x="6521" y="9848"/>
                  <a:pt x="6398" y="9534"/>
                  <a:pt x="6269" y="9220"/>
                </a:cubicBezTo>
                <a:cubicBezTo>
                  <a:pt x="6514" y="8841"/>
                  <a:pt x="7336" y="7475"/>
                  <a:pt x="7103" y="6617"/>
                </a:cubicBezTo>
                <a:cubicBezTo>
                  <a:pt x="7050" y="6420"/>
                  <a:pt x="6913" y="6236"/>
                  <a:pt x="6719" y="6176"/>
                </a:cubicBezTo>
                <a:cubicBezTo>
                  <a:pt x="6673" y="6162"/>
                  <a:pt x="6628" y="6155"/>
                  <a:pt x="6582" y="6155"/>
                </a:cubicBezTo>
                <a:cubicBezTo>
                  <a:pt x="6351" y="6155"/>
                  <a:pt x="6125" y="6325"/>
                  <a:pt x="6020" y="6539"/>
                </a:cubicBezTo>
                <a:cubicBezTo>
                  <a:pt x="5767" y="7047"/>
                  <a:pt x="5868" y="7836"/>
                  <a:pt x="6068" y="8742"/>
                </a:cubicBezTo>
                <a:cubicBezTo>
                  <a:pt x="5790" y="8098"/>
                  <a:pt x="5490" y="7467"/>
                  <a:pt x="5166" y="6848"/>
                </a:cubicBezTo>
                <a:cubicBezTo>
                  <a:pt x="5265" y="6703"/>
                  <a:pt x="5495" y="6312"/>
                  <a:pt x="5872" y="5380"/>
                </a:cubicBezTo>
                <a:cubicBezTo>
                  <a:pt x="6236" y="4475"/>
                  <a:pt x="5639" y="4145"/>
                  <a:pt x="5447" y="4096"/>
                </a:cubicBezTo>
                <a:cubicBezTo>
                  <a:pt x="5410" y="4087"/>
                  <a:pt x="5370" y="4082"/>
                  <a:pt x="5330" y="4082"/>
                </a:cubicBezTo>
                <a:cubicBezTo>
                  <a:pt x="5023" y="4082"/>
                  <a:pt x="4661" y="4367"/>
                  <a:pt x="4672" y="5121"/>
                </a:cubicBezTo>
                <a:cubicBezTo>
                  <a:pt x="4679" y="5507"/>
                  <a:pt x="4739" y="5890"/>
                  <a:pt x="4851" y="6260"/>
                </a:cubicBezTo>
                <a:cubicBezTo>
                  <a:pt x="4720" y="6022"/>
                  <a:pt x="4585" y="5787"/>
                  <a:pt x="4447" y="5553"/>
                </a:cubicBezTo>
                <a:cubicBezTo>
                  <a:pt x="4377" y="5434"/>
                  <a:pt x="4306" y="5315"/>
                  <a:pt x="4233" y="5197"/>
                </a:cubicBezTo>
                <a:cubicBezTo>
                  <a:pt x="4344" y="4753"/>
                  <a:pt x="4697" y="3163"/>
                  <a:pt x="4240" y="2407"/>
                </a:cubicBezTo>
                <a:cubicBezTo>
                  <a:pt x="4137" y="2234"/>
                  <a:pt x="3957" y="2095"/>
                  <a:pt x="3756" y="2091"/>
                </a:cubicBezTo>
                <a:cubicBezTo>
                  <a:pt x="3753" y="2091"/>
                  <a:pt x="3749" y="2091"/>
                  <a:pt x="3746" y="2091"/>
                </a:cubicBezTo>
                <a:cubicBezTo>
                  <a:pt x="3467" y="2091"/>
                  <a:pt x="3241" y="2352"/>
                  <a:pt x="3191" y="2628"/>
                </a:cubicBezTo>
                <a:cubicBezTo>
                  <a:pt x="3097" y="3142"/>
                  <a:pt x="3473" y="3835"/>
                  <a:pt x="3862" y="4603"/>
                </a:cubicBezTo>
                <a:cubicBezTo>
                  <a:pt x="3485" y="4020"/>
                  <a:pt x="3087" y="3451"/>
                  <a:pt x="2671" y="2901"/>
                </a:cubicBezTo>
                <a:cubicBezTo>
                  <a:pt x="2469" y="2217"/>
                  <a:pt x="173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9"/>
          <p:cNvGrpSpPr/>
          <p:nvPr/>
        </p:nvGrpSpPr>
        <p:grpSpPr>
          <a:xfrm rot="10800000">
            <a:off x="2203" y="-7"/>
            <a:ext cx="800698" cy="652288"/>
            <a:chOff x="3472900" y="1023500"/>
            <a:chExt cx="462350" cy="376675"/>
          </a:xfrm>
        </p:grpSpPr>
        <p:sp>
          <p:nvSpPr>
            <p:cNvPr id="243" name="Google Shape;243;p9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9"/>
          <p:cNvSpPr/>
          <p:nvPr/>
        </p:nvSpPr>
        <p:spPr>
          <a:xfrm>
            <a:off x="2772300" y="-525275"/>
            <a:ext cx="1171119" cy="1215836"/>
          </a:xfrm>
          <a:custGeom>
            <a:rect b="b" l="l" r="r" t="t"/>
            <a:pathLst>
              <a:path extrusionOk="0" h="24498" w="23597">
                <a:moveTo>
                  <a:pt x="617" y="2"/>
                </a:moveTo>
                <a:cubicBezTo>
                  <a:pt x="468" y="2"/>
                  <a:pt x="323" y="60"/>
                  <a:pt x="213" y="169"/>
                </a:cubicBezTo>
                <a:cubicBezTo>
                  <a:pt x="50" y="332"/>
                  <a:pt x="1" y="578"/>
                  <a:pt x="89" y="791"/>
                </a:cubicBezTo>
                <a:cubicBezTo>
                  <a:pt x="178" y="1004"/>
                  <a:pt x="386" y="1144"/>
                  <a:pt x="617" y="1144"/>
                </a:cubicBezTo>
                <a:cubicBezTo>
                  <a:pt x="931" y="1144"/>
                  <a:pt x="1187" y="888"/>
                  <a:pt x="1187" y="574"/>
                </a:cubicBezTo>
                <a:cubicBezTo>
                  <a:pt x="1187" y="342"/>
                  <a:pt x="1048" y="134"/>
                  <a:pt x="835" y="46"/>
                </a:cubicBezTo>
                <a:cubicBezTo>
                  <a:pt x="765" y="17"/>
                  <a:pt x="690" y="2"/>
                  <a:pt x="617" y="2"/>
                </a:cubicBezTo>
                <a:close/>
                <a:moveTo>
                  <a:pt x="3819" y="1"/>
                </a:moveTo>
                <a:cubicBezTo>
                  <a:pt x="3670" y="1"/>
                  <a:pt x="3524" y="59"/>
                  <a:pt x="3415" y="169"/>
                </a:cubicBezTo>
                <a:cubicBezTo>
                  <a:pt x="3251" y="332"/>
                  <a:pt x="3202" y="578"/>
                  <a:pt x="3291" y="791"/>
                </a:cubicBezTo>
                <a:cubicBezTo>
                  <a:pt x="3379" y="1004"/>
                  <a:pt x="3588" y="1144"/>
                  <a:pt x="3818" y="1144"/>
                </a:cubicBezTo>
                <a:cubicBezTo>
                  <a:pt x="4133" y="1143"/>
                  <a:pt x="4389" y="888"/>
                  <a:pt x="4389" y="574"/>
                </a:cubicBezTo>
                <a:cubicBezTo>
                  <a:pt x="4389" y="342"/>
                  <a:pt x="4250" y="134"/>
                  <a:pt x="4037" y="45"/>
                </a:cubicBezTo>
                <a:cubicBezTo>
                  <a:pt x="3966" y="16"/>
                  <a:pt x="3892" y="1"/>
                  <a:pt x="3819" y="1"/>
                </a:cubicBezTo>
                <a:close/>
                <a:moveTo>
                  <a:pt x="7018" y="1"/>
                </a:moveTo>
                <a:cubicBezTo>
                  <a:pt x="6870" y="1"/>
                  <a:pt x="6725" y="59"/>
                  <a:pt x="6615" y="168"/>
                </a:cubicBezTo>
                <a:cubicBezTo>
                  <a:pt x="6452" y="331"/>
                  <a:pt x="6402" y="577"/>
                  <a:pt x="6491" y="791"/>
                </a:cubicBezTo>
                <a:cubicBezTo>
                  <a:pt x="6579" y="1004"/>
                  <a:pt x="6787" y="1143"/>
                  <a:pt x="7019" y="1144"/>
                </a:cubicBezTo>
                <a:cubicBezTo>
                  <a:pt x="7334" y="1143"/>
                  <a:pt x="7589" y="888"/>
                  <a:pt x="7590" y="574"/>
                </a:cubicBezTo>
                <a:cubicBezTo>
                  <a:pt x="7590" y="342"/>
                  <a:pt x="7452" y="134"/>
                  <a:pt x="7238" y="45"/>
                </a:cubicBezTo>
                <a:cubicBezTo>
                  <a:pt x="7167" y="15"/>
                  <a:pt x="7092" y="1"/>
                  <a:pt x="7018" y="1"/>
                </a:cubicBezTo>
                <a:close/>
                <a:moveTo>
                  <a:pt x="10221" y="2"/>
                </a:moveTo>
                <a:cubicBezTo>
                  <a:pt x="10072" y="2"/>
                  <a:pt x="9926" y="60"/>
                  <a:pt x="9817" y="169"/>
                </a:cubicBezTo>
                <a:cubicBezTo>
                  <a:pt x="9654" y="332"/>
                  <a:pt x="9605" y="578"/>
                  <a:pt x="9693" y="791"/>
                </a:cubicBezTo>
                <a:cubicBezTo>
                  <a:pt x="9782" y="1005"/>
                  <a:pt x="9990" y="1144"/>
                  <a:pt x="10221" y="1144"/>
                </a:cubicBezTo>
                <a:cubicBezTo>
                  <a:pt x="10535" y="1143"/>
                  <a:pt x="10791" y="887"/>
                  <a:pt x="10791" y="574"/>
                </a:cubicBezTo>
                <a:cubicBezTo>
                  <a:pt x="10791" y="342"/>
                  <a:pt x="10652" y="134"/>
                  <a:pt x="10439" y="46"/>
                </a:cubicBezTo>
                <a:cubicBezTo>
                  <a:pt x="10369" y="16"/>
                  <a:pt x="10294" y="2"/>
                  <a:pt x="10221" y="2"/>
                </a:cubicBezTo>
                <a:close/>
                <a:moveTo>
                  <a:pt x="13423" y="2"/>
                </a:moveTo>
                <a:cubicBezTo>
                  <a:pt x="13274" y="2"/>
                  <a:pt x="13128" y="60"/>
                  <a:pt x="13019" y="169"/>
                </a:cubicBezTo>
                <a:cubicBezTo>
                  <a:pt x="12855" y="332"/>
                  <a:pt x="12807" y="578"/>
                  <a:pt x="12894" y="791"/>
                </a:cubicBezTo>
                <a:cubicBezTo>
                  <a:pt x="12982" y="1004"/>
                  <a:pt x="13191" y="1143"/>
                  <a:pt x="13421" y="1144"/>
                </a:cubicBezTo>
                <a:cubicBezTo>
                  <a:pt x="13736" y="1143"/>
                  <a:pt x="13992" y="888"/>
                  <a:pt x="13993" y="574"/>
                </a:cubicBezTo>
                <a:cubicBezTo>
                  <a:pt x="13993" y="343"/>
                  <a:pt x="13854" y="134"/>
                  <a:pt x="13641" y="46"/>
                </a:cubicBezTo>
                <a:cubicBezTo>
                  <a:pt x="13570" y="17"/>
                  <a:pt x="13496" y="2"/>
                  <a:pt x="13423" y="2"/>
                </a:cubicBezTo>
                <a:close/>
                <a:moveTo>
                  <a:pt x="16623" y="1"/>
                </a:moveTo>
                <a:cubicBezTo>
                  <a:pt x="16475" y="1"/>
                  <a:pt x="16329" y="59"/>
                  <a:pt x="16219" y="168"/>
                </a:cubicBezTo>
                <a:cubicBezTo>
                  <a:pt x="16056" y="331"/>
                  <a:pt x="16007" y="577"/>
                  <a:pt x="16095" y="791"/>
                </a:cubicBezTo>
                <a:cubicBezTo>
                  <a:pt x="16184" y="1004"/>
                  <a:pt x="16392" y="1143"/>
                  <a:pt x="16623" y="1144"/>
                </a:cubicBezTo>
                <a:cubicBezTo>
                  <a:pt x="16939" y="1143"/>
                  <a:pt x="17193" y="888"/>
                  <a:pt x="17194" y="574"/>
                </a:cubicBezTo>
                <a:cubicBezTo>
                  <a:pt x="17194" y="342"/>
                  <a:pt x="17056" y="134"/>
                  <a:pt x="16842" y="45"/>
                </a:cubicBezTo>
                <a:cubicBezTo>
                  <a:pt x="16772" y="15"/>
                  <a:pt x="16697" y="1"/>
                  <a:pt x="16623" y="1"/>
                </a:cubicBezTo>
                <a:close/>
                <a:moveTo>
                  <a:pt x="19826" y="1"/>
                </a:moveTo>
                <a:cubicBezTo>
                  <a:pt x="19677" y="1"/>
                  <a:pt x="19530" y="59"/>
                  <a:pt x="19421" y="168"/>
                </a:cubicBezTo>
                <a:cubicBezTo>
                  <a:pt x="19257" y="331"/>
                  <a:pt x="19209" y="577"/>
                  <a:pt x="19297" y="791"/>
                </a:cubicBezTo>
                <a:cubicBezTo>
                  <a:pt x="19385" y="1004"/>
                  <a:pt x="19594" y="1143"/>
                  <a:pt x="19825" y="1144"/>
                </a:cubicBezTo>
                <a:cubicBezTo>
                  <a:pt x="20139" y="1143"/>
                  <a:pt x="20395" y="888"/>
                  <a:pt x="20396" y="574"/>
                </a:cubicBezTo>
                <a:cubicBezTo>
                  <a:pt x="20396" y="342"/>
                  <a:pt x="20257" y="134"/>
                  <a:pt x="20044" y="45"/>
                </a:cubicBezTo>
                <a:cubicBezTo>
                  <a:pt x="19974" y="16"/>
                  <a:pt x="19899" y="1"/>
                  <a:pt x="19826" y="1"/>
                </a:cubicBezTo>
                <a:close/>
                <a:moveTo>
                  <a:pt x="23026" y="2"/>
                </a:moveTo>
                <a:cubicBezTo>
                  <a:pt x="22878" y="2"/>
                  <a:pt x="22731" y="60"/>
                  <a:pt x="22623" y="169"/>
                </a:cubicBezTo>
                <a:cubicBezTo>
                  <a:pt x="22459" y="332"/>
                  <a:pt x="22410" y="578"/>
                  <a:pt x="22498" y="791"/>
                </a:cubicBezTo>
                <a:cubicBezTo>
                  <a:pt x="22587" y="1005"/>
                  <a:pt x="22796" y="1144"/>
                  <a:pt x="23026" y="1144"/>
                </a:cubicBezTo>
                <a:cubicBezTo>
                  <a:pt x="23341" y="1143"/>
                  <a:pt x="23596" y="887"/>
                  <a:pt x="23597" y="574"/>
                </a:cubicBezTo>
                <a:cubicBezTo>
                  <a:pt x="23597" y="342"/>
                  <a:pt x="23458" y="134"/>
                  <a:pt x="23245" y="46"/>
                </a:cubicBezTo>
                <a:cubicBezTo>
                  <a:pt x="23174" y="16"/>
                  <a:pt x="23100" y="2"/>
                  <a:pt x="23026" y="2"/>
                </a:cubicBezTo>
                <a:close/>
                <a:moveTo>
                  <a:pt x="617" y="2922"/>
                </a:moveTo>
                <a:cubicBezTo>
                  <a:pt x="469" y="2922"/>
                  <a:pt x="323" y="2980"/>
                  <a:pt x="213" y="3089"/>
                </a:cubicBezTo>
                <a:cubicBezTo>
                  <a:pt x="50" y="3252"/>
                  <a:pt x="1" y="3498"/>
                  <a:pt x="89" y="3711"/>
                </a:cubicBezTo>
                <a:cubicBezTo>
                  <a:pt x="178" y="3924"/>
                  <a:pt x="386" y="4063"/>
                  <a:pt x="617" y="4063"/>
                </a:cubicBezTo>
                <a:cubicBezTo>
                  <a:pt x="931" y="4063"/>
                  <a:pt x="1187" y="3807"/>
                  <a:pt x="1187" y="3493"/>
                </a:cubicBezTo>
                <a:cubicBezTo>
                  <a:pt x="1187" y="3262"/>
                  <a:pt x="1048" y="3054"/>
                  <a:pt x="835" y="2965"/>
                </a:cubicBezTo>
                <a:cubicBezTo>
                  <a:pt x="765" y="2936"/>
                  <a:pt x="691" y="2922"/>
                  <a:pt x="617" y="2922"/>
                </a:cubicBezTo>
                <a:close/>
                <a:moveTo>
                  <a:pt x="3817" y="2921"/>
                </a:moveTo>
                <a:cubicBezTo>
                  <a:pt x="3669" y="2921"/>
                  <a:pt x="3523" y="2979"/>
                  <a:pt x="3414" y="3088"/>
                </a:cubicBezTo>
                <a:cubicBezTo>
                  <a:pt x="3251" y="3252"/>
                  <a:pt x="3202" y="3498"/>
                  <a:pt x="3291" y="3711"/>
                </a:cubicBezTo>
                <a:cubicBezTo>
                  <a:pt x="3380" y="3924"/>
                  <a:pt x="3588" y="4063"/>
                  <a:pt x="3818" y="4063"/>
                </a:cubicBezTo>
                <a:cubicBezTo>
                  <a:pt x="4133" y="4062"/>
                  <a:pt x="4388" y="3807"/>
                  <a:pt x="4389" y="3493"/>
                </a:cubicBezTo>
                <a:cubicBezTo>
                  <a:pt x="4389" y="3261"/>
                  <a:pt x="4250" y="3053"/>
                  <a:pt x="4037" y="2965"/>
                </a:cubicBezTo>
                <a:cubicBezTo>
                  <a:pt x="3966" y="2935"/>
                  <a:pt x="3891" y="2921"/>
                  <a:pt x="3817" y="2921"/>
                </a:cubicBezTo>
                <a:close/>
                <a:moveTo>
                  <a:pt x="7020" y="2920"/>
                </a:moveTo>
                <a:cubicBezTo>
                  <a:pt x="6871" y="2920"/>
                  <a:pt x="6725" y="2978"/>
                  <a:pt x="6615" y="3088"/>
                </a:cubicBezTo>
                <a:cubicBezTo>
                  <a:pt x="6452" y="3250"/>
                  <a:pt x="6402" y="3497"/>
                  <a:pt x="6491" y="3710"/>
                </a:cubicBezTo>
                <a:cubicBezTo>
                  <a:pt x="6579" y="3923"/>
                  <a:pt x="6787" y="4063"/>
                  <a:pt x="7019" y="4063"/>
                </a:cubicBezTo>
                <a:cubicBezTo>
                  <a:pt x="7334" y="4063"/>
                  <a:pt x="7589" y="3807"/>
                  <a:pt x="7590" y="3493"/>
                </a:cubicBezTo>
                <a:cubicBezTo>
                  <a:pt x="7590" y="3261"/>
                  <a:pt x="7451" y="3053"/>
                  <a:pt x="7238" y="2964"/>
                </a:cubicBezTo>
                <a:cubicBezTo>
                  <a:pt x="7167" y="2935"/>
                  <a:pt x="7093" y="2920"/>
                  <a:pt x="7020" y="2920"/>
                </a:cubicBezTo>
                <a:close/>
                <a:moveTo>
                  <a:pt x="10221" y="2922"/>
                </a:moveTo>
                <a:cubicBezTo>
                  <a:pt x="10072" y="2922"/>
                  <a:pt x="9926" y="2980"/>
                  <a:pt x="9817" y="3089"/>
                </a:cubicBezTo>
                <a:cubicBezTo>
                  <a:pt x="9654" y="3253"/>
                  <a:pt x="9605" y="3498"/>
                  <a:pt x="9694" y="3711"/>
                </a:cubicBezTo>
                <a:cubicBezTo>
                  <a:pt x="9782" y="3924"/>
                  <a:pt x="9990" y="4063"/>
                  <a:pt x="10221" y="4063"/>
                </a:cubicBezTo>
                <a:cubicBezTo>
                  <a:pt x="10535" y="4062"/>
                  <a:pt x="10790" y="3807"/>
                  <a:pt x="10791" y="3493"/>
                </a:cubicBezTo>
                <a:cubicBezTo>
                  <a:pt x="10791" y="3261"/>
                  <a:pt x="10652" y="3053"/>
                  <a:pt x="10439" y="2965"/>
                </a:cubicBezTo>
                <a:cubicBezTo>
                  <a:pt x="10369" y="2936"/>
                  <a:pt x="10295" y="2922"/>
                  <a:pt x="10221" y="2922"/>
                </a:cubicBezTo>
                <a:close/>
                <a:moveTo>
                  <a:pt x="13422" y="2922"/>
                </a:moveTo>
                <a:cubicBezTo>
                  <a:pt x="13273" y="2922"/>
                  <a:pt x="13127" y="2980"/>
                  <a:pt x="13019" y="3089"/>
                </a:cubicBezTo>
                <a:cubicBezTo>
                  <a:pt x="12855" y="3252"/>
                  <a:pt x="12807" y="3497"/>
                  <a:pt x="12894" y="3710"/>
                </a:cubicBezTo>
                <a:cubicBezTo>
                  <a:pt x="12982" y="3923"/>
                  <a:pt x="13191" y="4063"/>
                  <a:pt x="13421" y="4063"/>
                </a:cubicBezTo>
                <a:cubicBezTo>
                  <a:pt x="13736" y="4062"/>
                  <a:pt x="13992" y="3807"/>
                  <a:pt x="13993" y="3493"/>
                </a:cubicBezTo>
                <a:cubicBezTo>
                  <a:pt x="13993" y="3262"/>
                  <a:pt x="13853" y="3054"/>
                  <a:pt x="13640" y="2965"/>
                </a:cubicBezTo>
                <a:cubicBezTo>
                  <a:pt x="13569" y="2936"/>
                  <a:pt x="13495" y="2922"/>
                  <a:pt x="13422" y="2922"/>
                </a:cubicBezTo>
                <a:close/>
                <a:moveTo>
                  <a:pt x="16624" y="2920"/>
                </a:moveTo>
                <a:cubicBezTo>
                  <a:pt x="16475" y="2920"/>
                  <a:pt x="16329" y="2978"/>
                  <a:pt x="16219" y="3088"/>
                </a:cubicBezTo>
                <a:cubicBezTo>
                  <a:pt x="16056" y="3250"/>
                  <a:pt x="16007" y="3497"/>
                  <a:pt x="16095" y="3710"/>
                </a:cubicBezTo>
                <a:cubicBezTo>
                  <a:pt x="16184" y="3923"/>
                  <a:pt x="16392" y="4063"/>
                  <a:pt x="16623" y="4063"/>
                </a:cubicBezTo>
                <a:cubicBezTo>
                  <a:pt x="16938" y="4063"/>
                  <a:pt x="17193" y="3807"/>
                  <a:pt x="17194" y="3493"/>
                </a:cubicBezTo>
                <a:cubicBezTo>
                  <a:pt x="17194" y="3261"/>
                  <a:pt x="17056" y="3053"/>
                  <a:pt x="16842" y="2964"/>
                </a:cubicBezTo>
                <a:cubicBezTo>
                  <a:pt x="16772" y="2935"/>
                  <a:pt x="16698" y="2920"/>
                  <a:pt x="16624" y="2920"/>
                </a:cubicBezTo>
                <a:close/>
                <a:moveTo>
                  <a:pt x="19825" y="2920"/>
                </a:moveTo>
                <a:cubicBezTo>
                  <a:pt x="19677" y="2920"/>
                  <a:pt x="19530" y="2978"/>
                  <a:pt x="19421" y="3088"/>
                </a:cubicBezTo>
                <a:cubicBezTo>
                  <a:pt x="19257" y="3252"/>
                  <a:pt x="19209" y="3497"/>
                  <a:pt x="19297" y="3710"/>
                </a:cubicBezTo>
                <a:cubicBezTo>
                  <a:pt x="19386" y="3923"/>
                  <a:pt x="19594" y="4063"/>
                  <a:pt x="19825" y="4063"/>
                </a:cubicBezTo>
                <a:cubicBezTo>
                  <a:pt x="20139" y="4063"/>
                  <a:pt x="20395" y="3807"/>
                  <a:pt x="20396" y="3493"/>
                </a:cubicBezTo>
                <a:cubicBezTo>
                  <a:pt x="20396" y="3261"/>
                  <a:pt x="20257" y="3053"/>
                  <a:pt x="20043" y="2964"/>
                </a:cubicBezTo>
                <a:cubicBezTo>
                  <a:pt x="19973" y="2935"/>
                  <a:pt x="19899" y="2920"/>
                  <a:pt x="19825" y="2920"/>
                </a:cubicBezTo>
                <a:close/>
                <a:moveTo>
                  <a:pt x="23026" y="2922"/>
                </a:moveTo>
                <a:cubicBezTo>
                  <a:pt x="22877" y="2922"/>
                  <a:pt x="22731" y="2980"/>
                  <a:pt x="22622" y="3089"/>
                </a:cubicBezTo>
                <a:cubicBezTo>
                  <a:pt x="22459" y="3253"/>
                  <a:pt x="22410" y="3498"/>
                  <a:pt x="22498" y="3711"/>
                </a:cubicBezTo>
                <a:cubicBezTo>
                  <a:pt x="22587" y="3924"/>
                  <a:pt x="22796" y="4063"/>
                  <a:pt x="23026" y="4063"/>
                </a:cubicBezTo>
                <a:cubicBezTo>
                  <a:pt x="23341" y="4062"/>
                  <a:pt x="23596" y="3807"/>
                  <a:pt x="23597" y="3493"/>
                </a:cubicBezTo>
                <a:cubicBezTo>
                  <a:pt x="23597" y="3261"/>
                  <a:pt x="23457" y="3053"/>
                  <a:pt x="23244" y="2965"/>
                </a:cubicBezTo>
                <a:cubicBezTo>
                  <a:pt x="23173" y="2936"/>
                  <a:pt x="23099" y="2922"/>
                  <a:pt x="23026" y="2922"/>
                </a:cubicBezTo>
                <a:close/>
                <a:moveTo>
                  <a:pt x="617" y="5841"/>
                </a:moveTo>
                <a:cubicBezTo>
                  <a:pt x="468" y="5841"/>
                  <a:pt x="323" y="5898"/>
                  <a:pt x="213" y="6007"/>
                </a:cubicBezTo>
                <a:cubicBezTo>
                  <a:pt x="50" y="6171"/>
                  <a:pt x="1" y="6416"/>
                  <a:pt x="89" y="6629"/>
                </a:cubicBezTo>
                <a:cubicBezTo>
                  <a:pt x="178" y="6842"/>
                  <a:pt x="386" y="6982"/>
                  <a:pt x="617" y="6982"/>
                </a:cubicBezTo>
                <a:cubicBezTo>
                  <a:pt x="931" y="6982"/>
                  <a:pt x="1187" y="6726"/>
                  <a:pt x="1187" y="6412"/>
                </a:cubicBezTo>
                <a:cubicBezTo>
                  <a:pt x="1187" y="6181"/>
                  <a:pt x="1048" y="5972"/>
                  <a:pt x="835" y="5884"/>
                </a:cubicBezTo>
                <a:cubicBezTo>
                  <a:pt x="765" y="5855"/>
                  <a:pt x="690" y="5841"/>
                  <a:pt x="617" y="5841"/>
                </a:cubicBezTo>
                <a:close/>
                <a:moveTo>
                  <a:pt x="3819" y="5840"/>
                </a:moveTo>
                <a:cubicBezTo>
                  <a:pt x="3670" y="5840"/>
                  <a:pt x="3523" y="5898"/>
                  <a:pt x="3414" y="6007"/>
                </a:cubicBezTo>
                <a:cubicBezTo>
                  <a:pt x="3251" y="6171"/>
                  <a:pt x="3202" y="6416"/>
                  <a:pt x="3291" y="6629"/>
                </a:cubicBezTo>
                <a:cubicBezTo>
                  <a:pt x="3379" y="6842"/>
                  <a:pt x="3588" y="6982"/>
                  <a:pt x="3818" y="6982"/>
                </a:cubicBezTo>
                <a:cubicBezTo>
                  <a:pt x="4133" y="6981"/>
                  <a:pt x="4389" y="6726"/>
                  <a:pt x="4389" y="6412"/>
                </a:cubicBezTo>
                <a:lnTo>
                  <a:pt x="4389" y="6411"/>
                </a:lnTo>
                <a:cubicBezTo>
                  <a:pt x="4389" y="6180"/>
                  <a:pt x="4250" y="5972"/>
                  <a:pt x="4037" y="5883"/>
                </a:cubicBezTo>
                <a:cubicBezTo>
                  <a:pt x="3966" y="5854"/>
                  <a:pt x="3892" y="5840"/>
                  <a:pt x="3819" y="5840"/>
                </a:cubicBezTo>
                <a:close/>
                <a:moveTo>
                  <a:pt x="7018" y="5839"/>
                </a:moveTo>
                <a:cubicBezTo>
                  <a:pt x="6870" y="5839"/>
                  <a:pt x="6725" y="5897"/>
                  <a:pt x="6615" y="6006"/>
                </a:cubicBezTo>
                <a:cubicBezTo>
                  <a:pt x="6452" y="6170"/>
                  <a:pt x="6402" y="6415"/>
                  <a:pt x="6491" y="6629"/>
                </a:cubicBezTo>
                <a:cubicBezTo>
                  <a:pt x="6579" y="6842"/>
                  <a:pt x="6787" y="6981"/>
                  <a:pt x="7019" y="6982"/>
                </a:cubicBezTo>
                <a:cubicBezTo>
                  <a:pt x="7334" y="6981"/>
                  <a:pt x="7589" y="6726"/>
                  <a:pt x="7590" y="6412"/>
                </a:cubicBezTo>
                <a:lnTo>
                  <a:pt x="7590" y="6411"/>
                </a:lnTo>
                <a:cubicBezTo>
                  <a:pt x="7590" y="6180"/>
                  <a:pt x="7451" y="5972"/>
                  <a:pt x="7238" y="5883"/>
                </a:cubicBezTo>
                <a:cubicBezTo>
                  <a:pt x="7167" y="5853"/>
                  <a:pt x="7092" y="5839"/>
                  <a:pt x="7018" y="5839"/>
                </a:cubicBezTo>
                <a:close/>
                <a:moveTo>
                  <a:pt x="10221" y="5840"/>
                </a:moveTo>
                <a:cubicBezTo>
                  <a:pt x="10072" y="5840"/>
                  <a:pt x="9926" y="5898"/>
                  <a:pt x="9817" y="6007"/>
                </a:cubicBezTo>
                <a:cubicBezTo>
                  <a:pt x="9654" y="6171"/>
                  <a:pt x="9605" y="6417"/>
                  <a:pt x="9694" y="6630"/>
                </a:cubicBezTo>
                <a:cubicBezTo>
                  <a:pt x="9782" y="6843"/>
                  <a:pt x="9990" y="6982"/>
                  <a:pt x="10221" y="6982"/>
                </a:cubicBezTo>
                <a:cubicBezTo>
                  <a:pt x="10535" y="6981"/>
                  <a:pt x="10791" y="6726"/>
                  <a:pt x="10791" y="6412"/>
                </a:cubicBezTo>
                <a:lnTo>
                  <a:pt x="10791" y="6411"/>
                </a:lnTo>
                <a:cubicBezTo>
                  <a:pt x="10791" y="6180"/>
                  <a:pt x="10652" y="5972"/>
                  <a:pt x="10439" y="5884"/>
                </a:cubicBezTo>
                <a:cubicBezTo>
                  <a:pt x="10369" y="5854"/>
                  <a:pt x="10294" y="5840"/>
                  <a:pt x="10221" y="5840"/>
                </a:cubicBezTo>
                <a:close/>
                <a:moveTo>
                  <a:pt x="13422" y="5841"/>
                </a:moveTo>
                <a:cubicBezTo>
                  <a:pt x="13273" y="5841"/>
                  <a:pt x="13127" y="5898"/>
                  <a:pt x="13019" y="6007"/>
                </a:cubicBezTo>
                <a:cubicBezTo>
                  <a:pt x="12855" y="6171"/>
                  <a:pt x="12807" y="6416"/>
                  <a:pt x="12894" y="6629"/>
                </a:cubicBezTo>
                <a:cubicBezTo>
                  <a:pt x="12982" y="6842"/>
                  <a:pt x="13191" y="6981"/>
                  <a:pt x="13421" y="6982"/>
                </a:cubicBezTo>
                <a:cubicBezTo>
                  <a:pt x="13736" y="6981"/>
                  <a:pt x="13992" y="6726"/>
                  <a:pt x="13993" y="6412"/>
                </a:cubicBezTo>
                <a:lnTo>
                  <a:pt x="13993" y="6411"/>
                </a:lnTo>
                <a:cubicBezTo>
                  <a:pt x="13993" y="6180"/>
                  <a:pt x="13853" y="5972"/>
                  <a:pt x="13640" y="5884"/>
                </a:cubicBezTo>
                <a:cubicBezTo>
                  <a:pt x="13569" y="5855"/>
                  <a:pt x="13495" y="5841"/>
                  <a:pt x="13422" y="5841"/>
                </a:cubicBezTo>
                <a:close/>
                <a:moveTo>
                  <a:pt x="16623" y="5839"/>
                </a:moveTo>
                <a:cubicBezTo>
                  <a:pt x="16475" y="5839"/>
                  <a:pt x="16329" y="5897"/>
                  <a:pt x="16219" y="6006"/>
                </a:cubicBezTo>
                <a:cubicBezTo>
                  <a:pt x="16056" y="6170"/>
                  <a:pt x="16007" y="6415"/>
                  <a:pt x="16095" y="6629"/>
                </a:cubicBezTo>
                <a:cubicBezTo>
                  <a:pt x="16184" y="6842"/>
                  <a:pt x="16392" y="6981"/>
                  <a:pt x="16623" y="6982"/>
                </a:cubicBezTo>
                <a:cubicBezTo>
                  <a:pt x="16938" y="6981"/>
                  <a:pt x="17193" y="6726"/>
                  <a:pt x="17194" y="6412"/>
                </a:cubicBezTo>
                <a:lnTo>
                  <a:pt x="17194" y="6411"/>
                </a:lnTo>
                <a:cubicBezTo>
                  <a:pt x="17194" y="6180"/>
                  <a:pt x="17056" y="5972"/>
                  <a:pt x="16842" y="5883"/>
                </a:cubicBezTo>
                <a:cubicBezTo>
                  <a:pt x="16772" y="5853"/>
                  <a:pt x="16697" y="5839"/>
                  <a:pt x="16623" y="5839"/>
                </a:cubicBezTo>
                <a:close/>
                <a:moveTo>
                  <a:pt x="19825" y="5840"/>
                </a:moveTo>
                <a:cubicBezTo>
                  <a:pt x="19676" y="5840"/>
                  <a:pt x="19530" y="5897"/>
                  <a:pt x="19421" y="6006"/>
                </a:cubicBezTo>
                <a:cubicBezTo>
                  <a:pt x="19257" y="6170"/>
                  <a:pt x="19209" y="6415"/>
                  <a:pt x="19297" y="6629"/>
                </a:cubicBezTo>
                <a:cubicBezTo>
                  <a:pt x="19385" y="6842"/>
                  <a:pt x="19594" y="6981"/>
                  <a:pt x="19825" y="6982"/>
                </a:cubicBezTo>
                <a:cubicBezTo>
                  <a:pt x="20139" y="6981"/>
                  <a:pt x="20395" y="6726"/>
                  <a:pt x="20396" y="6412"/>
                </a:cubicBezTo>
                <a:lnTo>
                  <a:pt x="20396" y="6411"/>
                </a:lnTo>
                <a:cubicBezTo>
                  <a:pt x="20396" y="6180"/>
                  <a:pt x="20257" y="5972"/>
                  <a:pt x="20044" y="5883"/>
                </a:cubicBezTo>
                <a:cubicBezTo>
                  <a:pt x="19973" y="5854"/>
                  <a:pt x="19899" y="5840"/>
                  <a:pt x="19825" y="5840"/>
                </a:cubicBezTo>
                <a:close/>
                <a:moveTo>
                  <a:pt x="23025" y="5840"/>
                </a:moveTo>
                <a:cubicBezTo>
                  <a:pt x="22877" y="5840"/>
                  <a:pt x="22731" y="5898"/>
                  <a:pt x="22622" y="6007"/>
                </a:cubicBezTo>
                <a:cubicBezTo>
                  <a:pt x="22459" y="6171"/>
                  <a:pt x="22410" y="6417"/>
                  <a:pt x="22498" y="6630"/>
                </a:cubicBezTo>
                <a:cubicBezTo>
                  <a:pt x="22587" y="6843"/>
                  <a:pt x="22796" y="6982"/>
                  <a:pt x="23026" y="6982"/>
                </a:cubicBezTo>
                <a:cubicBezTo>
                  <a:pt x="23341" y="6981"/>
                  <a:pt x="23596" y="6726"/>
                  <a:pt x="23597" y="6412"/>
                </a:cubicBezTo>
                <a:lnTo>
                  <a:pt x="23597" y="6411"/>
                </a:lnTo>
                <a:cubicBezTo>
                  <a:pt x="23597" y="6180"/>
                  <a:pt x="23458" y="5972"/>
                  <a:pt x="23244" y="5884"/>
                </a:cubicBezTo>
                <a:cubicBezTo>
                  <a:pt x="23173" y="5854"/>
                  <a:pt x="23099" y="5840"/>
                  <a:pt x="23025" y="5840"/>
                </a:cubicBezTo>
                <a:close/>
                <a:moveTo>
                  <a:pt x="617" y="8760"/>
                </a:moveTo>
                <a:cubicBezTo>
                  <a:pt x="468" y="8760"/>
                  <a:pt x="322" y="8818"/>
                  <a:pt x="213" y="8927"/>
                </a:cubicBezTo>
                <a:cubicBezTo>
                  <a:pt x="50" y="9091"/>
                  <a:pt x="1" y="9336"/>
                  <a:pt x="89" y="9549"/>
                </a:cubicBezTo>
                <a:cubicBezTo>
                  <a:pt x="178" y="9762"/>
                  <a:pt x="386" y="9901"/>
                  <a:pt x="617" y="9901"/>
                </a:cubicBezTo>
                <a:cubicBezTo>
                  <a:pt x="931" y="9901"/>
                  <a:pt x="1187" y="9646"/>
                  <a:pt x="1187" y="9330"/>
                </a:cubicBezTo>
                <a:cubicBezTo>
                  <a:pt x="1187" y="9099"/>
                  <a:pt x="1048" y="8891"/>
                  <a:pt x="835" y="8803"/>
                </a:cubicBezTo>
                <a:cubicBezTo>
                  <a:pt x="765" y="8774"/>
                  <a:pt x="691" y="8760"/>
                  <a:pt x="617" y="8760"/>
                </a:cubicBezTo>
                <a:close/>
                <a:moveTo>
                  <a:pt x="3819" y="8759"/>
                </a:moveTo>
                <a:cubicBezTo>
                  <a:pt x="3670" y="8759"/>
                  <a:pt x="3523" y="8817"/>
                  <a:pt x="3414" y="8927"/>
                </a:cubicBezTo>
                <a:cubicBezTo>
                  <a:pt x="3251" y="9090"/>
                  <a:pt x="3202" y="9336"/>
                  <a:pt x="3291" y="9549"/>
                </a:cubicBezTo>
                <a:cubicBezTo>
                  <a:pt x="3380" y="9762"/>
                  <a:pt x="3588" y="9901"/>
                  <a:pt x="3818" y="9901"/>
                </a:cubicBezTo>
                <a:cubicBezTo>
                  <a:pt x="4133" y="9901"/>
                  <a:pt x="4389" y="9646"/>
                  <a:pt x="4389" y="9330"/>
                </a:cubicBezTo>
                <a:cubicBezTo>
                  <a:pt x="4389" y="9099"/>
                  <a:pt x="4249" y="8891"/>
                  <a:pt x="4036" y="8802"/>
                </a:cubicBezTo>
                <a:cubicBezTo>
                  <a:pt x="3966" y="8773"/>
                  <a:pt x="3892" y="8759"/>
                  <a:pt x="3819" y="8759"/>
                </a:cubicBezTo>
                <a:close/>
                <a:moveTo>
                  <a:pt x="7019" y="8759"/>
                </a:moveTo>
                <a:cubicBezTo>
                  <a:pt x="6870" y="8759"/>
                  <a:pt x="6724" y="8817"/>
                  <a:pt x="6614" y="8926"/>
                </a:cubicBezTo>
                <a:cubicBezTo>
                  <a:pt x="6452" y="9090"/>
                  <a:pt x="6402" y="9335"/>
                  <a:pt x="6491" y="9548"/>
                </a:cubicBezTo>
                <a:cubicBezTo>
                  <a:pt x="6579" y="9761"/>
                  <a:pt x="6787" y="9901"/>
                  <a:pt x="7019" y="9901"/>
                </a:cubicBezTo>
                <a:cubicBezTo>
                  <a:pt x="7334" y="9901"/>
                  <a:pt x="7589" y="9646"/>
                  <a:pt x="7590" y="9330"/>
                </a:cubicBezTo>
                <a:cubicBezTo>
                  <a:pt x="7589" y="9099"/>
                  <a:pt x="7451" y="8890"/>
                  <a:pt x="7238" y="8802"/>
                </a:cubicBezTo>
                <a:cubicBezTo>
                  <a:pt x="7167" y="8773"/>
                  <a:pt x="7093" y="8759"/>
                  <a:pt x="7019" y="8759"/>
                </a:cubicBezTo>
                <a:close/>
                <a:moveTo>
                  <a:pt x="10220" y="8760"/>
                </a:moveTo>
                <a:cubicBezTo>
                  <a:pt x="10072" y="8760"/>
                  <a:pt x="9925" y="8818"/>
                  <a:pt x="9816" y="8927"/>
                </a:cubicBezTo>
                <a:cubicBezTo>
                  <a:pt x="9654" y="9091"/>
                  <a:pt x="9605" y="9336"/>
                  <a:pt x="9694" y="9549"/>
                </a:cubicBezTo>
                <a:cubicBezTo>
                  <a:pt x="9782" y="9762"/>
                  <a:pt x="9990" y="9901"/>
                  <a:pt x="10221" y="9901"/>
                </a:cubicBezTo>
                <a:cubicBezTo>
                  <a:pt x="10536" y="9900"/>
                  <a:pt x="10791" y="9646"/>
                  <a:pt x="10791" y="9330"/>
                </a:cubicBezTo>
                <a:cubicBezTo>
                  <a:pt x="10791" y="9099"/>
                  <a:pt x="10651" y="8891"/>
                  <a:pt x="10438" y="8803"/>
                </a:cubicBezTo>
                <a:cubicBezTo>
                  <a:pt x="10368" y="8774"/>
                  <a:pt x="10294" y="8760"/>
                  <a:pt x="10220" y="8760"/>
                </a:cubicBezTo>
                <a:close/>
                <a:moveTo>
                  <a:pt x="13422" y="8760"/>
                </a:moveTo>
                <a:cubicBezTo>
                  <a:pt x="13273" y="8760"/>
                  <a:pt x="13127" y="8818"/>
                  <a:pt x="13018" y="8927"/>
                </a:cubicBezTo>
                <a:cubicBezTo>
                  <a:pt x="12855" y="9091"/>
                  <a:pt x="12807" y="9336"/>
                  <a:pt x="12894" y="9548"/>
                </a:cubicBezTo>
                <a:cubicBezTo>
                  <a:pt x="12982" y="9761"/>
                  <a:pt x="13191" y="9901"/>
                  <a:pt x="13421" y="9901"/>
                </a:cubicBezTo>
                <a:cubicBezTo>
                  <a:pt x="13737" y="9901"/>
                  <a:pt x="13993" y="9646"/>
                  <a:pt x="13993" y="9330"/>
                </a:cubicBezTo>
                <a:cubicBezTo>
                  <a:pt x="13992" y="9099"/>
                  <a:pt x="13853" y="8891"/>
                  <a:pt x="13640" y="8803"/>
                </a:cubicBezTo>
                <a:cubicBezTo>
                  <a:pt x="13569" y="8774"/>
                  <a:pt x="13495" y="8760"/>
                  <a:pt x="13422" y="8760"/>
                </a:cubicBezTo>
                <a:close/>
                <a:moveTo>
                  <a:pt x="16624" y="8759"/>
                </a:moveTo>
                <a:cubicBezTo>
                  <a:pt x="16475" y="8759"/>
                  <a:pt x="16329" y="8817"/>
                  <a:pt x="16219" y="8926"/>
                </a:cubicBezTo>
                <a:cubicBezTo>
                  <a:pt x="16056" y="9090"/>
                  <a:pt x="16007" y="9335"/>
                  <a:pt x="16095" y="9548"/>
                </a:cubicBezTo>
                <a:cubicBezTo>
                  <a:pt x="16184" y="9761"/>
                  <a:pt x="16392" y="9901"/>
                  <a:pt x="16623" y="9901"/>
                </a:cubicBezTo>
                <a:cubicBezTo>
                  <a:pt x="16939" y="9901"/>
                  <a:pt x="17194" y="9646"/>
                  <a:pt x="17194" y="9330"/>
                </a:cubicBezTo>
                <a:cubicBezTo>
                  <a:pt x="17194" y="9099"/>
                  <a:pt x="17056" y="8890"/>
                  <a:pt x="16841" y="8802"/>
                </a:cubicBezTo>
                <a:cubicBezTo>
                  <a:pt x="16771" y="8773"/>
                  <a:pt x="16697" y="8759"/>
                  <a:pt x="16624" y="8759"/>
                </a:cubicBezTo>
                <a:close/>
                <a:moveTo>
                  <a:pt x="19825" y="8759"/>
                </a:moveTo>
                <a:cubicBezTo>
                  <a:pt x="19677" y="8759"/>
                  <a:pt x="19530" y="8817"/>
                  <a:pt x="19421" y="8926"/>
                </a:cubicBezTo>
                <a:cubicBezTo>
                  <a:pt x="19257" y="9090"/>
                  <a:pt x="19209" y="9335"/>
                  <a:pt x="19297" y="9548"/>
                </a:cubicBezTo>
                <a:cubicBezTo>
                  <a:pt x="19386" y="9761"/>
                  <a:pt x="19594" y="9901"/>
                  <a:pt x="19825" y="9901"/>
                </a:cubicBezTo>
                <a:cubicBezTo>
                  <a:pt x="20140" y="9901"/>
                  <a:pt x="20396" y="9646"/>
                  <a:pt x="20396" y="9330"/>
                </a:cubicBezTo>
                <a:cubicBezTo>
                  <a:pt x="20396" y="9099"/>
                  <a:pt x="20256" y="8891"/>
                  <a:pt x="20043" y="8802"/>
                </a:cubicBezTo>
                <a:cubicBezTo>
                  <a:pt x="19973" y="8773"/>
                  <a:pt x="19899" y="8759"/>
                  <a:pt x="19825" y="8759"/>
                </a:cubicBezTo>
                <a:close/>
                <a:moveTo>
                  <a:pt x="23026" y="8760"/>
                </a:moveTo>
                <a:cubicBezTo>
                  <a:pt x="22877" y="8760"/>
                  <a:pt x="22731" y="8818"/>
                  <a:pt x="22622" y="8927"/>
                </a:cubicBezTo>
                <a:cubicBezTo>
                  <a:pt x="22459" y="9091"/>
                  <a:pt x="22410" y="9336"/>
                  <a:pt x="22498" y="9549"/>
                </a:cubicBezTo>
                <a:cubicBezTo>
                  <a:pt x="22587" y="9762"/>
                  <a:pt x="22796" y="9901"/>
                  <a:pt x="23026" y="9901"/>
                </a:cubicBezTo>
                <a:cubicBezTo>
                  <a:pt x="23341" y="9900"/>
                  <a:pt x="23597" y="9646"/>
                  <a:pt x="23597" y="9330"/>
                </a:cubicBezTo>
                <a:cubicBezTo>
                  <a:pt x="23597" y="9099"/>
                  <a:pt x="23457" y="8891"/>
                  <a:pt x="23244" y="8803"/>
                </a:cubicBezTo>
                <a:cubicBezTo>
                  <a:pt x="23173" y="8774"/>
                  <a:pt x="23099" y="8760"/>
                  <a:pt x="23026" y="8760"/>
                </a:cubicBezTo>
                <a:close/>
                <a:moveTo>
                  <a:pt x="617" y="11679"/>
                </a:moveTo>
                <a:cubicBezTo>
                  <a:pt x="468" y="11679"/>
                  <a:pt x="322" y="11737"/>
                  <a:pt x="213" y="11846"/>
                </a:cubicBezTo>
                <a:cubicBezTo>
                  <a:pt x="50" y="12010"/>
                  <a:pt x="1" y="12255"/>
                  <a:pt x="89" y="12468"/>
                </a:cubicBezTo>
                <a:cubicBezTo>
                  <a:pt x="178" y="12682"/>
                  <a:pt x="386" y="12820"/>
                  <a:pt x="617" y="12820"/>
                </a:cubicBezTo>
                <a:cubicBezTo>
                  <a:pt x="931" y="12820"/>
                  <a:pt x="1187" y="12565"/>
                  <a:pt x="1187" y="12249"/>
                </a:cubicBezTo>
                <a:cubicBezTo>
                  <a:pt x="1187" y="12018"/>
                  <a:pt x="1048" y="11810"/>
                  <a:pt x="835" y="11722"/>
                </a:cubicBezTo>
                <a:cubicBezTo>
                  <a:pt x="765" y="11693"/>
                  <a:pt x="691" y="11679"/>
                  <a:pt x="617" y="11679"/>
                </a:cubicBezTo>
                <a:close/>
                <a:moveTo>
                  <a:pt x="3819" y="11678"/>
                </a:moveTo>
                <a:cubicBezTo>
                  <a:pt x="3670" y="11678"/>
                  <a:pt x="3523" y="11736"/>
                  <a:pt x="3414" y="11846"/>
                </a:cubicBezTo>
                <a:cubicBezTo>
                  <a:pt x="3251" y="12009"/>
                  <a:pt x="3202" y="12255"/>
                  <a:pt x="3291" y="12468"/>
                </a:cubicBezTo>
                <a:cubicBezTo>
                  <a:pt x="3380" y="12682"/>
                  <a:pt x="3588" y="12820"/>
                  <a:pt x="3818" y="12820"/>
                </a:cubicBezTo>
                <a:cubicBezTo>
                  <a:pt x="4134" y="12820"/>
                  <a:pt x="4389" y="12565"/>
                  <a:pt x="4389" y="12249"/>
                </a:cubicBezTo>
                <a:cubicBezTo>
                  <a:pt x="4389" y="12018"/>
                  <a:pt x="4249" y="11810"/>
                  <a:pt x="4036" y="11721"/>
                </a:cubicBezTo>
                <a:cubicBezTo>
                  <a:pt x="3966" y="11692"/>
                  <a:pt x="3892" y="11678"/>
                  <a:pt x="3819" y="11678"/>
                </a:cubicBezTo>
                <a:close/>
                <a:moveTo>
                  <a:pt x="7019" y="11678"/>
                </a:moveTo>
                <a:cubicBezTo>
                  <a:pt x="6870" y="11678"/>
                  <a:pt x="6724" y="11736"/>
                  <a:pt x="6614" y="11845"/>
                </a:cubicBezTo>
                <a:cubicBezTo>
                  <a:pt x="6452" y="12009"/>
                  <a:pt x="6402" y="12254"/>
                  <a:pt x="6491" y="12467"/>
                </a:cubicBezTo>
                <a:cubicBezTo>
                  <a:pt x="6579" y="12681"/>
                  <a:pt x="6787" y="12820"/>
                  <a:pt x="7019" y="12820"/>
                </a:cubicBezTo>
                <a:cubicBezTo>
                  <a:pt x="7334" y="12820"/>
                  <a:pt x="7589" y="12565"/>
                  <a:pt x="7590" y="12249"/>
                </a:cubicBezTo>
                <a:cubicBezTo>
                  <a:pt x="7589" y="12018"/>
                  <a:pt x="7451" y="11809"/>
                  <a:pt x="7238" y="11721"/>
                </a:cubicBezTo>
                <a:cubicBezTo>
                  <a:pt x="7167" y="11692"/>
                  <a:pt x="7093" y="11678"/>
                  <a:pt x="7019" y="11678"/>
                </a:cubicBezTo>
                <a:close/>
                <a:moveTo>
                  <a:pt x="10220" y="11679"/>
                </a:moveTo>
                <a:cubicBezTo>
                  <a:pt x="10072" y="11679"/>
                  <a:pt x="9925" y="11737"/>
                  <a:pt x="9816" y="11846"/>
                </a:cubicBezTo>
                <a:cubicBezTo>
                  <a:pt x="9654" y="12010"/>
                  <a:pt x="9605" y="12255"/>
                  <a:pt x="9694" y="12468"/>
                </a:cubicBezTo>
                <a:cubicBezTo>
                  <a:pt x="9782" y="12682"/>
                  <a:pt x="9990" y="12820"/>
                  <a:pt x="10221" y="12820"/>
                </a:cubicBezTo>
                <a:cubicBezTo>
                  <a:pt x="10536" y="12819"/>
                  <a:pt x="10791" y="12565"/>
                  <a:pt x="10791" y="12249"/>
                </a:cubicBezTo>
                <a:cubicBezTo>
                  <a:pt x="10791" y="12018"/>
                  <a:pt x="10651" y="11810"/>
                  <a:pt x="10438" y="11722"/>
                </a:cubicBezTo>
                <a:cubicBezTo>
                  <a:pt x="10368" y="11693"/>
                  <a:pt x="10294" y="11679"/>
                  <a:pt x="10220" y="11679"/>
                </a:cubicBezTo>
                <a:close/>
                <a:moveTo>
                  <a:pt x="13422" y="11679"/>
                </a:moveTo>
                <a:cubicBezTo>
                  <a:pt x="13273" y="11679"/>
                  <a:pt x="13127" y="11737"/>
                  <a:pt x="13018" y="11846"/>
                </a:cubicBezTo>
                <a:cubicBezTo>
                  <a:pt x="12855" y="12010"/>
                  <a:pt x="12807" y="12255"/>
                  <a:pt x="12894" y="12467"/>
                </a:cubicBezTo>
                <a:cubicBezTo>
                  <a:pt x="12982" y="12681"/>
                  <a:pt x="13191" y="12820"/>
                  <a:pt x="13421" y="12820"/>
                </a:cubicBezTo>
                <a:cubicBezTo>
                  <a:pt x="13737" y="12820"/>
                  <a:pt x="13993" y="12565"/>
                  <a:pt x="13993" y="12249"/>
                </a:cubicBezTo>
                <a:cubicBezTo>
                  <a:pt x="13992" y="12018"/>
                  <a:pt x="13853" y="11810"/>
                  <a:pt x="13640" y="11722"/>
                </a:cubicBezTo>
                <a:cubicBezTo>
                  <a:pt x="13569" y="11693"/>
                  <a:pt x="13495" y="11679"/>
                  <a:pt x="13422" y="11679"/>
                </a:cubicBezTo>
                <a:close/>
                <a:moveTo>
                  <a:pt x="16624" y="11678"/>
                </a:moveTo>
                <a:cubicBezTo>
                  <a:pt x="16475" y="11678"/>
                  <a:pt x="16329" y="11736"/>
                  <a:pt x="16219" y="11845"/>
                </a:cubicBezTo>
                <a:cubicBezTo>
                  <a:pt x="16056" y="12009"/>
                  <a:pt x="16007" y="12254"/>
                  <a:pt x="16095" y="12467"/>
                </a:cubicBezTo>
                <a:cubicBezTo>
                  <a:pt x="16184" y="12681"/>
                  <a:pt x="16392" y="12820"/>
                  <a:pt x="16623" y="12820"/>
                </a:cubicBezTo>
                <a:cubicBezTo>
                  <a:pt x="16939" y="12820"/>
                  <a:pt x="17194" y="12565"/>
                  <a:pt x="17194" y="12249"/>
                </a:cubicBezTo>
                <a:cubicBezTo>
                  <a:pt x="17194" y="12018"/>
                  <a:pt x="17056" y="11809"/>
                  <a:pt x="16841" y="11721"/>
                </a:cubicBezTo>
                <a:cubicBezTo>
                  <a:pt x="16771" y="11692"/>
                  <a:pt x="16697" y="11678"/>
                  <a:pt x="16624" y="11678"/>
                </a:cubicBezTo>
                <a:close/>
                <a:moveTo>
                  <a:pt x="19825" y="11678"/>
                </a:moveTo>
                <a:cubicBezTo>
                  <a:pt x="19677" y="11678"/>
                  <a:pt x="19530" y="11736"/>
                  <a:pt x="19421" y="11845"/>
                </a:cubicBezTo>
                <a:cubicBezTo>
                  <a:pt x="19257" y="12009"/>
                  <a:pt x="19209" y="12254"/>
                  <a:pt x="19297" y="12467"/>
                </a:cubicBezTo>
                <a:cubicBezTo>
                  <a:pt x="19386" y="12681"/>
                  <a:pt x="19594" y="12820"/>
                  <a:pt x="19825" y="12820"/>
                </a:cubicBezTo>
                <a:cubicBezTo>
                  <a:pt x="20140" y="12820"/>
                  <a:pt x="20396" y="12565"/>
                  <a:pt x="20396" y="12249"/>
                </a:cubicBezTo>
                <a:cubicBezTo>
                  <a:pt x="20396" y="12018"/>
                  <a:pt x="20256" y="11810"/>
                  <a:pt x="20043" y="11721"/>
                </a:cubicBezTo>
                <a:cubicBezTo>
                  <a:pt x="19973" y="11692"/>
                  <a:pt x="19899" y="11678"/>
                  <a:pt x="19825" y="11678"/>
                </a:cubicBezTo>
                <a:close/>
                <a:moveTo>
                  <a:pt x="23026" y="11679"/>
                </a:moveTo>
                <a:cubicBezTo>
                  <a:pt x="22877" y="11679"/>
                  <a:pt x="22731" y="11737"/>
                  <a:pt x="22622" y="11846"/>
                </a:cubicBezTo>
                <a:cubicBezTo>
                  <a:pt x="22459" y="12010"/>
                  <a:pt x="22410" y="12255"/>
                  <a:pt x="22498" y="12468"/>
                </a:cubicBezTo>
                <a:cubicBezTo>
                  <a:pt x="22587" y="12682"/>
                  <a:pt x="22796" y="12820"/>
                  <a:pt x="23026" y="12820"/>
                </a:cubicBezTo>
                <a:cubicBezTo>
                  <a:pt x="23341" y="12819"/>
                  <a:pt x="23597" y="12565"/>
                  <a:pt x="23597" y="12249"/>
                </a:cubicBezTo>
                <a:cubicBezTo>
                  <a:pt x="23597" y="12018"/>
                  <a:pt x="23457" y="11810"/>
                  <a:pt x="23244" y="11722"/>
                </a:cubicBezTo>
                <a:cubicBezTo>
                  <a:pt x="23173" y="11693"/>
                  <a:pt x="23099" y="11679"/>
                  <a:pt x="23026" y="11679"/>
                </a:cubicBezTo>
                <a:close/>
                <a:moveTo>
                  <a:pt x="617" y="14598"/>
                </a:moveTo>
                <a:cubicBezTo>
                  <a:pt x="469" y="14598"/>
                  <a:pt x="323" y="14656"/>
                  <a:pt x="213" y="14765"/>
                </a:cubicBezTo>
                <a:cubicBezTo>
                  <a:pt x="50" y="14928"/>
                  <a:pt x="1" y="15174"/>
                  <a:pt x="89" y="15387"/>
                </a:cubicBezTo>
                <a:cubicBezTo>
                  <a:pt x="178" y="15601"/>
                  <a:pt x="386" y="15739"/>
                  <a:pt x="617" y="15739"/>
                </a:cubicBezTo>
                <a:cubicBezTo>
                  <a:pt x="931" y="15739"/>
                  <a:pt x="1187" y="15484"/>
                  <a:pt x="1187" y="15169"/>
                </a:cubicBezTo>
                <a:cubicBezTo>
                  <a:pt x="1187" y="14938"/>
                  <a:pt x="1048" y="14730"/>
                  <a:pt x="835" y="14641"/>
                </a:cubicBezTo>
                <a:cubicBezTo>
                  <a:pt x="765" y="14612"/>
                  <a:pt x="691" y="14598"/>
                  <a:pt x="617" y="14598"/>
                </a:cubicBezTo>
                <a:close/>
                <a:moveTo>
                  <a:pt x="3817" y="14597"/>
                </a:moveTo>
                <a:cubicBezTo>
                  <a:pt x="3669" y="14597"/>
                  <a:pt x="3523" y="14655"/>
                  <a:pt x="3414" y="14764"/>
                </a:cubicBezTo>
                <a:cubicBezTo>
                  <a:pt x="3251" y="14928"/>
                  <a:pt x="3202" y="15174"/>
                  <a:pt x="3291" y="15387"/>
                </a:cubicBezTo>
                <a:cubicBezTo>
                  <a:pt x="3380" y="15601"/>
                  <a:pt x="3588" y="15739"/>
                  <a:pt x="3818" y="15739"/>
                </a:cubicBezTo>
                <a:cubicBezTo>
                  <a:pt x="4133" y="15738"/>
                  <a:pt x="4389" y="15484"/>
                  <a:pt x="4389" y="15169"/>
                </a:cubicBezTo>
                <a:cubicBezTo>
                  <a:pt x="4389" y="14937"/>
                  <a:pt x="4250" y="14729"/>
                  <a:pt x="4037" y="14641"/>
                </a:cubicBezTo>
                <a:cubicBezTo>
                  <a:pt x="3966" y="14611"/>
                  <a:pt x="3891" y="14597"/>
                  <a:pt x="3817" y="14597"/>
                </a:cubicBezTo>
                <a:close/>
                <a:moveTo>
                  <a:pt x="7020" y="14597"/>
                </a:moveTo>
                <a:cubicBezTo>
                  <a:pt x="6871" y="14597"/>
                  <a:pt x="6725" y="14655"/>
                  <a:pt x="6615" y="14764"/>
                </a:cubicBezTo>
                <a:cubicBezTo>
                  <a:pt x="6452" y="14927"/>
                  <a:pt x="6402" y="15173"/>
                  <a:pt x="6491" y="15386"/>
                </a:cubicBezTo>
                <a:cubicBezTo>
                  <a:pt x="6579" y="15600"/>
                  <a:pt x="6787" y="15739"/>
                  <a:pt x="7019" y="15739"/>
                </a:cubicBezTo>
                <a:cubicBezTo>
                  <a:pt x="7334" y="15739"/>
                  <a:pt x="7589" y="15484"/>
                  <a:pt x="7590" y="15169"/>
                </a:cubicBezTo>
                <a:cubicBezTo>
                  <a:pt x="7590" y="14937"/>
                  <a:pt x="7451" y="14729"/>
                  <a:pt x="7238" y="14640"/>
                </a:cubicBezTo>
                <a:cubicBezTo>
                  <a:pt x="7167" y="14611"/>
                  <a:pt x="7093" y="14597"/>
                  <a:pt x="7020" y="14597"/>
                </a:cubicBezTo>
                <a:close/>
                <a:moveTo>
                  <a:pt x="10221" y="14598"/>
                </a:moveTo>
                <a:cubicBezTo>
                  <a:pt x="10072" y="14598"/>
                  <a:pt x="9926" y="14656"/>
                  <a:pt x="9817" y="14765"/>
                </a:cubicBezTo>
                <a:cubicBezTo>
                  <a:pt x="9654" y="14929"/>
                  <a:pt x="9605" y="15174"/>
                  <a:pt x="9694" y="15387"/>
                </a:cubicBezTo>
                <a:cubicBezTo>
                  <a:pt x="9782" y="15601"/>
                  <a:pt x="9990" y="15739"/>
                  <a:pt x="10221" y="15739"/>
                </a:cubicBezTo>
                <a:cubicBezTo>
                  <a:pt x="10536" y="15738"/>
                  <a:pt x="10791" y="15484"/>
                  <a:pt x="10791" y="15169"/>
                </a:cubicBezTo>
                <a:cubicBezTo>
                  <a:pt x="10791" y="14937"/>
                  <a:pt x="10652" y="14729"/>
                  <a:pt x="10439" y="14641"/>
                </a:cubicBezTo>
                <a:cubicBezTo>
                  <a:pt x="10369" y="14612"/>
                  <a:pt x="10295" y="14598"/>
                  <a:pt x="10221" y="14598"/>
                </a:cubicBezTo>
                <a:close/>
                <a:moveTo>
                  <a:pt x="13422" y="14598"/>
                </a:moveTo>
                <a:cubicBezTo>
                  <a:pt x="13273" y="14598"/>
                  <a:pt x="13127" y="14656"/>
                  <a:pt x="13019" y="14765"/>
                </a:cubicBezTo>
                <a:cubicBezTo>
                  <a:pt x="12855" y="14928"/>
                  <a:pt x="12807" y="15173"/>
                  <a:pt x="12894" y="15386"/>
                </a:cubicBezTo>
                <a:cubicBezTo>
                  <a:pt x="12982" y="15600"/>
                  <a:pt x="13191" y="15739"/>
                  <a:pt x="13421" y="15739"/>
                </a:cubicBezTo>
                <a:cubicBezTo>
                  <a:pt x="13736" y="15739"/>
                  <a:pt x="13992" y="15484"/>
                  <a:pt x="13993" y="15169"/>
                </a:cubicBezTo>
                <a:cubicBezTo>
                  <a:pt x="13993" y="14938"/>
                  <a:pt x="13853" y="14730"/>
                  <a:pt x="13640" y="14641"/>
                </a:cubicBezTo>
                <a:cubicBezTo>
                  <a:pt x="13569" y="14612"/>
                  <a:pt x="13495" y="14598"/>
                  <a:pt x="13422" y="14598"/>
                </a:cubicBezTo>
                <a:close/>
                <a:moveTo>
                  <a:pt x="16624" y="14597"/>
                </a:moveTo>
                <a:cubicBezTo>
                  <a:pt x="16475" y="14597"/>
                  <a:pt x="16329" y="14655"/>
                  <a:pt x="16219" y="14764"/>
                </a:cubicBezTo>
                <a:cubicBezTo>
                  <a:pt x="16056" y="14927"/>
                  <a:pt x="16007" y="15173"/>
                  <a:pt x="16095" y="15386"/>
                </a:cubicBezTo>
                <a:cubicBezTo>
                  <a:pt x="16184" y="15600"/>
                  <a:pt x="16392" y="15739"/>
                  <a:pt x="16623" y="15739"/>
                </a:cubicBezTo>
                <a:cubicBezTo>
                  <a:pt x="16939" y="15739"/>
                  <a:pt x="17194" y="15484"/>
                  <a:pt x="17194" y="15169"/>
                </a:cubicBezTo>
                <a:cubicBezTo>
                  <a:pt x="17194" y="14937"/>
                  <a:pt x="17056" y="14729"/>
                  <a:pt x="16842" y="14640"/>
                </a:cubicBezTo>
                <a:cubicBezTo>
                  <a:pt x="16772" y="14611"/>
                  <a:pt x="16698" y="14597"/>
                  <a:pt x="16624" y="14597"/>
                </a:cubicBezTo>
                <a:close/>
                <a:moveTo>
                  <a:pt x="19825" y="14597"/>
                </a:moveTo>
                <a:cubicBezTo>
                  <a:pt x="19677" y="14597"/>
                  <a:pt x="19530" y="14655"/>
                  <a:pt x="19421" y="14764"/>
                </a:cubicBezTo>
                <a:cubicBezTo>
                  <a:pt x="19257" y="14928"/>
                  <a:pt x="19209" y="15173"/>
                  <a:pt x="19297" y="15386"/>
                </a:cubicBezTo>
                <a:cubicBezTo>
                  <a:pt x="19386" y="15600"/>
                  <a:pt x="19594" y="15739"/>
                  <a:pt x="19825" y="15739"/>
                </a:cubicBezTo>
                <a:cubicBezTo>
                  <a:pt x="20139" y="15739"/>
                  <a:pt x="20395" y="15484"/>
                  <a:pt x="20396" y="15169"/>
                </a:cubicBezTo>
                <a:cubicBezTo>
                  <a:pt x="20396" y="14937"/>
                  <a:pt x="20257" y="14729"/>
                  <a:pt x="20043" y="14640"/>
                </a:cubicBezTo>
                <a:cubicBezTo>
                  <a:pt x="19973" y="14611"/>
                  <a:pt x="19899" y="14597"/>
                  <a:pt x="19825" y="14597"/>
                </a:cubicBezTo>
                <a:close/>
                <a:moveTo>
                  <a:pt x="23026" y="14598"/>
                </a:moveTo>
                <a:cubicBezTo>
                  <a:pt x="22877" y="14598"/>
                  <a:pt x="22731" y="14656"/>
                  <a:pt x="22622" y="14765"/>
                </a:cubicBezTo>
                <a:cubicBezTo>
                  <a:pt x="22459" y="14929"/>
                  <a:pt x="22410" y="15174"/>
                  <a:pt x="22498" y="15387"/>
                </a:cubicBezTo>
                <a:cubicBezTo>
                  <a:pt x="22587" y="15601"/>
                  <a:pt x="22796" y="15739"/>
                  <a:pt x="23026" y="15739"/>
                </a:cubicBezTo>
                <a:cubicBezTo>
                  <a:pt x="23341" y="15738"/>
                  <a:pt x="23597" y="15484"/>
                  <a:pt x="23597" y="15169"/>
                </a:cubicBezTo>
                <a:cubicBezTo>
                  <a:pt x="23597" y="14937"/>
                  <a:pt x="23457" y="14729"/>
                  <a:pt x="23244" y="14641"/>
                </a:cubicBezTo>
                <a:cubicBezTo>
                  <a:pt x="23173" y="14612"/>
                  <a:pt x="23099" y="14598"/>
                  <a:pt x="23026" y="14598"/>
                </a:cubicBezTo>
                <a:close/>
                <a:moveTo>
                  <a:pt x="617" y="17517"/>
                </a:moveTo>
                <a:cubicBezTo>
                  <a:pt x="469" y="17517"/>
                  <a:pt x="323" y="17575"/>
                  <a:pt x="213" y="17684"/>
                </a:cubicBezTo>
                <a:cubicBezTo>
                  <a:pt x="50" y="17847"/>
                  <a:pt x="1" y="18093"/>
                  <a:pt x="89" y="18306"/>
                </a:cubicBezTo>
                <a:cubicBezTo>
                  <a:pt x="178" y="18520"/>
                  <a:pt x="386" y="18658"/>
                  <a:pt x="617" y="18658"/>
                </a:cubicBezTo>
                <a:cubicBezTo>
                  <a:pt x="931" y="18658"/>
                  <a:pt x="1187" y="18403"/>
                  <a:pt x="1187" y="18088"/>
                </a:cubicBezTo>
                <a:cubicBezTo>
                  <a:pt x="1187" y="17857"/>
                  <a:pt x="1048" y="17649"/>
                  <a:pt x="835" y="17560"/>
                </a:cubicBezTo>
                <a:cubicBezTo>
                  <a:pt x="765" y="17531"/>
                  <a:pt x="691" y="17517"/>
                  <a:pt x="617" y="17517"/>
                </a:cubicBezTo>
                <a:close/>
                <a:moveTo>
                  <a:pt x="3817" y="17516"/>
                </a:moveTo>
                <a:cubicBezTo>
                  <a:pt x="3669" y="17516"/>
                  <a:pt x="3523" y="17574"/>
                  <a:pt x="3414" y="17683"/>
                </a:cubicBezTo>
                <a:cubicBezTo>
                  <a:pt x="3251" y="17847"/>
                  <a:pt x="3202" y="18092"/>
                  <a:pt x="3291" y="18306"/>
                </a:cubicBezTo>
                <a:cubicBezTo>
                  <a:pt x="3379" y="18520"/>
                  <a:pt x="3588" y="18658"/>
                  <a:pt x="3818" y="18658"/>
                </a:cubicBezTo>
                <a:cubicBezTo>
                  <a:pt x="4133" y="18657"/>
                  <a:pt x="4389" y="18403"/>
                  <a:pt x="4389" y="18088"/>
                </a:cubicBezTo>
                <a:cubicBezTo>
                  <a:pt x="4389" y="17856"/>
                  <a:pt x="4250" y="17648"/>
                  <a:pt x="4037" y="17560"/>
                </a:cubicBezTo>
                <a:cubicBezTo>
                  <a:pt x="3966" y="17531"/>
                  <a:pt x="3891" y="17516"/>
                  <a:pt x="3817" y="17516"/>
                </a:cubicBezTo>
                <a:close/>
                <a:moveTo>
                  <a:pt x="7020" y="17516"/>
                </a:moveTo>
                <a:cubicBezTo>
                  <a:pt x="6871" y="17516"/>
                  <a:pt x="6725" y="17574"/>
                  <a:pt x="6615" y="17683"/>
                </a:cubicBezTo>
                <a:cubicBezTo>
                  <a:pt x="6452" y="17846"/>
                  <a:pt x="6402" y="18092"/>
                  <a:pt x="6491" y="18305"/>
                </a:cubicBezTo>
                <a:cubicBezTo>
                  <a:pt x="6579" y="18519"/>
                  <a:pt x="6787" y="18658"/>
                  <a:pt x="7019" y="18658"/>
                </a:cubicBezTo>
                <a:cubicBezTo>
                  <a:pt x="7334" y="18658"/>
                  <a:pt x="7589" y="18403"/>
                  <a:pt x="7590" y="18088"/>
                </a:cubicBezTo>
                <a:cubicBezTo>
                  <a:pt x="7590" y="17856"/>
                  <a:pt x="7451" y="17648"/>
                  <a:pt x="7238" y="17559"/>
                </a:cubicBezTo>
                <a:cubicBezTo>
                  <a:pt x="7167" y="17530"/>
                  <a:pt x="7093" y="17516"/>
                  <a:pt x="7020" y="17516"/>
                </a:cubicBezTo>
                <a:close/>
                <a:moveTo>
                  <a:pt x="10221" y="17517"/>
                </a:moveTo>
                <a:cubicBezTo>
                  <a:pt x="10072" y="17517"/>
                  <a:pt x="9926" y="17575"/>
                  <a:pt x="9817" y="17684"/>
                </a:cubicBezTo>
                <a:cubicBezTo>
                  <a:pt x="9654" y="17848"/>
                  <a:pt x="9605" y="18093"/>
                  <a:pt x="9694" y="18306"/>
                </a:cubicBezTo>
                <a:cubicBezTo>
                  <a:pt x="9782" y="18520"/>
                  <a:pt x="9990" y="18658"/>
                  <a:pt x="10221" y="18658"/>
                </a:cubicBezTo>
                <a:cubicBezTo>
                  <a:pt x="10535" y="18657"/>
                  <a:pt x="10791" y="18403"/>
                  <a:pt x="10791" y="18088"/>
                </a:cubicBezTo>
                <a:cubicBezTo>
                  <a:pt x="10791" y="17857"/>
                  <a:pt x="10652" y="17648"/>
                  <a:pt x="10439" y="17560"/>
                </a:cubicBezTo>
                <a:cubicBezTo>
                  <a:pt x="10369" y="17531"/>
                  <a:pt x="10295" y="17517"/>
                  <a:pt x="10221" y="17517"/>
                </a:cubicBezTo>
                <a:close/>
                <a:moveTo>
                  <a:pt x="13422" y="17517"/>
                </a:moveTo>
                <a:cubicBezTo>
                  <a:pt x="13273" y="17517"/>
                  <a:pt x="13127" y="17575"/>
                  <a:pt x="13019" y="17684"/>
                </a:cubicBezTo>
                <a:cubicBezTo>
                  <a:pt x="12855" y="17847"/>
                  <a:pt x="12807" y="18092"/>
                  <a:pt x="12894" y="18305"/>
                </a:cubicBezTo>
                <a:cubicBezTo>
                  <a:pt x="12982" y="18519"/>
                  <a:pt x="13191" y="18658"/>
                  <a:pt x="13421" y="18658"/>
                </a:cubicBezTo>
                <a:cubicBezTo>
                  <a:pt x="13736" y="18658"/>
                  <a:pt x="13992" y="18403"/>
                  <a:pt x="13993" y="18088"/>
                </a:cubicBezTo>
                <a:cubicBezTo>
                  <a:pt x="13993" y="17857"/>
                  <a:pt x="13853" y="17649"/>
                  <a:pt x="13640" y="17560"/>
                </a:cubicBezTo>
                <a:cubicBezTo>
                  <a:pt x="13569" y="17531"/>
                  <a:pt x="13495" y="17517"/>
                  <a:pt x="13422" y="17517"/>
                </a:cubicBezTo>
                <a:close/>
                <a:moveTo>
                  <a:pt x="16624" y="17516"/>
                </a:moveTo>
                <a:cubicBezTo>
                  <a:pt x="16475" y="17516"/>
                  <a:pt x="16329" y="17574"/>
                  <a:pt x="16219" y="17683"/>
                </a:cubicBezTo>
                <a:cubicBezTo>
                  <a:pt x="16056" y="17846"/>
                  <a:pt x="16007" y="18092"/>
                  <a:pt x="16095" y="18305"/>
                </a:cubicBezTo>
                <a:cubicBezTo>
                  <a:pt x="16184" y="18519"/>
                  <a:pt x="16392" y="18658"/>
                  <a:pt x="16623" y="18658"/>
                </a:cubicBezTo>
                <a:cubicBezTo>
                  <a:pt x="16938" y="18658"/>
                  <a:pt x="17193" y="18403"/>
                  <a:pt x="17194" y="18088"/>
                </a:cubicBezTo>
                <a:cubicBezTo>
                  <a:pt x="17194" y="17856"/>
                  <a:pt x="17056" y="17648"/>
                  <a:pt x="16842" y="17559"/>
                </a:cubicBezTo>
                <a:cubicBezTo>
                  <a:pt x="16772" y="17530"/>
                  <a:pt x="16698" y="17516"/>
                  <a:pt x="16624" y="17516"/>
                </a:cubicBezTo>
                <a:close/>
                <a:moveTo>
                  <a:pt x="19824" y="17516"/>
                </a:moveTo>
                <a:cubicBezTo>
                  <a:pt x="19676" y="17516"/>
                  <a:pt x="19530" y="17574"/>
                  <a:pt x="19421" y="17683"/>
                </a:cubicBezTo>
                <a:cubicBezTo>
                  <a:pt x="19257" y="17847"/>
                  <a:pt x="19209" y="18092"/>
                  <a:pt x="19297" y="18305"/>
                </a:cubicBezTo>
                <a:cubicBezTo>
                  <a:pt x="19385" y="18519"/>
                  <a:pt x="19594" y="18658"/>
                  <a:pt x="19825" y="18658"/>
                </a:cubicBezTo>
                <a:cubicBezTo>
                  <a:pt x="20139" y="18658"/>
                  <a:pt x="20395" y="18403"/>
                  <a:pt x="20396" y="18088"/>
                </a:cubicBezTo>
                <a:cubicBezTo>
                  <a:pt x="20396" y="17856"/>
                  <a:pt x="20257" y="17648"/>
                  <a:pt x="20044" y="17560"/>
                </a:cubicBezTo>
                <a:cubicBezTo>
                  <a:pt x="19973" y="17531"/>
                  <a:pt x="19898" y="17516"/>
                  <a:pt x="19824" y="17516"/>
                </a:cubicBezTo>
                <a:close/>
                <a:moveTo>
                  <a:pt x="23026" y="17517"/>
                </a:moveTo>
                <a:cubicBezTo>
                  <a:pt x="22877" y="17517"/>
                  <a:pt x="22731" y="17575"/>
                  <a:pt x="22622" y="17684"/>
                </a:cubicBezTo>
                <a:cubicBezTo>
                  <a:pt x="22459" y="17848"/>
                  <a:pt x="22410" y="18093"/>
                  <a:pt x="22498" y="18306"/>
                </a:cubicBezTo>
                <a:cubicBezTo>
                  <a:pt x="22587" y="18520"/>
                  <a:pt x="22796" y="18658"/>
                  <a:pt x="23026" y="18658"/>
                </a:cubicBezTo>
                <a:cubicBezTo>
                  <a:pt x="23341" y="18657"/>
                  <a:pt x="23596" y="18403"/>
                  <a:pt x="23597" y="18088"/>
                </a:cubicBezTo>
                <a:cubicBezTo>
                  <a:pt x="23597" y="17857"/>
                  <a:pt x="23458" y="17648"/>
                  <a:pt x="23244" y="17560"/>
                </a:cubicBezTo>
                <a:cubicBezTo>
                  <a:pt x="23173" y="17531"/>
                  <a:pt x="23099" y="17517"/>
                  <a:pt x="23026" y="17517"/>
                </a:cubicBezTo>
                <a:close/>
                <a:moveTo>
                  <a:pt x="617" y="20436"/>
                </a:moveTo>
                <a:cubicBezTo>
                  <a:pt x="469" y="20436"/>
                  <a:pt x="323" y="20494"/>
                  <a:pt x="213" y="20603"/>
                </a:cubicBezTo>
                <a:cubicBezTo>
                  <a:pt x="50" y="20767"/>
                  <a:pt x="1" y="21012"/>
                  <a:pt x="89" y="21226"/>
                </a:cubicBezTo>
                <a:cubicBezTo>
                  <a:pt x="178" y="21439"/>
                  <a:pt x="386" y="21577"/>
                  <a:pt x="617" y="21577"/>
                </a:cubicBezTo>
                <a:cubicBezTo>
                  <a:pt x="931" y="21577"/>
                  <a:pt x="1187" y="21322"/>
                  <a:pt x="1187" y="21007"/>
                </a:cubicBezTo>
                <a:cubicBezTo>
                  <a:pt x="1187" y="20776"/>
                  <a:pt x="1048" y="20568"/>
                  <a:pt x="835" y="20479"/>
                </a:cubicBezTo>
                <a:cubicBezTo>
                  <a:pt x="765" y="20450"/>
                  <a:pt x="691" y="20436"/>
                  <a:pt x="617" y="20436"/>
                </a:cubicBezTo>
                <a:close/>
                <a:moveTo>
                  <a:pt x="3818" y="20435"/>
                </a:moveTo>
                <a:cubicBezTo>
                  <a:pt x="3669" y="20435"/>
                  <a:pt x="3523" y="20494"/>
                  <a:pt x="3414" y="20602"/>
                </a:cubicBezTo>
                <a:cubicBezTo>
                  <a:pt x="3251" y="20766"/>
                  <a:pt x="3202" y="21012"/>
                  <a:pt x="3291" y="21226"/>
                </a:cubicBezTo>
                <a:cubicBezTo>
                  <a:pt x="3380" y="21439"/>
                  <a:pt x="3588" y="21577"/>
                  <a:pt x="3818" y="21577"/>
                </a:cubicBezTo>
                <a:cubicBezTo>
                  <a:pt x="4133" y="21577"/>
                  <a:pt x="4389" y="21322"/>
                  <a:pt x="4389" y="21007"/>
                </a:cubicBezTo>
                <a:cubicBezTo>
                  <a:pt x="4389" y="20775"/>
                  <a:pt x="4250" y="20567"/>
                  <a:pt x="4037" y="20479"/>
                </a:cubicBezTo>
                <a:cubicBezTo>
                  <a:pt x="3966" y="20450"/>
                  <a:pt x="3892" y="20435"/>
                  <a:pt x="3818" y="20435"/>
                </a:cubicBezTo>
                <a:close/>
                <a:moveTo>
                  <a:pt x="7020" y="20435"/>
                </a:moveTo>
                <a:cubicBezTo>
                  <a:pt x="6871" y="20435"/>
                  <a:pt x="6725" y="20493"/>
                  <a:pt x="6615" y="20602"/>
                </a:cubicBezTo>
                <a:cubicBezTo>
                  <a:pt x="6452" y="20766"/>
                  <a:pt x="6402" y="21011"/>
                  <a:pt x="6491" y="21224"/>
                </a:cubicBezTo>
                <a:cubicBezTo>
                  <a:pt x="6579" y="21438"/>
                  <a:pt x="6787" y="21577"/>
                  <a:pt x="7019" y="21577"/>
                </a:cubicBezTo>
                <a:cubicBezTo>
                  <a:pt x="7334" y="21577"/>
                  <a:pt x="7589" y="21322"/>
                  <a:pt x="7590" y="21007"/>
                </a:cubicBezTo>
                <a:cubicBezTo>
                  <a:pt x="7590" y="20775"/>
                  <a:pt x="7451" y="20567"/>
                  <a:pt x="7238" y="20478"/>
                </a:cubicBezTo>
                <a:cubicBezTo>
                  <a:pt x="7167" y="20449"/>
                  <a:pt x="7093" y="20435"/>
                  <a:pt x="7020" y="20435"/>
                </a:cubicBezTo>
                <a:close/>
                <a:moveTo>
                  <a:pt x="10221" y="20436"/>
                </a:moveTo>
                <a:cubicBezTo>
                  <a:pt x="10072" y="20436"/>
                  <a:pt x="9926" y="20494"/>
                  <a:pt x="9817" y="20603"/>
                </a:cubicBezTo>
                <a:cubicBezTo>
                  <a:pt x="9654" y="20767"/>
                  <a:pt x="9605" y="21012"/>
                  <a:pt x="9694" y="21226"/>
                </a:cubicBezTo>
                <a:cubicBezTo>
                  <a:pt x="9782" y="21439"/>
                  <a:pt x="9990" y="21577"/>
                  <a:pt x="10221" y="21577"/>
                </a:cubicBezTo>
                <a:cubicBezTo>
                  <a:pt x="10535" y="21576"/>
                  <a:pt x="10791" y="21322"/>
                  <a:pt x="10791" y="21007"/>
                </a:cubicBezTo>
                <a:cubicBezTo>
                  <a:pt x="10791" y="20776"/>
                  <a:pt x="10652" y="20567"/>
                  <a:pt x="10439" y="20479"/>
                </a:cubicBezTo>
                <a:cubicBezTo>
                  <a:pt x="10369" y="20450"/>
                  <a:pt x="10295" y="20436"/>
                  <a:pt x="10221" y="20436"/>
                </a:cubicBezTo>
                <a:close/>
                <a:moveTo>
                  <a:pt x="13422" y="20436"/>
                </a:moveTo>
                <a:cubicBezTo>
                  <a:pt x="13273" y="20436"/>
                  <a:pt x="13127" y="20494"/>
                  <a:pt x="13019" y="20603"/>
                </a:cubicBezTo>
                <a:cubicBezTo>
                  <a:pt x="12855" y="20766"/>
                  <a:pt x="12807" y="21011"/>
                  <a:pt x="12894" y="21224"/>
                </a:cubicBezTo>
                <a:cubicBezTo>
                  <a:pt x="12982" y="21438"/>
                  <a:pt x="13191" y="21577"/>
                  <a:pt x="13421" y="21577"/>
                </a:cubicBezTo>
                <a:cubicBezTo>
                  <a:pt x="13736" y="21577"/>
                  <a:pt x="13992" y="21322"/>
                  <a:pt x="13993" y="21007"/>
                </a:cubicBezTo>
                <a:cubicBezTo>
                  <a:pt x="13993" y="20776"/>
                  <a:pt x="13853" y="20568"/>
                  <a:pt x="13640" y="20479"/>
                </a:cubicBezTo>
                <a:cubicBezTo>
                  <a:pt x="13569" y="20450"/>
                  <a:pt x="13495" y="20436"/>
                  <a:pt x="13422" y="20436"/>
                </a:cubicBezTo>
                <a:close/>
                <a:moveTo>
                  <a:pt x="16624" y="20435"/>
                </a:moveTo>
                <a:cubicBezTo>
                  <a:pt x="16475" y="20435"/>
                  <a:pt x="16329" y="20493"/>
                  <a:pt x="16219" y="20602"/>
                </a:cubicBezTo>
                <a:cubicBezTo>
                  <a:pt x="16056" y="20765"/>
                  <a:pt x="16007" y="21011"/>
                  <a:pt x="16095" y="21224"/>
                </a:cubicBezTo>
                <a:cubicBezTo>
                  <a:pt x="16184" y="21438"/>
                  <a:pt x="16392" y="21577"/>
                  <a:pt x="16623" y="21577"/>
                </a:cubicBezTo>
                <a:cubicBezTo>
                  <a:pt x="16939" y="21577"/>
                  <a:pt x="17193" y="21322"/>
                  <a:pt x="17194" y="21007"/>
                </a:cubicBezTo>
                <a:cubicBezTo>
                  <a:pt x="17194" y="20775"/>
                  <a:pt x="17056" y="20567"/>
                  <a:pt x="16842" y="20478"/>
                </a:cubicBezTo>
                <a:cubicBezTo>
                  <a:pt x="16772" y="20449"/>
                  <a:pt x="16698" y="20435"/>
                  <a:pt x="16624" y="20435"/>
                </a:cubicBezTo>
                <a:close/>
                <a:moveTo>
                  <a:pt x="19824" y="20435"/>
                </a:moveTo>
                <a:cubicBezTo>
                  <a:pt x="19676" y="20435"/>
                  <a:pt x="19530" y="20493"/>
                  <a:pt x="19421" y="20602"/>
                </a:cubicBezTo>
                <a:cubicBezTo>
                  <a:pt x="19257" y="20766"/>
                  <a:pt x="19209" y="21011"/>
                  <a:pt x="19297" y="21224"/>
                </a:cubicBezTo>
                <a:cubicBezTo>
                  <a:pt x="19386" y="21438"/>
                  <a:pt x="19594" y="21577"/>
                  <a:pt x="19825" y="21577"/>
                </a:cubicBezTo>
                <a:cubicBezTo>
                  <a:pt x="20139" y="21577"/>
                  <a:pt x="20395" y="21322"/>
                  <a:pt x="20396" y="21007"/>
                </a:cubicBezTo>
                <a:cubicBezTo>
                  <a:pt x="20396" y="20775"/>
                  <a:pt x="20257" y="20567"/>
                  <a:pt x="20043" y="20479"/>
                </a:cubicBezTo>
                <a:cubicBezTo>
                  <a:pt x="19972" y="20450"/>
                  <a:pt x="19898" y="20435"/>
                  <a:pt x="19824" y="20435"/>
                </a:cubicBezTo>
                <a:close/>
                <a:moveTo>
                  <a:pt x="23026" y="20436"/>
                </a:moveTo>
                <a:cubicBezTo>
                  <a:pt x="22877" y="20436"/>
                  <a:pt x="22731" y="20494"/>
                  <a:pt x="22622" y="20603"/>
                </a:cubicBezTo>
                <a:cubicBezTo>
                  <a:pt x="22459" y="20767"/>
                  <a:pt x="22410" y="21012"/>
                  <a:pt x="22498" y="21226"/>
                </a:cubicBezTo>
                <a:cubicBezTo>
                  <a:pt x="22587" y="21439"/>
                  <a:pt x="22796" y="21577"/>
                  <a:pt x="23026" y="21577"/>
                </a:cubicBezTo>
                <a:cubicBezTo>
                  <a:pt x="23341" y="21576"/>
                  <a:pt x="23596" y="21322"/>
                  <a:pt x="23597" y="21007"/>
                </a:cubicBezTo>
                <a:cubicBezTo>
                  <a:pt x="23597" y="20776"/>
                  <a:pt x="23457" y="20567"/>
                  <a:pt x="23244" y="20479"/>
                </a:cubicBezTo>
                <a:cubicBezTo>
                  <a:pt x="23173" y="20450"/>
                  <a:pt x="23099" y="20436"/>
                  <a:pt x="23026" y="20436"/>
                </a:cubicBezTo>
                <a:close/>
                <a:moveTo>
                  <a:pt x="13422" y="23356"/>
                </a:moveTo>
                <a:cubicBezTo>
                  <a:pt x="13273" y="23356"/>
                  <a:pt x="13127" y="23414"/>
                  <a:pt x="13018" y="23522"/>
                </a:cubicBezTo>
                <a:cubicBezTo>
                  <a:pt x="12855" y="23686"/>
                  <a:pt x="12807" y="23931"/>
                  <a:pt x="12894" y="24145"/>
                </a:cubicBezTo>
                <a:cubicBezTo>
                  <a:pt x="12982" y="24358"/>
                  <a:pt x="13191" y="24497"/>
                  <a:pt x="13421" y="24497"/>
                </a:cubicBezTo>
                <a:cubicBezTo>
                  <a:pt x="13737" y="24497"/>
                  <a:pt x="13993" y="24241"/>
                  <a:pt x="13993" y="23926"/>
                </a:cubicBezTo>
                <a:lnTo>
                  <a:pt x="13993" y="23925"/>
                </a:lnTo>
                <a:cubicBezTo>
                  <a:pt x="13992" y="23694"/>
                  <a:pt x="13853" y="23487"/>
                  <a:pt x="13640" y="23399"/>
                </a:cubicBezTo>
                <a:cubicBezTo>
                  <a:pt x="13569" y="23370"/>
                  <a:pt x="13495" y="23356"/>
                  <a:pt x="13422" y="23356"/>
                </a:cubicBezTo>
                <a:close/>
                <a:moveTo>
                  <a:pt x="16624" y="23354"/>
                </a:moveTo>
                <a:cubicBezTo>
                  <a:pt x="16475" y="23354"/>
                  <a:pt x="16329" y="23412"/>
                  <a:pt x="16219" y="23521"/>
                </a:cubicBezTo>
                <a:cubicBezTo>
                  <a:pt x="16056" y="23685"/>
                  <a:pt x="16007" y="23930"/>
                  <a:pt x="16095" y="24145"/>
                </a:cubicBezTo>
                <a:cubicBezTo>
                  <a:pt x="16184" y="24358"/>
                  <a:pt x="16392" y="24497"/>
                  <a:pt x="16623" y="24497"/>
                </a:cubicBezTo>
                <a:cubicBezTo>
                  <a:pt x="16939" y="24497"/>
                  <a:pt x="17194" y="24241"/>
                  <a:pt x="17194" y="23926"/>
                </a:cubicBezTo>
                <a:lnTo>
                  <a:pt x="17194" y="23925"/>
                </a:lnTo>
                <a:cubicBezTo>
                  <a:pt x="17194" y="23694"/>
                  <a:pt x="17056" y="23486"/>
                  <a:pt x="16841" y="23397"/>
                </a:cubicBezTo>
                <a:cubicBezTo>
                  <a:pt x="16771" y="23368"/>
                  <a:pt x="16697" y="23354"/>
                  <a:pt x="16624" y="23354"/>
                </a:cubicBezTo>
                <a:close/>
                <a:moveTo>
                  <a:pt x="19825" y="23355"/>
                </a:moveTo>
                <a:cubicBezTo>
                  <a:pt x="19676" y="23355"/>
                  <a:pt x="19530" y="23413"/>
                  <a:pt x="19421" y="23521"/>
                </a:cubicBezTo>
                <a:cubicBezTo>
                  <a:pt x="19257" y="23685"/>
                  <a:pt x="19209" y="23930"/>
                  <a:pt x="19297" y="24145"/>
                </a:cubicBezTo>
                <a:cubicBezTo>
                  <a:pt x="19386" y="24358"/>
                  <a:pt x="19594" y="24497"/>
                  <a:pt x="19825" y="24497"/>
                </a:cubicBezTo>
                <a:cubicBezTo>
                  <a:pt x="20140" y="24497"/>
                  <a:pt x="20396" y="24241"/>
                  <a:pt x="20396" y="23926"/>
                </a:cubicBezTo>
                <a:lnTo>
                  <a:pt x="20396" y="23925"/>
                </a:lnTo>
                <a:cubicBezTo>
                  <a:pt x="20396" y="23694"/>
                  <a:pt x="20256" y="23486"/>
                  <a:pt x="20043" y="23398"/>
                </a:cubicBezTo>
                <a:cubicBezTo>
                  <a:pt x="19973" y="23369"/>
                  <a:pt x="19898" y="23355"/>
                  <a:pt x="19825" y="23355"/>
                </a:cubicBezTo>
                <a:close/>
                <a:moveTo>
                  <a:pt x="10221" y="23355"/>
                </a:moveTo>
                <a:cubicBezTo>
                  <a:pt x="10072" y="23355"/>
                  <a:pt x="9926" y="23413"/>
                  <a:pt x="9816" y="23522"/>
                </a:cubicBezTo>
                <a:cubicBezTo>
                  <a:pt x="9654" y="23686"/>
                  <a:pt x="9605" y="23932"/>
                  <a:pt x="9694" y="24145"/>
                </a:cubicBezTo>
                <a:cubicBezTo>
                  <a:pt x="9782" y="24357"/>
                  <a:pt x="9988" y="24497"/>
                  <a:pt x="10218" y="24497"/>
                </a:cubicBezTo>
                <a:cubicBezTo>
                  <a:pt x="10219" y="24497"/>
                  <a:pt x="10220" y="24497"/>
                  <a:pt x="10221" y="24497"/>
                </a:cubicBezTo>
                <a:cubicBezTo>
                  <a:pt x="10536" y="24497"/>
                  <a:pt x="10791" y="24241"/>
                  <a:pt x="10791" y="23926"/>
                </a:cubicBezTo>
                <a:lnTo>
                  <a:pt x="10791" y="23925"/>
                </a:lnTo>
                <a:cubicBezTo>
                  <a:pt x="10791" y="23694"/>
                  <a:pt x="10651" y="23486"/>
                  <a:pt x="10438" y="23398"/>
                </a:cubicBezTo>
                <a:cubicBezTo>
                  <a:pt x="10368" y="23369"/>
                  <a:pt x="10294" y="23355"/>
                  <a:pt x="10221" y="23355"/>
                </a:cubicBezTo>
                <a:close/>
                <a:moveTo>
                  <a:pt x="616" y="23356"/>
                </a:moveTo>
                <a:cubicBezTo>
                  <a:pt x="468" y="23356"/>
                  <a:pt x="322" y="23414"/>
                  <a:pt x="213" y="23524"/>
                </a:cubicBezTo>
                <a:cubicBezTo>
                  <a:pt x="50" y="23687"/>
                  <a:pt x="1" y="23932"/>
                  <a:pt x="89" y="24146"/>
                </a:cubicBezTo>
                <a:cubicBezTo>
                  <a:pt x="178" y="24359"/>
                  <a:pt x="386" y="24498"/>
                  <a:pt x="617" y="24498"/>
                </a:cubicBezTo>
                <a:cubicBezTo>
                  <a:pt x="933" y="24498"/>
                  <a:pt x="1188" y="24242"/>
                  <a:pt x="1187" y="23926"/>
                </a:cubicBezTo>
                <a:cubicBezTo>
                  <a:pt x="1187" y="23695"/>
                  <a:pt x="1047" y="23487"/>
                  <a:pt x="834" y="23399"/>
                </a:cubicBezTo>
                <a:cubicBezTo>
                  <a:pt x="764" y="23370"/>
                  <a:pt x="690" y="23356"/>
                  <a:pt x="616" y="23356"/>
                </a:cubicBezTo>
                <a:close/>
                <a:moveTo>
                  <a:pt x="3818" y="23355"/>
                </a:moveTo>
                <a:cubicBezTo>
                  <a:pt x="3669" y="23355"/>
                  <a:pt x="3523" y="23414"/>
                  <a:pt x="3414" y="23524"/>
                </a:cubicBezTo>
                <a:cubicBezTo>
                  <a:pt x="3250" y="23687"/>
                  <a:pt x="3203" y="23932"/>
                  <a:pt x="3291" y="24146"/>
                </a:cubicBezTo>
                <a:cubicBezTo>
                  <a:pt x="3380" y="24359"/>
                  <a:pt x="3588" y="24498"/>
                  <a:pt x="3818" y="24498"/>
                </a:cubicBezTo>
                <a:cubicBezTo>
                  <a:pt x="4134" y="24498"/>
                  <a:pt x="4390" y="24241"/>
                  <a:pt x="4389" y="23926"/>
                </a:cubicBezTo>
                <a:lnTo>
                  <a:pt x="4389" y="23925"/>
                </a:lnTo>
                <a:cubicBezTo>
                  <a:pt x="4389" y="23694"/>
                  <a:pt x="4249" y="23486"/>
                  <a:pt x="4036" y="23398"/>
                </a:cubicBezTo>
                <a:cubicBezTo>
                  <a:pt x="3965" y="23369"/>
                  <a:pt x="3892" y="23355"/>
                  <a:pt x="3818" y="23355"/>
                </a:cubicBezTo>
                <a:close/>
                <a:moveTo>
                  <a:pt x="7019" y="23355"/>
                </a:moveTo>
                <a:cubicBezTo>
                  <a:pt x="6870" y="23355"/>
                  <a:pt x="6724" y="23413"/>
                  <a:pt x="6614" y="23522"/>
                </a:cubicBezTo>
                <a:cubicBezTo>
                  <a:pt x="6451" y="23686"/>
                  <a:pt x="6402" y="23932"/>
                  <a:pt x="6491" y="24146"/>
                </a:cubicBezTo>
                <a:cubicBezTo>
                  <a:pt x="6580" y="24359"/>
                  <a:pt x="6788" y="24498"/>
                  <a:pt x="7019" y="24498"/>
                </a:cubicBezTo>
                <a:cubicBezTo>
                  <a:pt x="7335" y="24498"/>
                  <a:pt x="7590" y="24241"/>
                  <a:pt x="7590" y="23926"/>
                </a:cubicBezTo>
                <a:lnTo>
                  <a:pt x="7590" y="23925"/>
                </a:lnTo>
                <a:cubicBezTo>
                  <a:pt x="7589" y="23694"/>
                  <a:pt x="7450" y="23486"/>
                  <a:pt x="7236" y="23398"/>
                </a:cubicBezTo>
                <a:cubicBezTo>
                  <a:pt x="7166" y="23369"/>
                  <a:pt x="7092" y="23355"/>
                  <a:pt x="7019" y="23355"/>
                </a:cubicBezTo>
                <a:close/>
                <a:moveTo>
                  <a:pt x="23026" y="23356"/>
                </a:moveTo>
                <a:cubicBezTo>
                  <a:pt x="22877" y="23356"/>
                  <a:pt x="22731" y="23415"/>
                  <a:pt x="22622" y="23524"/>
                </a:cubicBezTo>
                <a:cubicBezTo>
                  <a:pt x="22459" y="23687"/>
                  <a:pt x="22410" y="23932"/>
                  <a:pt x="22498" y="24146"/>
                </a:cubicBezTo>
                <a:cubicBezTo>
                  <a:pt x="22587" y="24359"/>
                  <a:pt x="22796" y="24498"/>
                  <a:pt x="23026" y="24498"/>
                </a:cubicBezTo>
                <a:cubicBezTo>
                  <a:pt x="23342" y="24498"/>
                  <a:pt x="23597" y="24241"/>
                  <a:pt x="23597" y="23926"/>
                </a:cubicBezTo>
                <a:lnTo>
                  <a:pt x="23597" y="23925"/>
                </a:lnTo>
                <a:cubicBezTo>
                  <a:pt x="23596" y="23694"/>
                  <a:pt x="23457" y="23487"/>
                  <a:pt x="23243" y="23399"/>
                </a:cubicBezTo>
                <a:cubicBezTo>
                  <a:pt x="23172" y="23370"/>
                  <a:pt x="23099" y="23356"/>
                  <a:pt x="23026" y="23356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6334913" y="2543169"/>
            <a:ext cx="2517990" cy="2311978"/>
            <a:chOff x="4115675" y="3374025"/>
            <a:chExt cx="687825" cy="631550"/>
          </a:xfrm>
        </p:grpSpPr>
        <p:sp>
          <p:nvSpPr>
            <p:cNvPr id="254" name="Google Shape;254;p9"/>
            <p:cNvSpPr/>
            <p:nvPr/>
          </p:nvSpPr>
          <p:spPr>
            <a:xfrm>
              <a:off x="4115675" y="33740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9"/>
                    <a:pt x="198" y="1006"/>
                    <a:pt x="280" y="1006"/>
                  </a:cubicBezTo>
                  <a:cubicBezTo>
                    <a:pt x="324" y="1006"/>
                    <a:pt x="368" y="992"/>
                    <a:pt x="408" y="964"/>
                  </a:cubicBezTo>
                  <a:cubicBezTo>
                    <a:pt x="797" y="692"/>
                    <a:pt x="1233" y="556"/>
                    <a:pt x="1669" y="556"/>
                  </a:cubicBezTo>
                  <a:cubicBezTo>
                    <a:pt x="2105" y="556"/>
                    <a:pt x="2541" y="692"/>
                    <a:pt x="2930" y="964"/>
                  </a:cubicBezTo>
                  <a:lnTo>
                    <a:pt x="4179" y="1840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8"/>
                    <a:pt x="7216" y="1840"/>
                  </a:cubicBezTo>
                  <a:lnTo>
                    <a:pt x="8467" y="964"/>
                  </a:lnTo>
                  <a:cubicBezTo>
                    <a:pt x="8856" y="692"/>
                    <a:pt x="9291" y="556"/>
                    <a:pt x="9727" y="556"/>
                  </a:cubicBezTo>
                  <a:cubicBezTo>
                    <a:pt x="10163" y="556"/>
                    <a:pt x="10599" y="692"/>
                    <a:pt x="10987" y="964"/>
                  </a:cubicBezTo>
                  <a:lnTo>
                    <a:pt x="12237" y="1840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40"/>
                  </a:cubicBezTo>
                  <a:lnTo>
                    <a:pt x="16524" y="964"/>
                  </a:lnTo>
                  <a:cubicBezTo>
                    <a:pt x="16913" y="692"/>
                    <a:pt x="17349" y="556"/>
                    <a:pt x="17785" y="556"/>
                  </a:cubicBezTo>
                  <a:cubicBezTo>
                    <a:pt x="18220" y="556"/>
                    <a:pt x="18656" y="692"/>
                    <a:pt x="19045" y="964"/>
                  </a:cubicBezTo>
                  <a:lnTo>
                    <a:pt x="20295" y="1840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40"/>
                  </a:cubicBezTo>
                  <a:lnTo>
                    <a:pt x="24582" y="964"/>
                  </a:lnTo>
                  <a:cubicBezTo>
                    <a:pt x="24970" y="692"/>
                    <a:pt x="25406" y="556"/>
                    <a:pt x="25842" y="556"/>
                  </a:cubicBezTo>
                  <a:cubicBezTo>
                    <a:pt x="26278" y="556"/>
                    <a:pt x="26714" y="692"/>
                    <a:pt x="27102" y="964"/>
                  </a:cubicBezTo>
                  <a:cubicBezTo>
                    <a:pt x="27142" y="992"/>
                    <a:pt x="27187" y="1006"/>
                    <a:pt x="27231" y="1006"/>
                  </a:cubicBezTo>
                  <a:cubicBezTo>
                    <a:pt x="27313" y="1006"/>
                    <a:pt x="27393" y="959"/>
                    <a:pt x="27440" y="874"/>
                  </a:cubicBezTo>
                  <a:cubicBezTo>
                    <a:pt x="27511" y="744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115675" y="3431275"/>
              <a:ext cx="687825" cy="58275"/>
            </a:xfrm>
            <a:custGeom>
              <a:rect b="b" l="l" r="r" t="t"/>
              <a:pathLst>
                <a:path extrusionOk="0" h="2331" w="27513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1"/>
                    <a:pt x="5698" y="2331"/>
                  </a:cubicBezTo>
                  <a:cubicBezTo>
                    <a:pt x="6223" y="2331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5"/>
                    <a:pt x="13231" y="2330"/>
                    <a:pt x="13755" y="2330"/>
                  </a:cubicBezTo>
                  <a:cubicBezTo>
                    <a:pt x="14281" y="2330"/>
                    <a:pt x="14806" y="2165"/>
                    <a:pt x="15275" y="1838"/>
                  </a:cubicBezTo>
                  <a:lnTo>
                    <a:pt x="16525" y="963"/>
                  </a:lnTo>
                  <a:cubicBezTo>
                    <a:pt x="16914" y="690"/>
                    <a:pt x="17350" y="554"/>
                    <a:pt x="17786" y="554"/>
                  </a:cubicBezTo>
                  <a:cubicBezTo>
                    <a:pt x="18221" y="554"/>
                    <a:pt x="18657" y="690"/>
                    <a:pt x="19046" y="963"/>
                  </a:cubicBezTo>
                  <a:lnTo>
                    <a:pt x="20295" y="1838"/>
                  </a:lnTo>
                  <a:cubicBezTo>
                    <a:pt x="20764" y="2166"/>
                    <a:pt x="21289" y="2331"/>
                    <a:pt x="21814" y="2331"/>
                  </a:cubicBezTo>
                  <a:cubicBezTo>
                    <a:pt x="22339" y="2331"/>
                    <a:pt x="22864" y="2166"/>
                    <a:pt x="23332" y="1838"/>
                  </a:cubicBezTo>
                  <a:lnTo>
                    <a:pt x="24583" y="963"/>
                  </a:lnTo>
                  <a:cubicBezTo>
                    <a:pt x="24971" y="690"/>
                    <a:pt x="25407" y="554"/>
                    <a:pt x="25843" y="554"/>
                  </a:cubicBezTo>
                  <a:cubicBezTo>
                    <a:pt x="26279" y="554"/>
                    <a:pt x="26715" y="690"/>
                    <a:pt x="27103" y="963"/>
                  </a:cubicBezTo>
                  <a:cubicBezTo>
                    <a:pt x="27143" y="991"/>
                    <a:pt x="27188" y="1004"/>
                    <a:pt x="27232" y="1004"/>
                  </a:cubicBezTo>
                  <a:cubicBezTo>
                    <a:pt x="27314" y="1004"/>
                    <a:pt x="27394" y="958"/>
                    <a:pt x="27441" y="874"/>
                  </a:cubicBezTo>
                  <a:cubicBezTo>
                    <a:pt x="27512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5" y="1368"/>
                  </a:lnTo>
                  <a:cubicBezTo>
                    <a:pt x="22686" y="1640"/>
                    <a:pt x="22250" y="1776"/>
                    <a:pt x="21814" y="1776"/>
                  </a:cubicBezTo>
                  <a:cubicBezTo>
                    <a:pt x="21378" y="1776"/>
                    <a:pt x="20943" y="1641"/>
                    <a:pt x="20554" y="1368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8"/>
                  </a:cubicBezTo>
                  <a:lnTo>
                    <a:pt x="11246" y="493"/>
                  </a:lnTo>
                  <a:cubicBezTo>
                    <a:pt x="10778" y="165"/>
                    <a:pt x="10253" y="0"/>
                    <a:pt x="9728" y="0"/>
                  </a:cubicBezTo>
                  <a:cubicBezTo>
                    <a:pt x="9203" y="0"/>
                    <a:pt x="8677" y="165"/>
                    <a:pt x="8209" y="493"/>
                  </a:cubicBezTo>
                  <a:lnTo>
                    <a:pt x="6959" y="1368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115675" y="34884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115675" y="35457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4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115675" y="360292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5"/>
                    <a:pt x="151" y="493"/>
                  </a:cubicBezTo>
                  <a:cubicBezTo>
                    <a:pt x="36" y="572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3"/>
                  </a:cubicBezTo>
                  <a:lnTo>
                    <a:pt x="4179" y="1838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8"/>
                  </a:cubicBezTo>
                  <a:lnTo>
                    <a:pt x="8467" y="963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3"/>
                  </a:cubicBezTo>
                  <a:lnTo>
                    <a:pt x="12237" y="1838"/>
                  </a:lnTo>
                  <a:cubicBezTo>
                    <a:pt x="12706" y="2167"/>
                    <a:pt x="13231" y="2330"/>
                    <a:pt x="13755" y="2330"/>
                  </a:cubicBezTo>
                  <a:cubicBezTo>
                    <a:pt x="14281" y="2330"/>
                    <a:pt x="14806" y="2167"/>
                    <a:pt x="15274" y="1838"/>
                  </a:cubicBezTo>
                  <a:lnTo>
                    <a:pt x="16524" y="963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3"/>
                  </a:cubicBezTo>
                  <a:lnTo>
                    <a:pt x="20295" y="1838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8"/>
                  </a:cubicBezTo>
                  <a:lnTo>
                    <a:pt x="24582" y="963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2"/>
                    <a:pt x="27361" y="493"/>
                  </a:cubicBezTo>
                  <a:cubicBezTo>
                    <a:pt x="26893" y="165"/>
                    <a:pt x="26368" y="0"/>
                    <a:pt x="25843" y="0"/>
                  </a:cubicBezTo>
                  <a:cubicBezTo>
                    <a:pt x="25317" y="0"/>
                    <a:pt x="24792" y="165"/>
                    <a:pt x="24324" y="493"/>
                  </a:cubicBezTo>
                  <a:lnTo>
                    <a:pt x="23074" y="1367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7" y="1776"/>
                    <a:pt x="20942" y="1640"/>
                    <a:pt x="20553" y="1367"/>
                  </a:cubicBezTo>
                  <a:lnTo>
                    <a:pt x="19304" y="493"/>
                  </a:lnTo>
                  <a:cubicBezTo>
                    <a:pt x="18835" y="165"/>
                    <a:pt x="18310" y="0"/>
                    <a:pt x="17785" y="0"/>
                  </a:cubicBezTo>
                  <a:cubicBezTo>
                    <a:pt x="17260" y="0"/>
                    <a:pt x="16735" y="165"/>
                    <a:pt x="16267" y="493"/>
                  </a:cubicBezTo>
                  <a:lnTo>
                    <a:pt x="15016" y="1367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7"/>
                  </a:cubicBezTo>
                  <a:lnTo>
                    <a:pt x="11245" y="493"/>
                  </a:lnTo>
                  <a:cubicBezTo>
                    <a:pt x="10777" y="165"/>
                    <a:pt x="10252" y="0"/>
                    <a:pt x="9727" y="0"/>
                  </a:cubicBezTo>
                  <a:cubicBezTo>
                    <a:pt x="9202" y="0"/>
                    <a:pt x="8676" y="165"/>
                    <a:pt x="8208" y="493"/>
                  </a:cubicBezTo>
                  <a:lnTo>
                    <a:pt x="6959" y="1367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7"/>
                  </a:cubicBezTo>
                  <a:lnTo>
                    <a:pt x="3188" y="493"/>
                  </a:lnTo>
                  <a:cubicBezTo>
                    <a:pt x="2719" y="165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115675" y="36601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115675" y="371840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2"/>
                  </a:cubicBezTo>
                  <a:cubicBezTo>
                    <a:pt x="36" y="573"/>
                    <a:pt x="0" y="744"/>
                    <a:pt x="72" y="873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3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7"/>
                    <a:pt x="21813" y="1777"/>
                  </a:cubicBezTo>
                  <a:cubicBezTo>
                    <a:pt x="21378" y="1777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7"/>
                    <a:pt x="13756" y="1777"/>
                  </a:cubicBezTo>
                  <a:cubicBezTo>
                    <a:pt x="13320" y="1777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7"/>
                    <a:pt x="5698" y="1777"/>
                  </a:cubicBezTo>
                  <a:cubicBezTo>
                    <a:pt x="5263" y="1777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115675" y="377562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9726" y="0"/>
                  </a:moveTo>
                  <a:cubicBezTo>
                    <a:pt x="9201" y="0"/>
                    <a:pt x="8676" y="164"/>
                    <a:pt x="8208" y="492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2"/>
                  </a:lnTo>
                  <a:cubicBezTo>
                    <a:pt x="2719" y="165"/>
                    <a:pt x="2194" y="1"/>
                    <a:pt x="1669" y="1"/>
                  </a:cubicBezTo>
                  <a:cubicBezTo>
                    <a:pt x="1144" y="1"/>
                    <a:pt x="619" y="165"/>
                    <a:pt x="151" y="492"/>
                  </a:cubicBezTo>
                  <a:cubicBezTo>
                    <a:pt x="36" y="573"/>
                    <a:pt x="0" y="744"/>
                    <a:pt x="72" y="874"/>
                  </a:cubicBezTo>
                  <a:cubicBezTo>
                    <a:pt x="118" y="958"/>
                    <a:pt x="198" y="1005"/>
                    <a:pt x="280" y="1005"/>
                  </a:cubicBezTo>
                  <a:cubicBezTo>
                    <a:pt x="324" y="1005"/>
                    <a:pt x="368" y="991"/>
                    <a:pt x="408" y="963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1"/>
                    <a:pt x="13755" y="2331"/>
                  </a:cubicBezTo>
                  <a:cubicBezTo>
                    <a:pt x="14281" y="2331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3"/>
                  </a:cubicBezTo>
                  <a:cubicBezTo>
                    <a:pt x="27142" y="991"/>
                    <a:pt x="27187" y="1005"/>
                    <a:pt x="27231" y="1005"/>
                  </a:cubicBezTo>
                  <a:cubicBezTo>
                    <a:pt x="27313" y="1005"/>
                    <a:pt x="27393" y="958"/>
                    <a:pt x="27440" y="874"/>
                  </a:cubicBezTo>
                  <a:cubicBezTo>
                    <a:pt x="27511" y="744"/>
                    <a:pt x="27476" y="573"/>
                    <a:pt x="27361" y="492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2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2"/>
                  </a:lnTo>
                  <a:cubicBezTo>
                    <a:pt x="18835" y="164"/>
                    <a:pt x="18310" y="0"/>
                    <a:pt x="17784" y="0"/>
                  </a:cubicBezTo>
                  <a:cubicBezTo>
                    <a:pt x="17260" y="0"/>
                    <a:pt x="16735" y="164"/>
                    <a:pt x="16267" y="492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2"/>
                  </a:lnTo>
                  <a:cubicBezTo>
                    <a:pt x="10777" y="164"/>
                    <a:pt x="10251" y="0"/>
                    <a:pt x="97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115675" y="3832850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3"/>
                    <a:pt x="0" y="743"/>
                    <a:pt x="72" y="874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3"/>
                  </a:cubicBezTo>
                  <a:cubicBezTo>
                    <a:pt x="797" y="691"/>
                    <a:pt x="1233" y="554"/>
                    <a:pt x="1669" y="554"/>
                  </a:cubicBezTo>
                  <a:cubicBezTo>
                    <a:pt x="2105" y="554"/>
                    <a:pt x="2541" y="691"/>
                    <a:pt x="2930" y="963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3"/>
                  </a:lnTo>
                  <a:cubicBezTo>
                    <a:pt x="8856" y="691"/>
                    <a:pt x="9291" y="554"/>
                    <a:pt x="9727" y="554"/>
                  </a:cubicBezTo>
                  <a:cubicBezTo>
                    <a:pt x="10163" y="554"/>
                    <a:pt x="10599" y="691"/>
                    <a:pt x="10987" y="963"/>
                  </a:cubicBezTo>
                  <a:lnTo>
                    <a:pt x="12237" y="1839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9"/>
                  </a:cubicBezTo>
                  <a:lnTo>
                    <a:pt x="16524" y="963"/>
                  </a:lnTo>
                  <a:cubicBezTo>
                    <a:pt x="16913" y="691"/>
                    <a:pt x="17349" y="554"/>
                    <a:pt x="17785" y="554"/>
                  </a:cubicBezTo>
                  <a:cubicBezTo>
                    <a:pt x="18220" y="554"/>
                    <a:pt x="18656" y="691"/>
                    <a:pt x="19045" y="963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3"/>
                  </a:lnTo>
                  <a:cubicBezTo>
                    <a:pt x="24970" y="691"/>
                    <a:pt x="25406" y="554"/>
                    <a:pt x="25842" y="554"/>
                  </a:cubicBezTo>
                  <a:cubicBezTo>
                    <a:pt x="26278" y="554"/>
                    <a:pt x="26714" y="691"/>
                    <a:pt x="27102" y="963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4"/>
                  </a:cubicBezTo>
                  <a:cubicBezTo>
                    <a:pt x="27511" y="743"/>
                    <a:pt x="27476" y="573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8"/>
                  </a:lnTo>
                  <a:cubicBezTo>
                    <a:pt x="22685" y="1640"/>
                    <a:pt x="22249" y="1776"/>
                    <a:pt x="21813" y="1776"/>
                  </a:cubicBezTo>
                  <a:cubicBezTo>
                    <a:pt x="21378" y="1776"/>
                    <a:pt x="20942" y="1640"/>
                    <a:pt x="20553" y="1368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8"/>
                  </a:lnTo>
                  <a:cubicBezTo>
                    <a:pt x="14627" y="1640"/>
                    <a:pt x="14192" y="1776"/>
                    <a:pt x="13756" y="1776"/>
                  </a:cubicBezTo>
                  <a:cubicBezTo>
                    <a:pt x="13320" y="1776"/>
                    <a:pt x="12884" y="1640"/>
                    <a:pt x="12496" y="1368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8"/>
                  </a:lnTo>
                  <a:cubicBezTo>
                    <a:pt x="6570" y="1640"/>
                    <a:pt x="6134" y="1776"/>
                    <a:pt x="5698" y="1776"/>
                  </a:cubicBezTo>
                  <a:cubicBezTo>
                    <a:pt x="5263" y="1776"/>
                    <a:pt x="4827" y="1640"/>
                    <a:pt x="4438" y="1368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4115675" y="3890075"/>
              <a:ext cx="687800" cy="58275"/>
            </a:xfrm>
            <a:custGeom>
              <a:rect b="b" l="l" r="r" t="t"/>
              <a:pathLst>
                <a:path extrusionOk="0" h="2331" w="27512">
                  <a:moveTo>
                    <a:pt x="1669" y="0"/>
                  </a:moveTo>
                  <a:cubicBezTo>
                    <a:pt x="1144" y="0"/>
                    <a:pt x="619" y="164"/>
                    <a:pt x="151" y="491"/>
                  </a:cubicBezTo>
                  <a:cubicBezTo>
                    <a:pt x="36" y="572"/>
                    <a:pt x="0" y="743"/>
                    <a:pt x="72" y="873"/>
                  </a:cubicBezTo>
                  <a:cubicBezTo>
                    <a:pt x="118" y="958"/>
                    <a:pt x="198" y="1004"/>
                    <a:pt x="280" y="1004"/>
                  </a:cubicBezTo>
                  <a:cubicBezTo>
                    <a:pt x="324" y="1004"/>
                    <a:pt x="368" y="991"/>
                    <a:pt x="408" y="962"/>
                  </a:cubicBezTo>
                  <a:cubicBezTo>
                    <a:pt x="797" y="690"/>
                    <a:pt x="1233" y="554"/>
                    <a:pt x="1669" y="554"/>
                  </a:cubicBezTo>
                  <a:cubicBezTo>
                    <a:pt x="2105" y="554"/>
                    <a:pt x="2541" y="690"/>
                    <a:pt x="2930" y="962"/>
                  </a:cubicBezTo>
                  <a:lnTo>
                    <a:pt x="4179" y="1838"/>
                  </a:lnTo>
                  <a:cubicBezTo>
                    <a:pt x="4648" y="2166"/>
                    <a:pt x="5173" y="2330"/>
                    <a:pt x="5698" y="2330"/>
                  </a:cubicBezTo>
                  <a:cubicBezTo>
                    <a:pt x="6223" y="2330"/>
                    <a:pt x="6748" y="2166"/>
                    <a:pt x="7216" y="1838"/>
                  </a:cubicBezTo>
                  <a:lnTo>
                    <a:pt x="8467" y="962"/>
                  </a:lnTo>
                  <a:cubicBezTo>
                    <a:pt x="8856" y="690"/>
                    <a:pt x="9291" y="554"/>
                    <a:pt x="9727" y="554"/>
                  </a:cubicBezTo>
                  <a:cubicBezTo>
                    <a:pt x="10163" y="554"/>
                    <a:pt x="10599" y="690"/>
                    <a:pt x="10987" y="962"/>
                  </a:cubicBezTo>
                  <a:lnTo>
                    <a:pt x="12237" y="1838"/>
                  </a:lnTo>
                  <a:cubicBezTo>
                    <a:pt x="12706" y="2166"/>
                    <a:pt x="13231" y="2330"/>
                    <a:pt x="13755" y="2330"/>
                  </a:cubicBezTo>
                  <a:cubicBezTo>
                    <a:pt x="14281" y="2330"/>
                    <a:pt x="14806" y="2166"/>
                    <a:pt x="15274" y="1838"/>
                  </a:cubicBezTo>
                  <a:lnTo>
                    <a:pt x="16524" y="962"/>
                  </a:lnTo>
                  <a:cubicBezTo>
                    <a:pt x="16913" y="690"/>
                    <a:pt x="17349" y="554"/>
                    <a:pt x="17785" y="554"/>
                  </a:cubicBezTo>
                  <a:cubicBezTo>
                    <a:pt x="18220" y="554"/>
                    <a:pt x="18656" y="690"/>
                    <a:pt x="19045" y="962"/>
                  </a:cubicBezTo>
                  <a:lnTo>
                    <a:pt x="20295" y="1838"/>
                  </a:lnTo>
                  <a:cubicBezTo>
                    <a:pt x="20764" y="2166"/>
                    <a:pt x="21289" y="2330"/>
                    <a:pt x="21814" y="2330"/>
                  </a:cubicBezTo>
                  <a:cubicBezTo>
                    <a:pt x="22339" y="2330"/>
                    <a:pt x="22864" y="2166"/>
                    <a:pt x="23332" y="1838"/>
                  </a:cubicBezTo>
                  <a:lnTo>
                    <a:pt x="24582" y="962"/>
                  </a:lnTo>
                  <a:cubicBezTo>
                    <a:pt x="24970" y="690"/>
                    <a:pt x="25406" y="554"/>
                    <a:pt x="25842" y="554"/>
                  </a:cubicBezTo>
                  <a:cubicBezTo>
                    <a:pt x="26278" y="554"/>
                    <a:pt x="26714" y="690"/>
                    <a:pt x="27102" y="962"/>
                  </a:cubicBezTo>
                  <a:cubicBezTo>
                    <a:pt x="27142" y="991"/>
                    <a:pt x="27187" y="1004"/>
                    <a:pt x="27231" y="1004"/>
                  </a:cubicBezTo>
                  <a:cubicBezTo>
                    <a:pt x="27313" y="1004"/>
                    <a:pt x="27393" y="958"/>
                    <a:pt x="27440" y="873"/>
                  </a:cubicBezTo>
                  <a:cubicBezTo>
                    <a:pt x="27511" y="743"/>
                    <a:pt x="27476" y="572"/>
                    <a:pt x="27361" y="491"/>
                  </a:cubicBezTo>
                  <a:cubicBezTo>
                    <a:pt x="26893" y="164"/>
                    <a:pt x="26368" y="0"/>
                    <a:pt x="25843" y="0"/>
                  </a:cubicBezTo>
                  <a:cubicBezTo>
                    <a:pt x="25317" y="0"/>
                    <a:pt x="24792" y="164"/>
                    <a:pt x="24324" y="491"/>
                  </a:cubicBezTo>
                  <a:lnTo>
                    <a:pt x="23074" y="1367"/>
                  </a:lnTo>
                  <a:cubicBezTo>
                    <a:pt x="22685" y="1639"/>
                    <a:pt x="22249" y="1776"/>
                    <a:pt x="21813" y="1776"/>
                  </a:cubicBezTo>
                  <a:cubicBezTo>
                    <a:pt x="21378" y="1776"/>
                    <a:pt x="20942" y="1639"/>
                    <a:pt x="20553" y="1367"/>
                  </a:cubicBezTo>
                  <a:lnTo>
                    <a:pt x="19304" y="491"/>
                  </a:lnTo>
                  <a:cubicBezTo>
                    <a:pt x="18835" y="164"/>
                    <a:pt x="18310" y="0"/>
                    <a:pt x="17785" y="0"/>
                  </a:cubicBezTo>
                  <a:cubicBezTo>
                    <a:pt x="17260" y="0"/>
                    <a:pt x="16734" y="164"/>
                    <a:pt x="16267" y="491"/>
                  </a:cubicBezTo>
                  <a:lnTo>
                    <a:pt x="15016" y="1367"/>
                  </a:lnTo>
                  <a:cubicBezTo>
                    <a:pt x="14627" y="1639"/>
                    <a:pt x="14192" y="1776"/>
                    <a:pt x="13756" y="1776"/>
                  </a:cubicBezTo>
                  <a:cubicBezTo>
                    <a:pt x="13320" y="1776"/>
                    <a:pt x="12884" y="1639"/>
                    <a:pt x="12496" y="1367"/>
                  </a:cubicBezTo>
                  <a:lnTo>
                    <a:pt x="11245" y="491"/>
                  </a:lnTo>
                  <a:cubicBezTo>
                    <a:pt x="10777" y="164"/>
                    <a:pt x="10252" y="0"/>
                    <a:pt x="9727" y="0"/>
                  </a:cubicBezTo>
                  <a:cubicBezTo>
                    <a:pt x="9202" y="0"/>
                    <a:pt x="8676" y="164"/>
                    <a:pt x="8208" y="491"/>
                  </a:cubicBezTo>
                  <a:lnTo>
                    <a:pt x="6959" y="1367"/>
                  </a:lnTo>
                  <a:cubicBezTo>
                    <a:pt x="6570" y="1639"/>
                    <a:pt x="6134" y="1776"/>
                    <a:pt x="5698" y="1776"/>
                  </a:cubicBezTo>
                  <a:cubicBezTo>
                    <a:pt x="5263" y="1776"/>
                    <a:pt x="4827" y="1639"/>
                    <a:pt x="4438" y="1367"/>
                  </a:cubicBezTo>
                  <a:lnTo>
                    <a:pt x="3188" y="491"/>
                  </a:lnTo>
                  <a:cubicBezTo>
                    <a:pt x="2719" y="164"/>
                    <a:pt x="2194" y="0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4115675" y="3947275"/>
              <a:ext cx="687800" cy="58300"/>
            </a:xfrm>
            <a:custGeom>
              <a:rect b="b" l="l" r="r" t="t"/>
              <a:pathLst>
                <a:path extrusionOk="0" h="2332" w="27512">
                  <a:moveTo>
                    <a:pt x="1669" y="1"/>
                  </a:moveTo>
                  <a:cubicBezTo>
                    <a:pt x="1144" y="1"/>
                    <a:pt x="619" y="165"/>
                    <a:pt x="151" y="493"/>
                  </a:cubicBezTo>
                  <a:cubicBezTo>
                    <a:pt x="36" y="574"/>
                    <a:pt x="0" y="745"/>
                    <a:pt x="72" y="874"/>
                  </a:cubicBezTo>
                  <a:cubicBezTo>
                    <a:pt x="118" y="959"/>
                    <a:pt x="198" y="1005"/>
                    <a:pt x="280" y="1005"/>
                  </a:cubicBezTo>
                  <a:cubicBezTo>
                    <a:pt x="324" y="1005"/>
                    <a:pt x="368" y="992"/>
                    <a:pt x="408" y="964"/>
                  </a:cubicBezTo>
                  <a:cubicBezTo>
                    <a:pt x="797" y="691"/>
                    <a:pt x="1233" y="555"/>
                    <a:pt x="1669" y="555"/>
                  </a:cubicBezTo>
                  <a:cubicBezTo>
                    <a:pt x="2105" y="555"/>
                    <a:pt x="2541" y="691"/>
                    <a:pt x="2930" y="964"/>
                  </a:cubicBezTo>
                  <a:lnTo>
                    <a:pt x="4179" y="1839"/>
                  </a:lnTo>
                  <a:cubicBezTo>
                    <a:pt x="4648" y="2167"/>
                    <a:pt x="5173" y="2331"/>
                    <a:pt x="5698" y="2331"/>
                  </a:cubicBezTo>
                  <a:cubicBezTo>
                    <a:pt x="6223" y="2331"/>
                    <a:pt x="6748" y="2167"/>
                    <a:pt x="7216" y="1839"/>
                  </a:cubicBezTo>
                  <a:lnTo>
                    <a:pt x="8467" y="964"/>
                  </a:lnTo>
                  <a:cubicBezTo>
                    <a:pt x="8856" y="691"/>
                    <a:pt x="9291" y="555"/>
                    <a:pt x="9727" y="555"/>
                  </a:cubicBezTo>
                  <a:cubicBezTo>
                    <a:pt x="10163" y="555"/>
                    <a:pt x="10599" y="691"/>
                    <a:pt x="10987" y="964"/>
                  </a:cubicBezTo>
                  <a:lnTo>
                    <a:pt x="12237" y="1839"/>
                  </a:lnTo>
                  <a:cubicBezTo>
                    <a:pt x="12706" y="2167"/>
                    <a:pt x="13231" y="2331"/>
                    <a:pt x="13755" y="2331"/>
                  </a:cubicBezTo>
                  <a:cubicBezTo>
                    <a:pt x="14281" y="2331"/>
                    <a:pt x="14806" y="2167"/>
                    <a:pt x="15274" y="1839"/>
                  </a:cubicBezTo>
                  <a:lnTo>
                    <a:pt x="16524" y="964"/>
                  </a:lnTo>
                  <a:cubicBezTo>
                    <a:pt x="16913" y="691"/>
                    <a:pt x="17349" y="555"/>
                    <a:pt x="17785" y="555"/>
                  </a:cubicBezTo>
                  <a:cubicBezTo>
                    <a:pt x="18220" y="555"/>
                    <a:pt x="18656" y="691"/>
                    <a:pt x="19045" y="964"/>
                  </a:cubicBezTo>
                  <a:lnTo>
                    <a:pt x="20295" y="1839"/>
                  </a:lnTo>
                  <a:cubicBezTo>
                    <a:pt x="20764" y="2167"/>
                    <a:pt x="21289" y="2331"/>
                    <a:pt x="21814" y="2331"/>
                  </a:cubicBezTo>
                  <a:cubicBezTo>
                    <a:pt x="22339" y="2331"/>
                    <a:pt x="22864" y="2167"/>
                    <a:pt x="23332" y="1839"/>
                  </a:cubicBezTo>
                  <a:lnTo>
                    <a:pt x="24582" y="964"/>
                  </a:lnTo>
                  <a:cubicBezTo>
                    <a:pt x="24970" y="691"/>
                    <a:pt x="25406" y="555"/>
                    <a:pt x="25842" y="555"/>
                  </a:cubicBezTo>
                  <a:cubicBezTo>
                    <a:pt x="26278" y="555"/>
                    <a:pt x="26714" y="691"/>
                    <a:pt x="27102" y="964"/>
                  </a:cubicBezTo>
                  <a:cubicBezTo>
                    <a:pt x="27142" y="992"/>
                    <a:pt x="27187" y="1005"/>
                    <a:pt x="27231" y="1005"/>
                  </a:cubicBezTo>
                  <a:cubicBezTo>
                    <a:pt x="27313" y="1005"/>
                    <a:pt x="27393" y="959"/>
                    <a:pt x="27440" y="874"/>
                  </a:cubicBezTo>
                  <a:cubicBezTo>
                    <a:pt x="27511" y="745"/>
                    <a:pt x="27476" y="574"/>
                    <a:pt x="27361" y="493"/>
                  </a:cubicBezTo>
                  <a:cubicBezTo>
                    <a:pt x="26893" y="165"/>
                    <a:pt x="26368" y="1"/>
                    <a:pt x="25843" y="1"/>
                  </a:cubicBezTo>
                  <a:cubicBezTo>
                    <a:pt x="25317" y="1"/>
                    <a:pt x="24792" y="165"/>
                    <a:pt x="24324" y="493"/>
                  </a:cubicBezTo>
                  <a:lnTo>
                    <a:pt x="23074" y="1369"/>
                  </a:lnTo>
                  <a:cubicBezTo>
                    <a:pt x="22685" y="1641"/>
                    <a:pt x="22249" y="1777"/>
                    <a:pt x="21813" y="1777"/>
                  </a:cubicBezTo>
                  <a:cubicBezTo>
                    <a:pt x="21378" y="1777"/>
                    <a:pt x="20942" y="1641"/>
                    <a:pt x="20553" y="1369"/>
                  </a:cubicBezTo>
                  <a:lnTo>
                    <a:pt x="19304" y="493"/>
                  </a:lnTo>
                  <a:cubicBezTo>
                    <a:pt x="18835" y="165"/>
                    <a:pt x="18310" y="1"/>
                    <a:pt x="17785" y="1"/>
                  </a:cubicBezTo>
                  <a:cubicBezTo>
                    <a:pt x="17260" y="1"/>
                    <a:pt x="16735" y="165"/>
                    <a:pt x="16267" y="493"/>
                  </a:cubicBezTo>
                  <a:lnTo>
                    <a:pt x="15016" y="1369"/>
                  </a:lnTo>
                  <a:cubicBezTo>
                    <a:pt x="14627" y="1641"/>
                    <a:pt x="14192" y="1777"/>
                    <a:pt x="13756" y="1777"/>
                  </a:cubicBezTo>
                  <a:cubicBezTo>
                    <a:pt x="13320" y="1777"/>
                    <a:pt x="12884" y="1641"/>
                    <a:pt x="12496" y="1369"/>
                  </a:cubicBezTo>
                  <a:lnTo>
                    <a:pt x="11245" y="493"/>
                  </a:lnTo>
                  <a:cubicBezTo>
                    <a:pt x="10777" y="165"/>
                    <a:pt x="10252" y="1"/>
                    <a:pt x="9727" y="1"/>
                  </a:cubicBezTo>
                  <a:cubicBezTo>
                    <a:pt x="9202" y="1"/>
                    <a:pt x="8676" y="165"/>
                    <a:pt x="8208" y="493"/>
                  </a:cubicBezTo>
                  <a:lnTo>
                    <a:pt x="6959" y="1369"/>
                  </a:lnTo>
                  <a:cubicBezTo>
                    <a:pt x="6570" y="1641"/>
                    <a:pt x="6134" y="1777"/>
                    <a:pt x="5698" y="1777"/>
                  </a:cubicBezTo>
                  <a:cubicBezTo>
                    <a:pt x="5263" y="1777"/>
                    <a:pt x="4827" y="1641"/>
                    <a:pt x="4438" y="1369"/>
                  </a:cubicBezTo>
                  <a:lnTo>
                    <a:pt x="3188" y="493"/>
                  </a:lnTo>
                  <a:cubicBezTo>
                    <a:pt x="2719" y="165"/>
                    <a:pt x="21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25">
              <a:solidFill>
                <a:srgbClr val="FFFFFF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1542400" y="2159725"/>
            <a:ext cx="2581603" cy="1912584"/>
          </a:xfrm>
          <a:custGeom>
            <a:rect b="b" l="l" r="r" t="t"/>
            <a:pathLst>
              <a:path extrusionOk="0" h="36951" w="49874">
                <a:moveTo>
                  <a:pt x="23714" y="0"/>
                </a:moveTo>
                <a:cubicBezTo>
                  <a:pt x="18981" y="0"/>
                  <a:pt x="16003" y="4017"/>
                  <a:pt x="13686" y="7742"/>
                </a:cubicBezTo>
                <a:cubicBezTo>
                  <a:pt x="9965" y="13723"/>
                  <a:pt x="4632" y="18621"/>
                  <a:pt x="2695" y="21491"/>
                </a:cubicBezTo>
                <a:cubicBezTo>
                  <a:pt x="0" y="25483"/>
                  <a:pt x="171" y="29901"/>
                  <a:pt x="2831" y="33013"/>
                </a:cubicBezTo>
                <a:cubicBezTo>
                  <a:pt x="5221" y="35807"/>
                  <a:pt x="8217" y="36584"/>
                  <a:pt x="11996" y="36584"/>
                </a:cubicBezTo>
                <a:cubicBezTo>
                  <a:pt x="15780" y="36584"/>
                  <a:pt x="20347" y="35805"/>
                  <a:pt x="25873" y="35492"/>
                </a:cubicBezTo>
                <a:cubicBezTo>
                  <a:pt x="26177" y="35475"/>
                  <a:pt x="26481" y="35467"/>
                  <a:pt x="26784" y="35467"/>
                </a:cubicBezTo>
                <a:cubicBezTo>
                  <a:pt x="30902" y="35467"/>
                  <a:pt x="34907" y="36950"/>
                  <a:pt x="38558" y="36950"/>
                </a:cubicBezTo>
                <a:cubicBezTo>
                  <a:pt x="39784" y="36950"/>
                  <a:pt x="40970" y="36783"/>
                  <a:pt x="42107" y="36336"/>
                </a:cubicBezTo>
                <a:cubicBezTo>
                  <a:pt x="44669" y="35328"/>
                  <a:pt x="47745" y="32957"/>
                  <a:pt x="48344" y="28440"/>
                </a:cubicBezTo>
                <a:cubicBezTo>
                  <a:pt x="49874" y="16902"/>
                  <a:pt x="32609" y="1598"/>
                  <a:pt x="25505" y="183"/>
                </a:cubicBezTo>
                <a:cubicBezTo>
                  <a:pt x="24881" y="59"/>
                  <a:pt x="24285" y="0"/>
                  <a:pt x="23714" y="0"/>
                </a:cubicBez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720000" y="1389913"/>
            <a:ext cx="39981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7" name="Google Shape;267;p9"/>
          <p:cNvSpPr txBox="1"/>
          <p:nvPr>
            <p:ph idx="1" type="subTitle"/>
          </p:nvPr>
        </p:nvSpPr>
        <p:spPr>
          <a:xfrm>
            <a:off x="720000" y="2254923"/>
            <a:ext cx="39981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>
            <p:ph type="title"/>
          </p:nvPr>
        </p:nvSpPr>
        <p:spPr>
          <a:xfrm>
            <a:off x="1807800" y="4167750"/>
            <a:ext cx="5528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0" name="Google Shape;270;p10"/>
          <p:cNvSpPr/>
          <p:nvPr/>
        </p:nvSpPr>
        <p:spPr>
          <a:xfrm rot="-1013502">
            <a:off x="-68594" y="4508603"/>
            <a:ext cx="1127984" cy="594145"/>
          </a:xfrm>
          <a:custGeom>
            <a:rect b="b" l="l" r="r" t="t"/>
            <a:pathLst>
              <a:path extrusionOk="0" h="9040" w="17162">
                <a:moveTo>
                  <a:pt x="16106" y="1"/>
                </a:moveTo>
                <a:cubicBezTo>
                  <a:pt x="16013" y="1"/>
                  <a:pt x="15919" y="15"/>
                  <a:pt x="15833" y="44"/>
                </a:cubicBezTo>
                <a:cubicBezTo>
                  <a:pt x="15118" y="286"/>
                  <a:pt x="14527" y="1398"/>
                  <a:pt x="13783" y="2420"/>
                </a:cubicBezTo>
                <a:cubicBezTo>
                  <a:pt x="13146" y="2887"/>
                  <a:pt x="12490" y="3325"/>
                  <a:pt x="11816" y="3736"/>
                </a:cubicBezTo>
                <a:cubicBezTo>
                  <a:pt x="12281" y="3366"/>
                  <a:pt x="12824" y="2840"/>
                  <a:pt x="12930" y="2339"/>
                </a:cubicBezTo>
                <a:cubicBezTo>
                  <a:pt x="12967" y="2162"/>
                  <a:pt x="12934" y="1962"/>
                  <a:pt x="12805" y="1837"/>
                </a:cubicBezTo>
                <a:cubicBezTo>
                  <a:pt x="12720" y="1755"/>
                  <a:pt x="12605" y="1718"/>
                  <a:pt x="12487" y="1718"/>
                </a:cubicBezTo>
                <a:cubicBezTo>
                  <a:pt x="12352" y="1718"/>
                  <a:pt x="12211" y="1766"/>
                  <a:pt x="12102" y="1847"/>
                </a:cubicBezTo>
                <a:cubicBezTo>
                  <a:pt x="11628" y="2201"/>
                  <a:pt x="11467" y="3188"/>
                  <a:pt x="11154" y="4126"/>
                </a:cubicBezTo>
                <a:cubicBezTo>
                  <a:pt x="10686" y="4394"/>
                  <a:pt x="10211" y="4648"/>
                  <a:pt x="9728" y="4888"/>
                </a:cubicBezTo>
                <a:cubicBezTo>
                  <a:pt x="10190" y="4522"/>
                  <a:pt x="10842" y="3911"/>
                  <a:pt x="10894" y="3343"/>
                </a:cubicBezTo>
                <a:cubicBezTo>
                  <a:pt x="10909" y="3172"/>
                  <a:pt x="10855" y="2984"/>
                  <a:pt x="10717" y="2880"/>
                </a:cubicBezTo>
                <a:cubicBezTo>
                  <a:pt x="10643" y="2824"/>
                  <a:pt x="10554" y="2799"/>
                  <a:pt x="10463" y="2799"/>
                </a:cubicBezTo>
                <a:cubicBezTo>
                  <a:pt x="10314" y="2799"/>
                  <a:pt x="10159" y="2865"/>
                  <a:pt x="10048" y="2970"/>
                </a:cubicBezTo>
                <a:cubicBezTo>
                  <a:pt x="9639" y="3357"/>
                  <a:pt x="9497" y="4185"/>
                  <a:pt x="9299" y="5097"/>
                </a:cubicBezTo>
                <a:cubicBezTo>
                  <a:pt x="8794" y="5338"/>
                  <a:pt x="8282" y="5565"/>
                  <a:pt x="7764" y="5775"/>
                </a:cubicBezTo>
                <a:cubicBezTo>
                  <a:pt x="8039" y="5595"/>
                  <a:pt x="8387" y="5357"/>
                  <a:pt x="8680" y="5122"/>
                </a:cubicBezTo>
                <a:cubicBezTo>
                  <a:pt x="9433" y="4519"/>
                  <a:pt x="9079" y="3951"/>
                  <a:pt x="8939" y="3819"/>
                </a:cubicBezTo>
                <a:cubicBezTo>
                  <a:pt x="8854" y="3738"/>
                  <a:pt x="8733" y="3686"/>
                  <a:pt x="8594" y="3686"/>
                </a:cubicBezTo>
                <a:cubicBezTo>
                  <a:pt x="8344" y="3686"/>
                  <a:pt x="8035" y="3855"/>
                  <a:pt x="7775" y="4329"/>
                </a:cubicBezTo>
                <a:cubicBezTo>
                  <a:pt x="7394" y="5023"/>
                  <a:pt x="7307" y="5698"/>
                  <a:pt x="7284" y="5965"/>
                </a:cubicBezTo>
                <a:cubicBezTo>
                  <a:pt x="6668" y="6203"/>
                  <a:pt x="6043" y="6420"/>
                  <a:pt x="5411" y="6614"/>
                </a:cubicBezTo>
                <a:cubicBezTo>
                  <a:pt x="5704" y="6425"/>
                  <a:pt x="6096" y="6160"/>
                  <a:pt x="6423" y="5897"/>
                </a:cubicBezTo>
                <a:cubicBezTo>
                  <a:pt x="7198" y="5277"/>
                  <a:pt x="6834" y="4693"/>
                  <a:pt x="6690" y="4557"/>
                </a:cubicBezTo>
                <a:cubicBezTo>
                  <a:pt x="6603" y="4474"/>
                  <a:pt x="6478" y="4421"/>
                  <a:pt x="6335" y="4421"/>
                </a:cubicBezTo>
                <a:cubicBezTo>
                  <a:pt x="6078" y="4421"/>
                  <a:pt x="5760" y="4594"/>
                  <a:pt x="5493" y="5081"/>
                </a:cubicBezTo>
                <a:cubicBezTo>
                  <a:pt x="5112" y="5776"/>
                  <a:pt x="5015" y="6452"/>
                  <a:pt x="4990" y="6741"/>
                </a:cubicBezTo>
                <a:cubicBezTo>
                  <a:pt x="4325" y="6934"/>
                  <a:pt x="3655" y="7104"/>
                  <a:pt x="2978" y="7249"/>
                </a:cubicBezTo>
                <a:cubicBezTo>
                  <a:pt x="3314" y="7096"/>
                  <a:pt x="3744" y="6887"/>
                  <a:pt x="4113" y="6672"/>
                </a:cubicBezTo>
                <a:cubicBezTo>
                  <a:pt x="5036" y="6135"/>
                  <a:pt x="4743" y="5455"/>
                  <a:pt x="4611" y="5286"/>
                </a:cubicBezTo>
                <a:cubicBezTo>
                  <a:pt x="4515" y="5165"/>
                  <a:pt x="4356" y="5079"/>
                  <a:pt x="4161" y="5079"/>
                </a:cubicBezTo>
                <a:cubicBezTo>
                  <a:pt x="3901" y="5079"/>
                  <a:pt x="3576" y="5231"/>
                  <a:pt x="3255" y="5655"/>
                </a:cubicBezTo>
                <a:cubicBezTo>
                  <a:pt x="2730" y="6345"/>
                  <a:pt x="2523" y="7062"/>
                  <a:pt x="2451" y="7357"/>
                </a:cubicBezTo>
                <a:cubicBezTo>
                  <a:pt x="1653" y="7511"/>
                  <a:pt x="851" y="7631"/>
                  <a:pt x="45" y="7716"/>
                </a:cubicBezTo>
                <a:cubicBezTo>
                  <a:pt x="34" y="7768"/>
                  <a:pt x="20" y="7818"/>
                  <a:pt x="1" y="7868"/>
                </a:cubicBezTo>
                <a:lnTo>
                  <a:pt x="0" y="7871"/>
                </a:lnTo>
                <a:cubicBezTo>
                  <a:pt x="520" y="7818"/>
                  <a:pt x="1037" y="7751"/>
                  <a:pt x="1553" y="7668"/>
                </a:cubicBezTo>
                <a:cubicBezTo>
                  <a:pt x="1872" y="7617"/>
                  <a:pt x="2192" y="7562"/>
                  <a:pt x="2510" y="7499"/>
                </a:cubicBezTo>
                <a:cubicBezTo>
                  <a:pt x="2845" y="7855"/>
                  <a:pt x="4038" y="9039"/>
                  <a:pt x="5092" y="9039"/>
                </a:cubicBezTo>
                <a:cubicBezTo>
                  <a:pt x="5149" y="9039"/>
                  <a:pt x="5207" y="9036"/>
                  <a:pt x="5264" y="9028"/>
                </a:cubicBezTo>
                <a:cubicBezTo>
                  <a:pt x="5512" y="8995"/>
                  <a:pt x="5761" y="8859"/>
                  <a:pt x="5867" y="8631"/>
                </a:cubicBezTo>
                <a:cubicBezTo>
                  <a:pt x="6017" y="8309"/>
                  <a:pt x="5831" y="7911"/>
                  <a:pt x="5538" y="7714"/>
                </a:cubicBezTo>
                <a:cubicBezTo>
                  <a:pt x="5120" y="7430"/>
                  <a:pt x="4091" y="7373"/>
                  <a:pt x="3329" y="7373"/>
                </a:cubicBezTo>
                <a:cubicBezTo>
                  <a:pt x="3255" y="7373"/>
                  <a:pt x="3184" y="7373"/>
                  <a:pt x="3116" y="7374"/>
                </a:cubicBezTo>
                <a:cubicBezTo>
                  <a:pt x="3790" y="7227"/>
                  <a:pt x="4458" y="7056"/>
                  <a:pt x="5119" y="6862"/>
                </a:cubicBezTo>
                <a:cubicBezTo>
                  <a:pt x="5408" y="7104"/>
                  <a:pt x="6404" y="7886"/>
                  <a:pt x="7245" y="7886"/>
                </a:cubicBezTo>
                <a:cubicBezTo>
                  <a:pt x="7343" y="7886"/>
                  <a:pt x="7439" y="7875"/>
                  <a:pt x="7532" y="7851"/>
                </a:cubicBezTo>
                <a:cubicBezTo>
                  <a:pt x="7734" y="7800"/>
                  <a:pt x="7924" y="7663"/>
                  <a:pt x="7989" y="7466"/>
                </a:cubicBezTo>
                <a:cubicBezTo>
                  <a:pt x="8080" y="7188"/>
                  <a:pt x="7889" y="6880"/>
                  <a:pt x="7630" y="6746"/>
                </a:cubicBezTo>
                <a:cubicBezTo>
                  <a:pt x="7440" y="6648"/>
                  <a:pt x="7125" y="6613"/>
                  <a:pt x="6779" y="6613"/>
                </a:cubicBezTo>
                <a:cubicBezTo>
                  <a:pt x="6403" y="6613"/>
                  <a:pt x="5990" y="6654"/>
                  <a:pt x="5661" y="6696"/>
                </a:cubicBezTo>
                <a:cubicBezTo>
                  <a:pt x="5942" y="6607"/>
                  <a:pt x="6221" y="6514"/>
                  <a:pt x="6500" y="6417"/>
                </a:cubicBezTo>
                <a:cubicBezTo>
                  <a:pt x="6820" y="6304"/>
                  <a:pt x="7136" y="6186"/>
                  <a:pt x="7452" y="6063"/>
                </a:cubicBezTo>
                <a:cubicBezTo>
                  <a:pt x="7785" y="6285"/>
                  <a:pt x="8887" y="6975"/>
                  <a:pt x="9733" y="6975"/>
                </a:cubicBezTo>
                <a:cubicBezTo>
                  <a:pt x="9841" y="6975"/>
                  <a:pt x="9945" y="6964"/>
                  <a:pt x="10042" y="6939"/>
                </a:cubicBezTo>
                <a:cubicBezTo>
                  <a:pt x="10239" y="6890"/>
                  <a:pt x="10425" y="6756"/>
                  <a:pt x="10489" y="6564"/>
                </a:cubicBezTo>
                <a:cubicBezTo>
                  <a:pt x="10579" y="6290"/>
                  <a:pt x="10391" y="5989"/>
                  <a:pt x="10137" y="5858"/>
                </a:cubicBezTo>
                <a:cubicBezTo>
                  <a:pt x="9912" y="5742"/>
                  <a:pt x="9631" y="5695"/>
                  <a:pt x="9308" y="5695"/>
                </a:cubicBezTo>
                <a:cubicBezTo>
                  <a:pt x="8905" y="5695"/>
                  <a:pt x="8438" y="5767"/>
                  <a:pt x="7933" y="5870"/>
                </a:cubicBezTo>
                <a:cubicBezTo>
                  <a:pt x="8581" y="5602"/>
                  <a:pt x="9218" y="5312"/>
                  <a:pt x="9843" y="5000"/>
                </a:cubicBezTo>
                <a:cubicBezTo>
                  <a:pt x="9985" y="5101"/>
                  <a:pt x="10372" y="5337"/>
                  <a:pt x="11299" y="5729"/>
                </a:cubicBezTo>
                <a:cubicBezTo>
                  <a:pt x="11509" y="5818"/>
                  <a:pt x="11688" y="5854"/>
                  <a:pt x="11841" y="5854"/>
                </a:cubicBezTo>
                <a:cubicBezTo>
                  <a:pt x="12340" y="5854"/>
                  <a:pt x="12549" y="5472"/>
                  <a:pt x="12588" y="5326"/>
                </a:cubicBezTo>
                <a:cubicBezTo>
                  <a:pt x="12676" y="5005"/>
                  <a:pt x="12430" y="4536"/>
                  <a:pt x="11577" y="4534"/>
                </a:cubicBezTo>
                <a:cubicBezTo>
                  <a:pt x="11191" y="4535"/>
                  <a:pt x="10807" y="4589"/>
                  <a:pt x="10435" y="4694"/>
                </a:cubicBezTo>
                <a:cubicBezTo>
                  <a:pt x="10676" y="4567"/>
                  <a:pt x="10914" y="4437"/>
                  <a:pt x="11150" y="4302"/>
                </a:cubicBezTo>
                <a:cubicBezTo>
                  <a:pt x="11270" y="4234"/>
                  <a:pt x="11390" y="4164"/>
                  <a:pt x="11509" y="4094"/>
                </a:cubicBezTo>
                <a:cubicBezTo>
                  <a:pt x="11795" y="4171"/>
                  <a:pt x="12565" y="4358"/>
                  <a:pt x="13278" y="4358"/>
                </a:cubicBezTo>
                <a:cubicBezTo>
                  <a:pt x="13662" y="4358"/>
                  <a:pt x="14031" y="4303"/>
                  <a:pt x="14299" y="4148"/>
                </a:cubicBezTo>
                <a:cubicBezTo>
                  <a:pt x="14472" y="4047"/>
                  <a:pt x="14614" y="3869"/>
                  <a:pt x="14621" y="3668"/>
                </a:cubicBezTo>
                <a:cubicBezTo>
                  <a:pt x="14633" y="3386"/>
                  <a:pt x="14372" y="3150"/>
                  <a:pt x="14095" y="3095"/>
                </a:cubicBezTo>
                <a:cubicBezTo>
                  <a:pt x="14035" y="3083"/>
                  <a:pt x="13973" y="3077"/>
                  <a:pt x="13908" y="3077"/>
                </a:cubicBezTo>
                <a:cubicBezTo>
                  <a:pt x="13418" y="3077"/>
                  <a:pt x="12792" y="3401"/>
                  <a:pt x="12108" y="3733"/>
                </a:cubicBezTo>
                <a:cubicBezTo>
                  <a:pt x="12698" y="3365"/>
                  <a:pt x="13273" y="2978"/>
                  <a:pt x="13831" y="2570"/>
                </a:cubicBezTo>
                <a:cubicBezTo>
                  <a:pt x="14579" y="2362"/>
                  <a:pt x="17162" y="1549"/>
                  <a:pt x="16711" y="319"/>
                </a:cubicBezTo>
                <a:cubicBezTo>
                  <a:pt x="16599" y="104"/>
                  <a:pt x="16353" y="1"/>
                  <a:pt x="161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10"/>
          <p:cNvGrpSpPr/>
          <p:nvPr/>
        </p:nvGrpSpPr>
        <p:grpSpPr>
          <a:xfrm flipH="1" rot="1100226">
            <a:off x="8072096" y="4342480"/>
            <a:ext cx="1154752" cy="1179872"/>
            <a:chOff x="8093784" y="4026007"/>
            <a:chExt cx="1154778" cy="1179899"/>
          </a:xfrm>
        </p:grpSpPr>
        <p:sp>
          <p:nvSpPr>
            <p:cNvPr id="272" name="Google Shape;272;p10"/>
            <p:cNvSpPr/>
            <p:nvPr/>
          </p:nvSpPr>
          <p:spPr>
            <a:xfrm flipH="1" rot="7002582">
              <a:off x="8060649" y="4300616"/>
              <a:ext cx="828470" cy="436403"/>
            </a:xfrm>
            <a:custGeom>
              <a:rect b="b" l="l" r="r" t="t"/>
              <a:pathLst>
                <a:path extrusionOk="0" h="9040" w="17162">
                  <a:moveTo>
                    <a:pt x="16106" y="1"/>
                  </a:moveTo>
                  <a:cubicBezTo>
                    <a:pt x="16013" y="1"/>
                    <a:pt x="15919" y="15"/>
                    <a:pt x="15833" y="44"/>
                  </a:cubicBezTo>
                  <a:cubicBezTo>
                    <a:pt x="15118" y="286"/>
                    <a:pt x="14527" y="1398"/>
                    <a:pt x="13783" y="2420"/>
                  </a:cubicBezTo>
                  <a:cubicBezTo>
                    <a:pt x="13146" y="2887"/>
                    <a:pt x="12490" y="3325"/>
                    <a:pt x="11816" y="3736"/>
                  </a:cubicBezTo>
                  <a:cubicBezTo>
                    <a:pt x="12281" y="3366"/>
                    <a:pt x="12824" y="2840"/>
                    <a:pt x="12930" y="2339"/>
                  </a:cubicBezTo>
                  <a:cubicBezTo>
                    <a:pt x="12967" y="2162"/>
                    <a:pt x="12934" y="1962"/>
                    <a:pt x="12805" y="1837"/>
                  </a:cubicBezTo>
                  <a:cubicBezTo>
                    <a:pt x="12720" y="1755"/>
                    <a:pt x="12605" y="1718"/>
                    <a:pt x="12487" y="1718"/>
                  </a:cubicBezTo>
                  <a:cubicBezTo>
                    <a:pt x="12352" y="1718"/>
                    <a:pt x="12211" y="1766"/>
                    <a:pt x="12102" y="1847"/>
                  </a:cubicBezTo>
                  <a:cubicBezTo>
                    <a:pt x="11628" y="2201"/>
                    <a:pt x="11467" y="3188"/>
                    <a:pt x="11154" y="4126"/>
                  </a:cubicBezTo>
                  <a:cubicBezTo>
                    <a:pt x="10686" y="4394"/>
                    <a:pt x="10211" y="4648"/>
                    <a:pt x="9728" y="4888"/>
                  </a:cubicBezTo>
                  <a:cubicBezTo>
                    <a:pt x="10190" y="4522"/>
                    <a:pt x="10842" y="3911"/>
                    <a:pt x="10894" y="3343"/>
                  </a:cubicBezTo>
                  <a:cubicBezTo>
                    <a:pt x="10909" y="3172"/>
                    <a:pt x="10855" y="2984"/>
                    <a:pt x="10717" y="2880"/>
                  </a:cubicBezTo>
                  <a:cubicBezTo>
                    <a:pt x="10643" y="2824"/>
                    <a:pt x="10554" y="2799"/>
                    <a:pt x="10463" y="2799"/>
                  </a:cubicBezTo>
                  <a:cubicBezTo>
                    <a:pt x="10314" y="2799"/>
                    <a:pt x="10159" y="2865"/>
                    <a:pt x="10048" y="2970"/>
                  </a:cubicBezTo>
                  <a:cubicBezTo>
                    <a:pt x="9639" y="3357"/>
                    <a:pt x="9497" y="4185"/>
                    <a:pt x="9299" y="5097"/>
                  </a:cubicBezTo>
                  <a:cubicBezTo>
                    <a:pt x="8794" y="5338"/>
                    <a:pt x="8282" y="5565"/>
                    <a:pt x="7764" y="5775"/>
                  </a:cubicBezTo>
                  <a:cubicBezTo>
                    <a:pt x="8039" y="5595"/>
                    <a:pt x="8387" y="5357"/>
                    <a:pt x="8680" y="5122"/>
                  </a:cubicBezTo>
                  <a:cubicBezTo>
                    <a:pt x="9433" y="4519"/>
                    <a:pt x="9079" y="3951"/>
                    <a:pt x="8939" y="3819"/>
                  </a:cubicBezTo>
                  <a:cubicBezTo>
                    <a:pt x="8854" y="3738"/>
                    <a:pt x="8733" y="3686"/>
                    <a:pt x="8594" y="3686"/>
                  </a:cubicBezTo>
                  <a:cubicBezTo>
                    <a:pt x="8344" y="3686"/>
                    <a:pt x="8035" y="3855"/>
                    <a:pt x="7775" y="4329"/>
                  </a:cubicBezTo>
                  <a:cubicBezTo>
                    <a:pt x="7394" y="5023"/>
                    <a:pt x="7307" y="5698"/>
                    <a:pt x="7284" y="5965"/>
                  </a:cubicBezTo>
                  <a:cubicBezTo>
                    <a:pt x="6668" y="6203"/>
                    <a:pt x="6043" y="6420"/>
                    <a:pt x="5411" y="6614"/>
                  </a:cubicBezTo>
                  <a:cubicBezTo>
                    <a:pt x="5704" y="6425"/>
                    <a:pt x="6096" y="6160"/>
                    <a:pt x="6423" y="5897"/>
                  </a:cubicBezTo>
                  <a:cubicBezTo>
                    <a:pt x="7198" y="5277"/>
                    <a:pt x="6834" y="4693"/>
                    <a:pt x="6690" y="4557"/>
                  </a:cubicBezTo>
                  <a:cubicBezTo>
                    <a:pt x="6603" y="4474"/>
                    <a:pt x="6478" y="4421"/>
                    <a:pt x="6335" y="4421"/>
                  </a:cubicBezTo>
                  <a:cubicBezTo>
                    <a:pt x="6078" y="4421"/>
                    <a:pt x="5760" y="4594"/>
                    <a:pt x="5493" y="5081"/>
                  </a:cubicBezTo>
                  <a:cubicBezTo>
                    <a:pt x="5112" y="5776"/>
                    <a:pt x="5015" y="6452"/>
                    <a:pt x="4990" y="6741"/>
                  </a:cubicBezTo>
                  <a:cubicBezTo>
                    <a:pt x="4325" y="6934"/>
                    <a:pt x="3655" y="7104"/>
                    <a:pt x="2978" y="7249"/>
                  </a:cubicBezTo>
                  <a:cubicBezTo>
                    <a:pt x="3314" y="7096"/>
                    <a:pt x="3744" y="6887"/>
                    <a:pt x="4113" y="6672"/>
                  </a:cubicBezTo>
                  <a:cubicBezTo>
                    <a:pt x="5036" y="6135"/>
                    <a:pt x="4743" y="5455"/>
                    <a:pt x="4611" y="5286"/>
                  </a:cubicBezTo>
                  <a:cubicBezTo>
                    <a:pt x="4515" y="5165"/>
                    <a:pt x="4356" y="5079"/>
                    <a:pt x="4161" y="5079"/>
                  </a:cubicBezTo>
                  <a:cubicBezTo>
                    <a:pt x="3901" y="5079"/>
                    <a:pt x="3576" y="5231"/>
                    <a:pt x="3255" y="5655"/>
                  </a:cubicBezTo>
                  <a:cubicBezTo>
                    <a:pt x="2730" y="6345"/>
                    <a:pt x="2523" y="7062"/>
                    <a:pt x="2451" y="7357"/>
                  </a:cubicBezTo>
                  <a:cubicBezTo>
                    <a:pt x="1653" y="7511"/>
                    <a:pt x="851" y="7631"/>
                    <a:pt x="45" y="7716"/>
                  </a:cubicBezTo>
                  <a:cubicBezTo>
                    <a:pt x="34" y="7768"/>
                    <a:pt x="20" y="7818"/>
                    <a:pt x="1" y="7868"/>
                  </a:cubicBezTo>
                  <a:lnTo>
                    <a:pt x="0" y="7871"/>
                  </a:lnTo>
                  <a:cubicBezTo>
                    <a:pt x="520" y="7818"/>
                    <a:pt x="1037" y="7751"/>
                    <a:pt x="1553" y="7668"/>
                  </a:cubicBezTo>
                  <a:cubicBezTo>
                    <a:pt x="1872" y="7617"/>
                    <a:pt x="2192" y="7562"/>
                    <a:pt x="2510" y="7499"/>
                  </a:cubicBezTo>
                  <a:cubicBezTo>
                    <a:pt x="2845" y="7855"/>
                    <a:pt x="4038" y="9039"/>
                    <a:pt x="5092" y="9039"/>
                  </a:cubicBezTo>
                  <a:cubicBezTo>
                    <a:pt x="5149" y="9039"/>
                    <a:pt x="5207" y="9036"/>
                    <a:pt x="5264" y="9028"/>
                  </a:cubicBezTo>
                  <a:cubicBezTo>
                    <a:pt x="5512" y="8995"/>
                    <a:pt x="5761" y="8859"/>
                    <a:pt x="5867" y="8631"/>
                  </a:cubicBezTo>
                  <a:cubicBezTo>
                    <a:pt x="6017" y="8309"/>
                    <a:pt x="5831" y="7911"/>
                    <a:pt x="5538" y="7714"/>
                  </a:cubicBezTo>
                  <a:cubicBezTo>
                    <a:pt x="5120" y="7430"/>
                    <a:pt x="4091" y="7373"/>
                    <a:pt x="3329" y="7373"/>
                  </a:cubicBezTo>
                  <a:cubicBezTo>
                    <a:pt x="3255" y="7373"/>
                    <a:pt x="3184" y="7373"/>
                    <a:pt x="3116" y="7374"/>
                  </a:cubicBezTo>
                  <a:cubicBezTo>
                    <a:pt x="3790" y="7227"/>
                    <a:pt x="4458" y="7056"/>
                    <a:pt x="5119" y="6862"/>
                  </a:cubicBezTo>
                  <a:cubicBezTo>
                    <a:pt x="5408" y="7104"/>
                    <a:pt x="6404" y="7886"/>
                    <a:pt x="7245" y="7886"/>
                  </a:cubicBezTo>
                  <a:cubicBezTo>
                    <a:pt x="7343" y="7886"/>
                    <a:pt x="7439" y="7875"/>
                    <a:pt x="7532" y="7851"/>
                  </a:cubicBezTo>
                  <a:cubicBezTo>
                    <a:pt x="7734" y="7800"/>
                    <a:pt x="7924" y="7663"/>
                    <a:pt x="7989" y="7466"/>
                  </a:cubicBezTo>
                  <a:cubicBezTo>
                    <a:pt x="8080" y="7188"/>
                    <a:pt x="7889" y="6880"/>
                    <a:pt x="7630" y="6746"/>
                  </a:cubicBezTo>
                  <a:cubicBezTo>
                    <a:pt x="7440" y="6648"/>
                    <a:pt x="7125" y="6613"/>
                    <a:pt x="6779" y="6613"/>
                  </a:cubicBezTo>
                  <a:cubicBezTo>
                    <a:pt x="6403" y="6613"/>
                    <a:pt x="5990" y="6654"/>
                    <a:pt x="5661" y="6696"/>
                  </a:cubicBezTo>
                  <a:cubicBezTo>
                    <a:pt x="5942" y="6607"/>
                    <a:pt x="6221" y="6514"/>
                    <a:pt x="6500" y="6417"/>
                  </a:cubicBezTo>
                  <a:cubicBezTo>
                    <a:pt x="6820" y="6304"/>
                    <a:pt x="7136" y="6186"/>
                    <a:pt x="7452" y="6063"/>
                  </a:cubicBezTo>
                  <a:cubicBezTo>
                    <a:pt x="7785" y="6285"/>
                    <a:pt x="8887" y="6975"/>
                    <a:pt x="9733" y="6975"/>
                  </a:cubicBezTo>
                  <a:cubicBezTo>
                    <a:pt x="9841" y="6975"/>
                    <a:pt x="9945" y="6964"/>
                    <a:pt x="10042" y="6939"/>
                  </a:cubicBezTo>
                  <a:cubicBezTo>
                    <a:pt x="10239" y="6890"/>
                    <a:pt x="10425" y="6756"/>
                    <a:pt x="10489" y="6564"/>
                  </a:cubicBezTo>
                  <a:cubicBezTo>
                    <a:pt x="10579" y="6290"/>
                    <a:pt x="10391" y="5989"/>
                    <a:pt x="10137" y="5858"/>
                  </a:cubicBezTo>
                  <a:cubicBezTo>
                    <a:pt x="9912" y="5742"/>
                    <a:pt x="9631" y="5695"/>
                    <a:pt x="9308" y="5695"/>
                  </a:cubicBezTo>
                  <a:cubicBezTo>
                    <a:pt x="8905" y="5695"/>
                    <a:pt x="8438" y="5767"/>
                    <a:pt x="7933" y="5870"/>
                  </a:cubicBezTo>
                  <a:cubicBezTo>
                    <a:pt x="8581" y="5602"/>
                    <a:pt x="9218" y="5312"/>
                    <a:pt x="9843" y="5000"/>
                  </a:cubicBezTo>
                  <a:cubicBezTo>
                    <a:pt x="9985" y="5101"/>
                    <a:pt x="10372" y="5337"/>
                    <a:pt x="11299" y="5729"/>
                  </a:cubicBezTo>
                  <a:cubicBezTo>
                    <a:pt x="11509" y="5818"/>
                    <a:pt x="11688" y="5854"/>
                    <a:pt x="11841" y="5854"/>
                  </a:cubicBezTo>
                  <a:cubicBezTo>
                    <a:pt x="12340" y="5854"/>
                    <a:pt x="12549" y="5472"/>
                    <a:pt x="12588" y="5326"/>
                  </a:cubicBezTo>
                  <a:cubicBezTo>
                    <a:pt x="12676" y="5005"/>
                    <a:pt x="12430" y="4536"/>
                    <a:pt x="11577" y="4534"/>
                  </a:cubicBezTo>
                  <a:cubicBezTo>
                    <a:pt x="11191" y="4535"/>
                    <a:pt x="10807" y="4589"/>
                    <a:pt x="10435" y="4694"/>
                  </a:cubicBezTo>
                  <a:cubicBezTo>
                    <a:pt x="10676" y="4567"/>
                    <a:pt x="10914" y="4437"/>
                    <a:pt x="11150" y="4302"/>
                  </a:cubicBezTo>
                  <a:cubicBezTo>
                    <a:pt x="11270" y="4234"/>
                    <a:pt x="11390" y="4164"/>
                    <a:pt x="11509" y="4094"/>
                  </a:cubicBezTo>
                  <a:cubicBezTo>
                    <a:pt x="11795" y="4171"/>
                    <a:pt x="12565" y="4358"/>
                    <a:pt x="13278" y="4358"/>
                  </a:cubicBezTo>
                  <a:cubicBezTo>
                    <a:pt x="13662" y="4358"/>
                    <a:pt x="14031" y="4303"/>
                    <a:pt x="14299" y="4148"/>
                  </a:cubicBezTo>
                  <a:cubicBezTo>
                    <a:pt x="14472" y="4047"/>
                    <a:pt x="14614" y="3869"/>
                    <a:pt x="14621" y="3668"/>
                  </a:cubicBezTo>
                  <a:cubicBezTo>
                    <a:pt x="14633" y="3386"/>
                    <a:pt x="14372" y="3150"/>
                    <a:pt x="14095" y="3095"/>
                  </a:cubicBezTo>
                  <a:cubicBezTo>
                    <a:pt x="14035" y="3083"/>
                    <a:pt x="13973" y="3077"/>
                    <a:pt x="13908" y="3077"/>
                  </a:cubicBezTo>
                  <a:cubicBezTo>
                    <a:pt x="13418" y="3077"/>
                    <a:pt x="12792" y="3401"/>
                    <a:pt x="12108" y="3733"/>
                  </a:cubicBezTo>
                  <a:cubicBezTo>
                    <a:pt x="12698" y="3365"/>
                    <a:pt x="13273" y="2978"/>
                    <a:pt x="13831" y="2570"/>
                  </a:cubicBezTo>
                  <a:cubicBezTo>
                    <a:pt x="14579" y="2362"/>
                    <a:pt x="17162" y="1549"/>
                    <a:pt x="16711" y="319"/>
                  </a:cubicBezTo>
                  <a:cubicBezTo>
                    <a:pt x="16599" y="104"/>
                    <a:pt x="16353" y="1"/>
                    <a:pt x="16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 flipH="1" rot="7002582">
              <a:off x="8222380" y="4195412"/>
              <a:ext cx="897598" cy="841089"/>
            </a:xfrm>
            <a:custGeom>
              <a:rect b="b" l="l" r="r" t="t"/>
              <a:pathLst>
                <a:path extrusionOk="0" h="17423" w="18594">
                  <a:moveTo>
                    <a:pt x="17543" y="0"/>
                  </a:moveTo>
                  <a:cubicBezTo>
                    <a:pt x="16219" y="0"/>
                    <a:pt x="14492" y="2057"/>
                    <a:pt x="13951" y="2747"/>
                  </a:cubicBezTo>
                  <a:cubicBezTo>
                    <a:pt x="13143" y="3236"/>
                    <a:pt x="12353" y="3756"/>
                    <a:pt x="11579" y="4308"/>
                  </a:cubicBezTo>
                  <a:cubicBezTo>
                    <a:pt x="12460" y="3529"/>
                    <a:pt x="13287" y="2838"/>
                    <a:pt x="13428" y="2139"/>
                  </a:cubicBezTo>
                  <a:cubicBezTo>
                    <a:pt x="13504" y="1759"/>
                    <a:pt x="13344" y="1306"/>
                    <a:pt x="12982" y="1172"/>
                  </a:cubicBezTo>
                  <a:cubicBezTo>
                    <a:pt x="12908" y="1144"/>
                    <a:pt x="12830" y="1132"/>
                    <a:pt x="12753" y="1132"/>
                  </a:cubicBezTo>
                  <a:cubicBezTo>
                    <a:pt x="12559" y="1132"/>
                    <a:pt x="12363" y="1209"/>
                    <a:pt x="12206" y="1327"/>
                  </a:cubicBezTo>
                  <a:cubicBezTo>
                    <a:pt x="11247" y="2056"/>
                    <a:pt x="10891" y="4253"/>
                    <a:pt x="10808" y="4872"/>
                  </a:cubicBezTo>
                  <a:cubicBezTo>
                    <a:pt x="10657" y="4986"/>
                    <a:pt x="10507" y="5101"/>
                    <a:pt x="10357" y="5217"/>
                  </a:cubicBezTo>
                  <a:cubicBezTo>
                    <a:pt x="10065" y="5444"/>
                    <a:pt x="9775" y="5675"/>
                    <a:pt x="9488" y="5911"/>
                  </a:cubicBezTo>
                  <a:cubicBezTo>
                    <a:pt x="9757" y="5569"/>
                    <a:pt x="10060" y="5112"/>
                    <a:pt x="10290" y="4555"/>
                  </a:cubicBezTo>
                  <a:cubicBezTo>
                    <a:pt x="10736" y="3479"/>
                    <a:pt x="10274" y="2922"/>
                    <a:pt x="9823" y="2863"/>
                  </a:cubicBezTo>
                  <a:cubicBezTo>
                    <a:pt x="9799" y="2860"/>
                    <a:pt x="9771" y="2858"/>
                    <a:pt x="9739" y="2858"/>
                  </a:cubicBezTo>
                  <a:cubicBezTo>
                    <a:pt x="9402" y="2858"/>
                    <a:pt x="8630" y="3061"/>
                    <a:pt x="8636" y="4278"/>
                  </a:cubicBezTo>
                  <a:cubicBezTo>
                    <a:pt x="8644" y="5653"/>
                    <a:pt x="8739" y="6264"/>
                    <a:pt x="8792" y="6497"/>
                  </a:cubicBezTo>
                  <a:cubicBezTo>
                    <a:pt x="8069" y="7121"/>
                    <a:pt x="7369" y="7770"/>
                    <a:pt x="6691" y="8447"/>
                  </a:cubicBezTo>
                  <a:cubicBezTo>
                    <a:pt x="7402" y="7397"/>
                    <a:pt x="7928" y="6448"/>
                    <a:pt x="7865" y="5675"/>
                  </a:cubicBezTo>
                  <a:cubicBezTo>
                    <a:pt x="7833" y="5285"/>
                    <a:pt x="7551" y="4891"/>
                    <a:pt x="7160" y="4861"/>
                  </a:cubicBezTo>
                  <a:cubicBezTo>
                    <a:pt x="7144" y="4860"/>
                    <a:pt x="7127" y="4859"/>
                    <a:pt x="7111" y="4859"/>
                  </a:cubicBezTo>
                  <a:cubicBezTo>
                    <a:pt x="6853" y="4859"/>
                    <a:pt x="6607" y="5018"/>
                    <a:pt x="6450" y="5226"/>
                  </a:cubicBezTo>
                  <a:cubicBezTo>
                    <a:pt x="5720" y="6198"/>
                    <a:pt x="6076" y="8347"/>
                    <a:pt x="6194" y="8952"/>
                  </a:cubicBezTo>
                  <a:cubicBezTo>
                    <a:pt x="5874" y="9285"/>
                    <a:pt x="5558" y="9623"/>
                    <a:pt x="5249" y="9967"/>
                  </a:cubicBezTo>
                  <a:cubicBezTo>
                    <a:pt x="4980" y="10266"/>
                    <a:pt x="4715" y="10570"/>
                    <a:pt x="4455" y="10877"/>
                  </a:cubicBezTo>
                  <a:cubicBezTo>
                    <a:pt x="4890" y="10122"/>
                    <a:pt x="5478" y="8976"/>
                    <a:pt x="5427" y="8369"/>
                  </a:cubicBezTo>
                  <a:cubicBezTo>
                    <a:pt x="5394" y="7971"/>
                    <a:pt x="5106" y="7568"/>
                    <a:pt x="4708" y="7538"/>
                  </a:cubicBezTo>
                  <a:cubicBezTo>
                    <a:pt x="4691" y="7537"/>
                    <a:pt x="4675" y="7536"/>
                    <a:pt x="4659" y="7536"/>
                  </a:cubicBezTo>
                  <a:cubicBezTo>
                    <a:pt x="4394" y="7536"/>
                    <a:pt x="4143" y="7698"/>
                    <a:pt x="3983" y="7911"/>
                  </a:cubicBezTo>
                  <a:cubicBezTo>
                    <a:pt x="3234" y="8909"/>
                    <a:pt x="3791" y="10925"/>
                    <a:pt x="3963" y="11473"/>
                  </a:cubicBezTo>
                  <a:cubicBezTo>
                    <a:pt x="3368" y="12205"/>
                    <a:pt x="2802" y="12958"/>
                    <a:pt x="2263" y="13730"/>
                  </a:cubicBezTo>
                  <a:cubicBezTo>
                    <a:pt x="2681" y="12763"/>
                    <a:pt x="3260" y="11239"/>
                    <a:pt x="3109" y="10497"/>
                  </a:cubicBezTo>
                  <a:cubicBezTo>
                    <a:pt x="3014" y="10035"/>
                    <a:pt x="2626" y="9600"/>
                    <a:pt x="2156" y="9600"/>
                  </a:cubicBezTo>
                  <a:cubicBezTo>
                    <a:pt x="2146" y="9600"/>
                    <a:pt x="2136" y="9600"/>
                    <a:pt x="2125" y="9601"/>
                  </a:cubicBezTo>
                  <a:cubicBezTo>
                    <a:pt x="1783" y="9615"/>
                    <a:pt x="1479" y="9856"/>
                    <a:pt x="1308" y="10153"/>
                  </a:cubicBezTo>
                  <a:cubicBezTo>
                    <a:pt x="552" y="11454"/>
                    <a:pt x="1500" y="13785"/>
                    <a:pt x="1789" y="14427"/>
                  </a:cubicBezTo>
                  <a:cubicBezTo>
                    <a:pt x="1543" y="14796"/>
                    <a:pt x="1303" y="15169"/>
                    <a:pt x="1072" y="15546"/>
                  </a:cubicBezTo>
                  <a:cubicBezTo>
                    <a:pt x="697" y="16153"/>
                    <a:pt x="340" y="16770"/>
                    <a:pt x="0" y="17396"/>
                  </a:cubicBezTo>
                  <a:lnTo>
                    <a:pt x="4" y="17396"/>
                  </a:lnTo>
                  <a:cubicBezTo>
                    <a:pt x="77" y="17399"/>
                    <a:pt x="149" y="17408"/>
                    <a:pt x="220" y="17422"/>
                  </a:cubicBezTo>
                  <a:cubicBezTo>
                    <a:pt x="750" y="16450"/>
                    <a:pt x="1322" y="15502"/>
                    <a:pt x="1937" y="14577"/>
                  </a:cubicBezTo>
                  <a:cubicBezTo>
                    <a:pt x="2141" y="14609"/>
                    <a:pt x="2495" y="14654"/>
                    <a:pt x="2940" y="14654"/>
                  </a:cubicBezTo>
                  <a:cubicBezTo>
                    <a:pt x="3388" y="14654"/>
                    <a:pt x="3929" y="14609"/>
                    <a:pt x="4504" y="14459"/>
                  </a:cubicBezTo>
                  <a:cubicBezTo>
                    <a:pt x="5735" y="14139"/>
                    <a:pt x="5922" y="13372"/>
                    <a:pt x="5681" y="12942"/>
                  </a:cubicBezTo>
                  <a:cubicBezTo>
                    <a:pt x="5588" y="12778"/>
                    <a:pt x="5264" y="12418"/>
                    <a:pt x="4734" y="12418"/>
                  </a:cubicBezTo>
                  <a:cubicBezTo>
                    <a:pt x="4441" y="12418"/>
                    <a:pt x="4086" y="12528"/>
                    <a:pt x="3673" y="12842"/>
                  </a:cubicBezTo>
                  <a:cubicBezTo>
                    <a:pt x="3208" y="13194"/>
                    <a:pt x="2719" y="13627"/>
                    <a:pt x="2350" y="13969"/>
                  </a:cubicBezTo>
                  <a:cubicBezTo>
                    <a:pt x="2887" y="13193"/>
                    <a:pt x="3453" y="12436"/>
                    <a:pt x="4047" y="11700"/>
                  </a:cubicBezTo>
                  <a:cubicBezTo>
                    <a:pt x="4354" y="11797"/>
                    <a:pt x="5007" y="11970"/>
                    <a:pt x="5818" y="11970"/>
                  </a:cubicBezTo>
                  <a:cubicBezTo>
                    <a:pt x="6006" y="11970"/>
                    <a:pt x="6201" y="11961"/>
                    <a:pt x="6403" y="11939"/>
                  </a:cubicBezTo>
                  <a:cubicBezTo>
                    <a:pt x="7578" y="11814"/>
                    <a:pt x="7857" y="11135"/>
                    <a:pt x="7694" y="10705"/>
                  </a:cubicBezTo>
                  <a:cubicBezTo>
                    <a:pt x="7625" y="10524"/>
                    <a:pt x="7327" y="10081"/>
                    <a:pt x="6728" y="10081"/>
                  </a:cubicBezTo>
                  <a:cubicBezTo>
                    <a:pt x="6489" y="10081"/>
                    <a:pt x="6202" y="10151"/>
                    <a:pt x="5863" y="10337"/>
                  </a:cubicBezTo>
                  <a:cubicBezTo>
                    <a:pt x="5361" y="10611"/>
                    <a:pt x="4821" y="10966"/>
                    <a:pt x="4427" y="11236"/>
                  </a:cubicBezTo>
                  <a:cubicBezTo>
                    <a:pt x="5005" y="10542"/>
                    <a:pt x="5605" y="9868"/>
                    <a:pt x="6231" y="9215"/>
                  </a:cubicBezTo>
                  <a:cubicBezTo>
                    <a:pt x="6515" y="9306"/>
                    <a:pt x="7166" y="9487"/>
                    <a:pt x="7983" y="9487"/>
                  </a:cubicBezTo>
                  <a:cubicBezTo>
                    <a:pt x="8165" y="9487"/>
                    <a:pt x="8355" y="9478"/>
                    <a:pt x="8551" y="9457"/>
                  </a:cubicBezTo>
                  <a:cubicBezTo>
                    <a:pt x="9693" y="9335"/>
                    <a:pt x="9964" y="8674"/>
                    <a:pt x="9807" y="8258"/>
                  </a:cubicBezTo>
                  <a:cubicBezTo>
                    <a:pt x="9740" y="8081"/>
                    <a:pt x="9449" y="7650"/>
                    <a:pt x="8867" y="7650"/>
                  </a:cubicBezTo>
                  <a:cubicBezTo>
                    <a:pt x="8635" y="7650"/>
                    <a:pt x="8356" y="7719"/>
                    <a:pt x="8027" y="7899"/>
                  </a:cubicBezTo>
                  <a:cubicBezTo>
                    <a:pt x="7576" y="8146"/>
                    <a:pt x="7094" y="8459"/>
                    <a:pt x="6721" y="8712"/>
                  </a:cubicBezTo>
                  <a:cubicBezTo>
                    <a:pt x="7260" y="8169"/>
                    <a:pt x="7814" y="7642"/>
                    <a:pt x="8384" y="7133"/>
                  </a:cubicBezTo>
                  <a:cubicBezTo>
                    <a:pt x="9221" y="7286"/>
                    <a:pt x="9997" y="7451"/>
                    <a:pt x="10631" y="7451"/>
                  </a:cubicBezTo>
                  <a:cubicBezTo>
                    <a:pt x="10946" y="7451"/>
                    <a:pt x="11225" y="7411"/>
                    <a:pt x="11459" y="7307"/>
                  </a:cubicBezTo>
                  <a:cubicBezTo>
                    <a:pt x="11765" y="7171"/>
                    <a:pt x="12008" y="6833"/>
                    <a:pt x="11924" y="6511"/>
                  </a:cubicBezTo>
                  <a:cubicBezTo>
                    <a:pt x="11865" y="6282"/>
                    <a:pt x="11658" y="6115"/>
                    <a:pt x="11432" y="6044"/>
                  </a:cubicBezTo>
                  <a:cubicBezTo>
                    <a:pt x="11301" y="6003"/>
                    <a:pt x="11158" y="5985"/>
                    <a:pt x="11008" y="5985"/>
                  </a:cubicBezTo>
                  <a:cubicBezTo>
                    <a:pt x="10309" y="5985"/>
                    <a:pt x="9452" y="6381"/>
                    <a:pt x="8872" y="6701"/>
                  </a:cubicBezTo>
                  <a:cubicBezTo>
                    <a:pt x="9429" y="6220"/>
                    <a:pt x="10000" y="5754"/>
                    <a:pt x="10582" y="5304"/>
                  </a:cubicBezTo>
                  <a:cubicBezTo>
                    <a:pt x="11428" y="5365"/>
                    <a:pt x="12266" y="5512"/>
                    <a:pt x="12945" y="5512"/>
                  </a:cubicBezTo>
                  <a:cubicBezTo>
                    <a:pt x="13348" y="5512"/>
                    <a:pt x="13695" y="5460"/>
                    <a:pt x="13954" y="5307"/>
                  </a:cubicBezTo>
                  <a:cubicBezTo>
                    <a:pt x="14254" y="5129"/>
                    <a:pt x="14463" y="4749"/>
                    <a:pt x="14336" y="4427"/>
                  </a:cubicBezTo>
                  <a:cubicBezTo>
                    <a:pt x="14247" y="4198"/>
                    <a:pt x="14012" y="4050"/>
                    <a:pt x="13769" y="4005"/>
                  </a:cubicBezTo>
                  <a:cubicBezTo>
                    <a:pt x="13681" y="3988"/>
                    <a:pt x="13588" y="3980"/>
                    <a:pt x="13492" y="3980"/>
                  </a:cubicBezTo>
                  <a:cubicBezTo>
                    <a:pt x="12842" y="3980"/>
                    <a:pt x="12042" y="4335"/>
                    <a:pt x="11423" y="4676"/>
                  </a:cubicBezTo>
                  <a:cubicBezTo>
                    <a:pt x="12294" y="4041"/>
                    <a:pt x="13191" y="3445"/>
                    <a:pt x="14114" y="2888"/>
                  </a:cubicBezTo>
                  <a:cubicBezTo>
                    <a:pt x="15793" y="2486"/>
                    <a:pt x="17507" y="2326"/>
                    <a:pt x="18186" y="1552"/>
                  </a:cubicBezTo>
                  <a:cubicBezTo>
                    <a:pt x="18488" y="1207"/>
                    <a:pt x="18593" y="649"/>
                    <a:pt x="18302" y="298"/>
                  </a:cubicBezTo>
                  <a:cubicBezTo>
                    <a:pt x="18076" y="89"/>
                    <a:pt x="17818" y="0"/>
                    <a:pt x="1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0"/>
          <p:cNvGrpSpPr/>
          <p:nvPr/>
        </p:nvGrpSpPr>
        <p:grpSpPr>
          <a:xfrm rot="4612556">
            <a:off x="-220785" y="4317946"/>
            <a:ext cx="872733" cy="710976"/>
            <a:chOff x="3472900" y="1023500"/>
            <a:chExt cx="462350" cy="376675"/>
          </a:xfrm>
        </p:grpSpPr>
        <p:sp>
          <p:nvSpPr>
            <p:cNvPr id="275" name="Google Shape;275;p10"/>
            <p:cNvSpPr/>
            <p:nvPr/>
          </p:nvSpPr>
          <p:spPr>
            <a:xfrm>
              <a:off x="3472900" y="1023500"/>
              <a:ext cx="462350" cy="376675"/>
            </a:xfrm>
            <a:custGeom>
              <a:rect b="b" l="l" r="r" t="t"/>
              <a:pathLst>
                <a:path extrusionOk="0" h="15067" w="18494">
                  <a:moveTo>
                    <a:pt x="1599" y="0"/>
                  </a:moveTo>
                  <a:cubicBezTo>
                    <a:pt x="1383" y="0"/>
                    <a:pt x="1201" y="51"/>
                    <a:pt x="1062" y="157"/>
                  </a:cubicBezTo>
                  <a:cubicBezTo>
                    <a:pt x="1" y="958"/>
                    <a:pt x="1883" y="4000"/>
                    <a:pt x="4652" y="4862"/>
                  </a:cubicBezTo>
                  <a:cubicBezTo>
                    <a:pt x="4448" y="4804"/>
                    <a:pt x="4236" y="4776"/>
                    <a:pt x="4030" y="4776"/>
                  </a:cubicBezTo>
                  <a:cubicBezTo>
                    <a:pt x="3409" y="4776"/>
                    <a:pt x="2843" y="5035"/>
                    <a:pt x="2727" y="5531"/>
                  </a:cubicBezTo>
                  <a:cubicBezTo>
                    <a:pt x="2566" y="6220"/>
                    <a:pt x="3430" y="6995"/>
                    <a:pt x="4892" y="6995"/>
                  </a:cubicBezTo>
                  <a:cubicBezTo>
                    <a:pt x="4904" y="6995"/>
                    <a:pt x="4915" y="6995"/>
                    <a:pt x="4927" y="6995"/>
                  </a:cubicBezTo>
                  <a:lnTo>
                    <a:pt x="4927" y="6995"/>
                  </a:lnTo>
                  <a:cubicBezTo>
                    <a:pt x="4507" y="7182"/>
                    <a:pt x="4169" y="7769"/>
                    <a:pt x="4632" y="8415"/>
                  </a:cubicBezTo>
                  <a:cubicBezTo>
                    <a:pt x="5434" y="9537"/>
                    <a:pt x="7906" y="9904"/>
                    <a:pt x="9555" y="10021"/>
                  </a:cubicBezTo>
                  <a:cubicBezTo>
                    <a:pt x="8905" y="10036"/>
                    <a:pt x="8301" y="10243"/>
                    <a:pt x="8231" y="10841"/>
                  </a:cubicBezTo>
                  <a:cubicBezTo>
                    <a:pt x="8074" y="12204"/>
                    <a:pt x="11066" y="12498"/>
                    <a:pt x="13060" y="12527"/>
                  </a:cubicBezTo>
                  <a:cubicBezTo>
                    <a:pt x="12702" y="12606"/>
                    <a:pt x="12389" y="12803"/>
                    <a:pt x="12339" y="13252"/>
                  </a:cubicBezTo>
                  <a:cubicBezTo>
                    <a:pt x="12160" y="14826"/>
                    <a:pt x="16474" y="14961"/>
                    <a:pt x="17836" y="15067"/>
                  </a:cubicBezTo>
                  <a:cubicBezTo>
                    <a:pt x="18494" y="10703"/>
                    <a:pt x="16498" y="7099"/>
                    <a:pt x="15079" y="7099"/>
                  </a:cubicBezTo>
                  <a:cubicBezTo>
                    <a:pt x="14872" y="7099"/>
                    <a:pt x="14678" y="7176"/>
                    <a:pt x="14505" y="7338"/>
                  </a:cubicBezTo>
                  <a:cubicBezTo>
                    <a:pt x="14353" y="7481"/>
                    <a:pt x="14274" y="7757"/>
                    <a:pt x="14289" y="8008"/>
                  </a:cubicBezTo>
                  <a:cubicBezTo>
                    <a:pt x="13696" y="6893"/>
                    <a:pt x="12676" y="5113"/>
                    <a:pt x="11715" y="4736"/>
                  </a:cubicBezTo>
                  <a:cubicBezTo>
                    <a:pt x="11543" y="4668"/>
                    <a:pt x="11384" y="4639"/>
                    <a:pt x="11241" y="4639"/>
                  </a:cubicBezTo>
                  <a:cubicBezTo>
                    <a:pt x="10614" y="4639"/>
                    <a:pt x="10277" y="5205"/>
                    <a:pt x="10287" y="5624"/>
                  </a:cubicBezTo>
                  <a:cubicBezTo>
                    <a:pt x="9512" y="3952"/>
                    <a:pt x="8122" y="2530"/>
                    <a:pt x="7311" y="2255"/>
                  </a:cubicBezTo>
                  <a:cubicBezTo>
                    <a:pt x="7156" y="2202"/>
                    <a:pt x="7009" y="2179"/>
                    <a:pt x="6874" y="2179"/>
                  </a:cubicBezTo>
                  <a:cubicBezTo>
                    <a:pt x="6196" y="2179"/>
                    <a:pt x="5796" y="2767"/>
                    <a:pt x="6019" y="3214"/>
                  </a:cubicBezTo>
                  <a:cubicBezTo>
                    <a:pt x="4454" y="1184"/>
                    <a:pt x="2637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3520750" y="1055625"/>
              <a:ext cx="385950" cy="314875"/>
            </a:xfrm>
            <a:custGeom>
              <a:rect b="b" l="l" r="r" t="t"/>
              <a:pathLst>
                <a:path extrusionOk="0" h="12595" w="15438">
                  <a:moveTo>
                    <a:pt x="94" y="1"/>
                  </a:moveTo>
                  <a:cubicBezTo>
                    <a:pt x="72" y="1"/>
                    <a:pt x="50" y="9"/>
                    <a:pt x="34" y="26"/>
                  </a:cubicBezTo>
                  <a:cubicBezTo>
                    <a:pt x="1" y="60"/>
                    <a:pt x="3" y="115"/>
                    <a:pt x="38" y="147"/>
                  </a:cubicBezTo>
                  <a:cubicBezTo>
                    <a:pt x="2999" y="3024"/>
                    <a:pt x="5522" y="4658"/>
                    <a:pt x="7749" y="6099"/>
                  </a:cubicBezTo>
                  <a:cubicBezTo>
                    <a:pt x="10455" y="7852"/>
                    <a:pt x="12792" y="9365"/>
                    <a:pt x="15262" y="12562"/>
                  </a:cubicBezTo>
                  <a:cubicBezTo>
                    <a:pt x="15277" y="12583"/>
                    <a:pt x="15302" y="12594"/>
                    <a:pt x="15328" y="12594"/>
                  </a:cubicBezTo>
                  <a:cubicBezTo>
                    <a:pt x="15398" y="12594"/>
                    <a:pt x="15438" y="12515"/>
                    <a:pt x="15395" y="12459"/>
                  </a:cubicBezTo>
                  <a:cubicBezTo>
                    <a:pt x="12908" y="9238"/>
                    <a:pt x="10559" y="7718"/>
                    <a:pt x="7840" y="5958"/>
                  </a:cubicBezTo>
                  <a:cubicBezTo>
                    <a:pt x="5621" y="4520"/>
                    <a:pt x="3104" y="2892"/>
                    <a:pt x="155" y="27"/>
                  </a:cubicBezTo>
                  <a:cubicBezTo>
                    <a:pt x="138" y="9"/>
                    <a:pt x="116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3648825" y="1100025"/>
              <a:ext cx="44200" cy="61450"/>
            </a:xfrm>
            <a:custGeom>
              <a:rect b="b" l="l" r="r" t="t"/>
              <a:pathLst>
                <a:path extrusionOk="0" h="2458" w="1768">
                  <a:moveTo>
                    <a:pt x="115" y="0"/>
                  </a:moveTo>
                  <a:cubicBezTo>
                    <a:pt x="57" y="0"/>
                    <a:pt x="1" y="65"/>
                    <a:pt x="42" y="131"/>
                  </a:cubicBezTo>
                  <a:lnTo>
                    <a:pt x="1602" y="2421"/>
                  </a:lnTo>
                  <a:cubicBezTo>
                    <a:pt x="1618" y="2444"/>
                    <a:pt x="1645" y="2458"/>
                    <a:pt x="1672" y="2458"/>
                  </a:cubicBezTo>
                  <a:cubicBezTo>
                    <a:pt x="1689" y="2458"/>
                    <a:pt x="1706" y="2452"/>
                    <a:pt x="1719" y="2443"/>
                  </a:cubicBezTo>
                  <a:cubicBezTo>
                    <a:pt x="1757" y="2417"/>
                    <a:pt x="1768" y="2364"/>
                    <a:pt x="1742" y="2326"/>
                  </a:cubicBezTo>
                  <a:lnTo>
                    <a:pt x="182" y="36"/>
                  </a:lnTo>
                  <a:cubicBezTo>
                    <a:pt x="163" y="11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3755675" y="1165650"/>
              <a:ext cx="40250" cy="60600"/>
            </a:xfrm>
            <a:custGeom>
              <a:rect b="b" l="l" r="r" t="t"/>
              <a:pathLst>
                <a:path extrusionOk="0" h="2424" w="161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1" y="97"/>
                    <a:pt x="28" y="135"/>
                  </a:cubicBezTo>
                  <a:cubicBezTo>
                    <a:pt x="553" y="846"/>
                    <a:pt x="1021" y="1595"/>
                    <a:pt x="1430" y="2378"/>
                  </a:cubicBezTo>
                  <a:cubicBezTo>
                    <a:pt x="1445" y="2406"/>
                    <a:pt x="1474" y="2423"/>
                    <a:pt x="1505" y="2423"/>
                  </a:cubicBezTo>
                  <a:lnTo>
                    <a:pt x="1505" y="2422"/>
                  </a:lnTo>
                  <a:cubicBezTo>
                    <a:pt x="1568" y="2422"/>
                    <a:pt x="1609" y="2355"/>
                    <a:pt x="1579" y="2299"/>
                  </a:cubicBezTo>
                  <a:cubicBezTo>
                    <a:pt x="1166" y="1509"/>
                    <a:pt x="693" y="753"/>
                    <a:pt x="163" y="35"/>
                  </a:cubicBezTo>
                  <a:cubicBezTo>
                    <a:pt x="147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857000" y="1234150"/>
              <a:ext cx="23275" cy="81800"/>
            </a:xfrm>
            <a:custGeom>
              <a:rect b="b" l="l" r="r" t="t"/>
              <a:pathLst>
                <a:path extrusionOk="0" h="3272" w="931">
                  <a:moveTo>
                    <a:pt x="96" y="1"/>
                  </a:moveTo>
                  <a:cubicBezTo>
                    <a:pt x="83" y="1"/>
                    <a:pt x="70" y="3"/>
                    <a:pt x="58" y="10"/>
                  </a:cubicBezTo>
                  <a:cubicBezTo>
                    <a:pt x="17" y="31"/>
                    <a:pt x="0" y="82"/>
                    <a:pt x="22" y="123"/>
                  </a:cubicBezTo>
                  <a:cubicBezTo>
                    <a:pt x="503" y="1073"/>
                    <a:pt x="757" y="2122"/>
                    <a:pt x="762" y="3187"/>
                  </a:cubicBezTo>
                  <a:cubicBezTo>
                    <a:pt x="762" y="3233"/>
                    <a:pt x="799" y="3271"/>
                    <a:pt x="846" y="3271"/>
                  </a:cubicBezTo>
                  <a:cubicBezTo>
                    <a:pt x="893" y="3271"/>
                    <a:pt x="931" y="3233"/>
                    <a:pt x="931" y="3186"/>
                  </a:cubicBezTo>
                  <a:cubicBezTo>
                    <a:pt x="926" y="2095"/>
                    <a:pt x="666" y="1020"/>
                    <a:pt x="171" y="47"/>
                  </a:cubicBezTo>
                  <a:cubicBezTo>
                    <a:pt x="156" y="17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571300" y="1166475"/>
              <a:ext cx="70375" cy="12375"/>
            </a:xfrm>
            <a:custGeom>
              <a:rect b="b" l="l" r="r" t="t"/>
              <a:pathLst>
                <a:path extrusionOk="0" h="495" w="2815">
                  <a:moveTo>
                    <a:pt x="89" y="1"/>
                  </a:moveTo>
                  <a:cubicBezTo>
                    <a:pt x="47" y="1"/>
                    <a:pt x="10" y="32"/>
                    <a:pt x="6" y="75"/>
                  </a:cubicBezTo>
                  <a:cubicBezTo>
                    <a:pt x="0" y="120"/>
                    <a:pt x="33" y="163"/>
                    <a:pt x="79" y="168"/>
                  </a:cubicBezTo>
                  <a:lnTo>
                    <a:pt x="2713" y="493"/>
                  </a:lnTo>
                  <a:lnTo>
                    <a:pt x="2723" y="493"/>
                  </a:lnTo>
                  <a:lnTo>
                    <a:pt x="2723" y="494"/>
                  </a:lnTo>
                  <a:cubicBezTo>
                    <a:pt x="2725" y="494"/>
                    <a:pt x="2727" y="494"/>
                    <a:pt x="2729" y="494"/>
                  </a:cubicBezTo>
                  <a:cubicBezTo>
                    <a:pt x="2773" y="494"/>
                    <a:pt x="2810" y="460"/>
                    <a:pt x="2812" y="415"/>
                  </a:cubicBezTo>
                  <a:cubicBezTo>
                    <a:pt x="2815" y="369"/>
                    <a:pt x="2780" y="328"/>
                    <a:pt x="2733" y="326"/>
                  </a:cubicBezTo>
                  <a:lnTo>
                    <a:pt x="100" y="1"/>
                  </a:lnTo>
                  <a:cubicBezTo>
                    <a:pt x="96" y="1"/>
                    <a:pt x="9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619050" y="1219275"/>
              <a:ext cx="92925" cy="16850"/>
            </a:xfrm>
            <a:custGeom>
              <a:rect b="b" l="l" r="r" t="t"/>
              <a:pathLst>
                <a:path extrusionOk="0" h="674" w="3717">
                  <a:moveTo>
                    <a:pt x="91" y="1"/>
                  </a:moveTo>
                  <a:cubicBezTo>
                    <a:pt x="48" y="1"/>
                    <a:pt x="12" y="31"/>
                    <a:pt x="7" y="73"/>
                  </a:cubicBezTo>
                  <a:cubicBezTo>
                    <a:pt x="0" y="118"/>
                    <a:pt x="30" y="160"/>
                    <a:pt x="75" y="168"/>
                  </a:cubicBezTo>
                  <a:lnTo>
                    <a:pt x="3617" y="673"/>
                  </a:lnTo>
                  <a:cubicBezTo>
                    <a:pt x="3620" y="673"/>
                    <a:pt x="3624" y="674"/>
                    <a:pt x="3628" y="674"/>
                  </a:cubicBezTo>
                  <a:cubicBezTo>
                    <a:pt x="3673" y="674"/>
                    <a:pt x="3710" y="640"/>
                    <a:pt x="3713" y="595"/>
                  </a:cubicBezTo>
                  <a:cubicBezTo>
                    <a:pt x="3716" y="551"/>
                    <a:pt x="3684" y="512"/>
                    <a:pt x="3641" y="506"/>
                  </a:cubicBezTo>
                  <a:lnTo>
                    <a:pt x="99" y="1"/>
                  </a:lnTo>
                  <a:cubicBezTo>
                    <a:pt x="96" y="1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712650" y="1291025"/>
              <a:ext cx="73400" cy="9900"/>
            </a:xfrm>
            <a:custGeom>
              <a:rect b="b" l="l" r="r" t="t"/>
              <a:pathLst>
                <a:path extrusionOk="0" h="396" w="2936">
                  <a:moveTo>
                    <a:pt x="2847" y="0"/>
                  </a:moveTo>
                  <a:cubicBezTo>
                    <a:pt x="2843" y="0"/>
                    <a:pt x="2839" y="1"/>
                    <a:pt x="2835" y="1"/>
                  </a:cubicBezTo>
                  <a:cubicBezTo>
                    <a:pt x="1925" y="111"/>
                    <a:pt x="999" y="188"/>
                    <a:pt x="84" y="227"/>
                  </a:cubicBezTo>
                  <a:cubicBezTo>
                    <a:pt x="38" y="228"/>
                    <a:pt x="0" y="266"/>
                    <a:pt x="1" y="313"/>
                  </a:cubicBezTo>
                  <a:cubicBezTo>
                    <a:pt x="2" y="359"/>
                    <a:pt x="40" y="396"/>
                    <a:pt x="85" y="396"/>
                  </a:cubicBezTo>
                  <a:cubicBezTo>
                    <a:pt x="86" y="396"/>
                    <a:pt x="87" y="396"/>
                    <a:pt x="87" y="396"/>
                  </a:cubicBezTo>
                  <a:lnTo>
                    <a:pt x="91" y="396"/>
                  </a:lnTo>
                  <a:cubicBezTo>
                    <a:pt x="1011" y="355"/>
                    <a:pt x="1940" y="279"/>
                    <a:pt x="2854" y="168"/>
                  </a:cubicBezTo>
                  <a:cubicBezTo>
                    <a:pt x="2902" y="164"/>
                    <a:pt x="2936" y="122"/>
                    <a:pt x="2931" y="75"/>
                  </a:cubicBezTo>
                  <a:cubicBezTo>
                    <a:pt x="2925" y="32"/>
                    <a:pt x="2889" y="0"/>
                    <a:pt x="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812875" y="1353475"/>
              <a:ext cx="57000" cy="9825"/>
            </a:xfrm>
            <a:custGeom>
              <a:rect b="b" l="l" r="r" t="t"/>
              <a:pathLst>
                <a:path extrusionOk="0" h="393" w="2280">
                  <a:moveTo>
                    <a:pt x="2199" y="0"/>
                  </a:moveTo>
                  <a:cubicBezTo>
                    <a:pt x="1494" y="5"/>
                    <a:pt x="790" y="81"/>
                    <a:pt x="100" y="226"/>
                  </a:cubicBezTo>
                  <a:cubicBezTo>
                    <a:pt x="0" y="247"/>
                    <a:pt x="15" y="391"/>
                    <a:pt x="116" y="392"/>
                  </a:cubicBezTo>
                  <a:cubicBezTo>
                    <a:pt x="123" y="392"/>
                    <a:pt x="128" y="391"/>
                    <a:pt x="134" y="390"/>
                  </a:cubicBezTo>
                  <a:cubicBezTo>
                    <a:pt x="814" y="250"/>
                    <a:pt x="1506" y="175"/>
                    <a:pt x="2201" y="169"/>
                  </a:cubicBezTo>
                  <a:cubicBezTo>
                    <a:pt x="2246" y="166"/>
                    <a:pt x="2280" y="129"/>
                    <a:pt x="2280" y="84"/>
                  </a:cubicBezTo>
                  <a:cubicBezTo>
                    <a:pt x="2280" y="40"/>
                    <a:pt x="2245" y="2"/>
                    <a:pt x="2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Exo 2 ExtraBold"/>
              <a:buNone/>
              <a:defRPr sz="3400">
                <a:solidFill>
                  <a:schemeClr val="dk2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8"/>
          <p:cNvSpPr/>
          <p:nvPr/>
        </p:nvSpPr>
        <p:spPr>
          <a:xfrm>
            <a:off x="2001625" y="4272927"/>
            <a:ext cx="5196300" cy="32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 txBox="1"/>
          <p:nvPr>
            <p:ph type="ctrTitle"/>
          </p:nvPr>
        </p:nvSpPr>
        <p:spPr>
          <a:xfrm>
            <a:off x="1112425" y="2338075"/>
            <a:ext cx="69747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WIFI DEAUTHENTICATION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ATTACKS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690" name="Google Shape;690;p28"/>
          <p:cNvSpPr txBox="1"/>
          <p:nvPr>
            <p:ph idx="1" type="subTitle"/>
          </p:nvPr>
        </p:nvSpPr>
        <p:spPr>
          <a:xfrm>
            <a:off x="2183250" y="4224825"/>
            <a:ext cx="4777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CSE3502-Infomation Security Management</a:t>
            </a:r>
            <a:endParaRPr/>
          </a:p>
        </p:txBody>
      </p:sp>
      <p:cxnSp>
        <p:nvCxnSpPr>
          <p:cNvPr id="691" name="Google Shape;691;p28"/>
          <p:cNvCxnSpPr/>
          <p:nvPr/>
        </p:nvCxnSpPr>
        <p:spPr>
          <a:xfrm>
            <a:off x="2031450" y="1664825"/>
            <a:ext cx="508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2" name="Google Shape;6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40175"/>
            <a:ext cx="53054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>
                <a:solidFill>
                  <a:schemeClr val="accent1"/>
                </a:solidFill>
              </a:rPr>
              <a:t>SURVEY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83" name="Google Shape;983;p37"/>
          <p:cNvGrpSpPr/>
          <p:nvPr/>
        </p:nvGrpSpPr>
        <p:grpSpPr>
          <a:xfrm>
            <a:off x="7256505" y="485351"/>
            <a:ext cx="1239903" cy="744541"/>
            <a:chOff x="2164425" y="1666775"/>
            <a:chExt cx="1063655" cy="638707"/>
          </a:xfrm>
        </p:grpSpPr>
        <p:sp>
          <p:nvSpPr>
            <p:cNvPr id="984" name="Google Shape;984;p37"/>
            <p:cNvSpPr/>
            <p:nvPr/>
          </p:nvSpPr>
          <p:spPr>
            <a:xfrm>
              <a:off x="2164425" y="1666775"/>
              <a:ext cx="568658" cy="560809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681037" y="1676852"/>
              <a:ext cx="323210" cy="32306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958844" y="2037602"/>
              <a:ext cx="269237" cy="267880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87" name="Google Shape;987;p37"/>
          <p:cNvGraphicFramePr/>
          <p:nvPr/>
        </p:nvGraphicFramePr>
        <p:xfrm>
          <a:off x="720000" y="13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{B18FEEB3-B9FA-4F84-A29A-CABEA7FE40D4}</a:tableStyleId>
              </a:tblPr>
              <a:tblGrid>
                <a:gridCol w="1009700"/>
                <a:gridCol w="2402475"/>
                <a:gridCol w="2365825"/>
                <a:gridCol w="1926000"/>
              </a:tblGrid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S. No.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Title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Contributor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Summary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682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Real Time Exploitation of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Security Mechanisms of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Residential WLAN Access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Points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Zeeshan Akram,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Muhammad Anwaar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Saeed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This article exploits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residential networks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after implementing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additional security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measures on it to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provide a 3-layer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security which was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exploited, showing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Wi-Fi networks are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vulnerable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8"/>
          <p:cNvSpPr txBox="1"/>
          <p:nvPr>
            <p:ph type="title"/>
          </p:nvPr>
        </p:nvSpPr>
        <p:spPr>
          <a:xfrm>
            <a:off x="720000" y="5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3" name="Google Shape;993;p38"/>
          <p:cNvSpPr txBox="1"/>
          <p:nvPr>
            <p:ph idx="1" type="subTitle"/>
          </p:nvPr>
        </p:nvSpPr>
        <p:spPr>
          <a:xfrm>
            <a:off x="670125" y="2138650"/>
            <a:ext cx="80163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these attacks, we sniff out the packets of the target WPA2 network and identify the devices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which are attached to the devices.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Then the DE authentication packets are sent to a particular device causing a DoS attack,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which allows the router to send the handshake to the device.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We capture the handshake and do a dictionary attack to get the password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53575" y="1324162"/>
            <a:ext cx="1776900" cy="467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720000" y="1384297"/>
            <a:ext cx="214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Statement</a:t>
            </a:r>
            <a:endParaRPr b="1" sz="20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96" name="Google Shape;996;p38"/>
          <p:cNvSpPr txBox="1"/>
          <p:nvPr/>
        </p:nvSpPr>
        <p:spPr>
          <a:xfrm>
            <a:off x="720000" y="4226947"/>
            <a:ext cx="214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97" name="Google Shape;997;p38"/>
          <p:cNvSpPr txBox="1"/>
          <p:nvPr/>
        </p:nvSpPr>
        <p:spPr>
          <a:xfrm flipH="1">
            <a:off x="0" y="363330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9"/>
          <p:cNvSpPr txBox="1"/>
          <p:nvPr/>
        </p:nvSpPr>
        <p:spPr>
          <a:xfrm>
            <a:off x="817325" y="1612700"/>
            <a:ext cx="7257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Tools being used are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crunch, creating wordlists.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airodump-ng, sniffing packets, and eventually the handshake message.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aireplay-ng, sending de-auth packets to a STA so the handshake is sent again.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Then a code coded in Python, where we will be trying to hash every password either till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password is found or until the end of the wordlist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9"/>
          <p:cNvSpPr/>
          <p:nvPr/>
        </p:nvSpPr>
        <p:spPr>
          <a:xfrm>
            <a:off x="817325" y="412275"/>
            <a:ext cx="1776900" cy="46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TOOLS USED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0"/>
          <p:cNvSpPr txBox="1"/>
          <p:nvPr/>
        </p:nvSpPr>
        <p:spPr>
          <a:xfrm>
            <a:off x="866200" y="1441675"/>
            <a:ext cx="7257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Aireplay-ng is used to inject frames.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primary function is to generate traffic for the later use in aircrack-ng for cracking the WEP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WPA-PSK keys. There are different attacks which can cause deauthentications for the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purpose of capturing WPA handshake data, fake authentications, Interactive packet replay,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hand-crafted ARP request injection and ARP-request reinjection. With the packetforge-ng tool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it's possible to create arbitrary frames.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drivers needs to be patched to be able to inject, don't forget to read Installing drivers.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9" name="Google Shape;1009;p40"/>
          <p:cNvSpPr/>
          <p:nvPr/>
        </p:nvSpPr>
        <p:spPr>
          <a:xfrm>
            <a:off x="817325" y="412275"/>
            <a:ext cx="1776900" cy="46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AIREPLAY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"/>
          <p:cNvSpPr txBox="1"/>
          <p:nvPr/>
        </p:nvSpPr>
        <p:spPr>
          <a:xfrm>
            <a:off x="817325" y="1111800"/>
            <a:ext cx="7257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Aircrack-ng is a complete suite of tools to assess WiFi network security.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focuses on different areas of WiFi security: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Monitoring: Packet capture and export of data to text files for further processing by third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party tools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Attacking: Replay attacks, deauthentication, fake access points and others via packet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injection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Testing: Checking WiFi cards and driver capabilities (capture and injection)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Cracking: WEP and WPA PSK (WPA 1 and 2)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tools are command line which allows for heavy scripting. A lot of GUIs have taken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advantage of this feature. It works primarily on Linux but also Windows, macOS, FreeBSD,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OpenBSD, NetBSD, as well as Solaris and even eComStation 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5" name="Google Shape;1015;p41"/>
          <p:cNvSpPr/>
          <p:nvPr/>
        </p:nvSpPr>
        <p:spPr>
          <a:xfrm>
            <a:off x="817325" y="412275"/>
            <a:ext cx="1776900" cy="46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AIRCRACK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/>
          <p:nvPr>
            <p:ph type="title"/>
          </p:nvPr>
        </p:nvSpPr>
        <p:spPr>
          <a:xfrm>
            <a:off x="720000" y="512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WPA-2 Vulnerability Attack 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2"/>
          <p:cNvSpPr txBox="1"/>
          <p:nvPr>
            <p:ph idx="1" type="body"/>
          </p:nvPr>
        </p:nvSpPr>
        <p:spPr>
          <a:xfrm>
            <a:off x="720000" y="20814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xo 2"/>
              <a:buChar char="●"/>
            </a:pPr>
            <a:r>
              <a:rPr b="1" lang="en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Using airmon-ng to configure the wireless adapter to monitor mode.</a:t>
            </a:r>
            <a:endParaRPr b="1" sz="20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xo 2"/>
              <a:buChar char="●"/>
            </a:pPr>
            <a:r>
              <a:rPr b="1" lang="en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Looking for victims using the airodump-ng equipment.</a:t>
            </a:r>
            <a:endParaRPr b="1" sz="200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xo 2"/>
              <a:buChar char="●"/>
            </a:pPr>
            <a:r>
              <a:rPr b="1" lang="en" sz="20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Targeting more narrowly for improved information collection.</a:t>
            </a:r>
            <a:endParaRPr b="1" sz="20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xo 2"/>
              <a:buChar char="●"/>
            </a:pPr>
            <a:r>
              <a:rPr b="1" lang="en" sz="200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PASSWORD CRACKING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2" name="Google Shape;1022;p42"/>
          <p:cNvSpPr/>
          <p:nvPr/>
        </p:nvSpPr>
        <p:spPr>
          <a:xfrm flipH="1">
            <a:off x="8150822" y="2584850"/>
            <a:ext cx="589227" cy="581094"/>
          </a:xfrm>
          <a:custGeom>
            <a:rect b="b" l="l" r="r" t="t"/>
            <a:pathLst>
              <a:path extrusionOk="0" h="11575" w="11737">
                <a:moveTo>
                  <a:pt x="5871" y="2427"/>
                </a:moveTo>
                <a:cubicBezTo>
                  <a:pt x="6365" y="2427"/>
                  <a:pt x="6867" y="2536"/>
                  <a:pt x="7341" y="2767"/>
                </a:cubicBezTo>
                <a:cubicBezTo>
                  <a:pt x="9009" y="3581"/>
                  <a:pt x="9702" y="5593"/>
                  <a:pt x="8888" y="7261"/>
                </a:cubicBezTo>
                <a:cubicBezTo>
                  <a:pt x="8306" y="8455"/>
                  <a:pt x="7110" y="9149"/>
                  <a:pt x="5866" y="9149"/>
                </a:cubicBezTo>
                <a:cubicBezTo>
                  <a:pt x="5371" y="9149"/>
                  <a:pt x="4869" y="9039"/>
                  <a:pt x="4395" y="8808"/>
                </a:cubicBezTo>
                <a:cubicBezTo>
                  <a:pt x="2727" y="7996"/>
                  <a:pt x="2034" y="5983"/>
                  <a:pt x="2847" y="4316"/>
                </a:cubicBezTo>
                <a:cubicBezTo>
                  <a:pt x="3430" y="3121"/>
                  <a:pt x="4626" y="2427"/>
                  <a:pt x="5871" y="2427"/>
                </a:cubicBezTo>
                <a:close/>
                <a:moveTo>
                  <a:pt x="5876" y="0"/>
                </a:moveTo>
                <a:cubicBezTo>
                  <a:pt x="5656" y="0"/>
                  <a:pt x="5435" y="13"/>
                  <a:pt x="5216" y="38"/>
                </a:cubicBezTo>
                <a:lnTo>
                  <a:pt x="5396" y="1154"/>
                </a:lnTo>
                <a:cubicBezTo>
                  <a:pt x="4968" y="1198"/>
                  <a:pt x="4549" y="1301"/>
                  <a:pt x="4149" y="1460"/>
                </a:cubicBezTo>
                <a:lnTo>
                  <a:pt x="3779" y="391"/>
                </a:lnTo>
                <a:cubicBezTo>
                  <a:pt x="2825" y="758"/>
                  <a:pt x="1988" y="1372"/>
                  <a:pt x="1351" y="2170"/>
                </a:cubicBezTo>
                <a:lnTo>
                  <a:pt x="2267" y="2832"/>
                </a:lnTo>
                <a:cubicBezTo>
                  <a:pt x="2036" y="3112"/>
                  <a:pt x="1838" y="3418"/>
                  <a:pt x="1677" y="3744"/>
                </a:cubicBezTo>
                <a:cubicBezTo>
                  <a:pt x="1647" y="3806"/>
                  <a:pt x="1624" y="3871"/>
                  <a:pt x="1597" y="3933"/>
                </a:cubicBezTo>
                <a:lnTo>
                  <a:pt x="578" y="3440"/>
                </a:lnTo>
                <a:cubicBezTo>
                  <a:pt x="159" y="4379"/>
                  <a:pt x="1" y="5413"/>
                  <a:pt x="118" y="6435"/>
                </a:cubicBezTo>
                <a:lnTo>
                  <a:pt x="1233" y="6255"/>
                </a:lnTo>
                <a:cubicBezTo>
                  <a:pt x="1278" y="6686"/>
                  <a:pt x="1381" y="7109"/>
                  <a:pt x="1542" y="7512"/>
                </a:cubicBezTo>
                <a:lnTo>
                  <a:pt x="474" y="7884"/>
                </a:lnTo>
                <a:cubicBezTo>
                  <a:pt x="846" y="8847"/>
                  <a:pt x="1471" y="9693"/>
                  <a:pt x="2285" y="10332"/>
                </a:cubicBezTo>
                <a:lnTo>
                  <a:pt x="2946" y="9417"/>
                </a:lnTo>
                <a:cubicBezTo>
                  <a:pt x="3217" y="9636"/>
                  <a:pt x="3512" y="9825"/>
                  <a:pt x="3824" y="9979"/>
                </a:cubicBezTo>
                <a:cubicBezTo>
                  <a:pt x="3897" y="10014"/>
                  <a:pt x="3971" y="10042"/>
                  <a:pt x="4045" y="10073"/>
                </a:cubicBezTo>
                <a:lnTo>
                  <a:pt x="3549" y="11090"/>
                </a:lnTo>
                <a:cubicBezTo>
                  <a:pt x="4279" y="11410"/>
                  <a:pt x="5066" y="11575"/>
                  <a:pt x="5858" y="11575"/>
                </a:cubicBezTo>
                <a:cubicBezTo>
                  <a:pt x="6084" y="11575"/>
                  <a:pt x="6310" y="11561"/>
                  <a:pt x="6535" y="11535"/>
                </a:cubicBezTo>
                <a:lnTo>
                  <a:pt x="6358" y="10421"/>
                </a:lnTo>
                <a:cubicBezTo>
                  <a:pt x="6788" y="10374"/>
                  <a:pt x="7208" y="10269"/>
                  <a:pt x="7609" y="10108"/>
                </a:cubicBezTo>
                <a:lnTo>
                  <a:pt x="7977" y="11176"/>
                </a:lnTo>
                <a:cubicBezTo>
                  <a:pt x="8932" y="10805"/>
                  <a:pt x="9770" y="10185"/>
                  <a:pt x="10405" y="9379"/>
                </a:cubicBezTo>
                <a:lnTo>
                  <a:pt x="9492" y="8717"/>
                </a:lnTo>
                <a:cubicBezTo>
                  <a:pt x="9714" y="8444"/>
                  <a:pt x="9904" y="8148"/>
                  <a:pt x="10059" y="7832"/>
                </a:cubicBezTo>
                <a:cubicBezTo>
                  <a:pt x="10094" y="7761"/>
                  <a:pt x="10120" y="7688"/>
                  <a:pt x="10151" y="7616"/>
                </a:cubicBezTo>
                <a:lnTo>
                  <a:pt x="11162" y="8123"/>
                </a:lnTo>
                <a:cubicBezTo>
                  <a:pt x="11580" y="7181"/>
                  <a:pt x="11737" y="6144"/>
                  <a:pt x="11615" y="5120"/>
                </a:cubicBezTo>
                <a:lnTo>
                  <a:pt x="11615" y="5120"/>
                </a:lnTo>
                <a:lnTo>
                  <a:pt x="10500" y="5297"/>
                </a:lnTo>
                <a:cubicBezTo>
                  <a:pt x="10454" y="4872"/>
                  <a:pt x="10351" y="4454"/>
                  <a:pt x="10191" y="4057"/>
                </a:cubicBezTo>
                <a:lnTo>
                  <a:pt x="11271" y="3718"/>
                </a:lnTo>
                <a:cubicBezTo>
                  <a:pt x="10899" y="2743"/>
                  <a:pt x="10270" y="1888"/>
                  <a:pt x="9450" y="1244"/>
                </a:cubicBezTo>
                <a:lnTo>
                  <a:pt x="8794" y="2162"/>
                </a:lnTo>
                <a:cubicBezTo>
                  <a:pt x="8522" y="1941"/>
                  <a:pt x="8226" y="1752"/>
                  <a:pt x="7912" y="1597"/>
                </a:cubicBezTo>
                <a:cubicBezTo>
                  <a:pt x="7836" y="1561"/>
                  <a:pt x="7760" y="1533"/>
                  <a:pt x="7684" y="1500"/>
                </a:cubicBezTo>
                <a:lnTo>
                  <a:pt x="8177" y="483"/>
                </a:lnTo>
                <a:cubicBezTo>
                  <a:pt x="7449" y="164"/>
                  <a:pt x="6666" y="0"/>
                  <a:pt x="58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2"/>
          <p:cNvSpPr/>
          <p:nvPr/>
        </p:nvSpPr>
        <p:spPr>
          <a:xfrm flipH="1">
            <a:off x="7869822" y="2595292"/>
            <a:ext cx="334901" cy="334750"/>
          </a:xfrm>
          <a:custGeom>
            <a:rect b="b" l="l" r="r" t="t"/>
            <a:pathLst>
              <a:path extrusionOk="0" h="6668" w="6671">
                <a:moveTo>
                  <a:pt x="3353" y="1515"/>
                </a:moveTo>
                <a:cubicBezTo>
                  <a:pt x="3446" y="1515"/>
                  <a:pt x="3539" y="1523"/>
                  <a:pt x="3632" y="1537"/>
                </a:cubicBezTo>
                <a:cubicBezTo>
                  <a:pt x="4376" y="1655"/>
                  <a:pt x="4983" y="2242"/>
                  <a:pt x="5127" y="2981"/>
                </a:cubicBezTo>
                <a:cubicBezTo>
                  <a:pt x="5273" y="3728"/>
                  <a:pt x="4924" y="4505"/>
                  <a:pt x="4268" y="4892"/>
                </a:cubicBezTo>
                <a:cubicBezTo>
                  <a:pt x="3986" y="5059"/>
                  <a:pt x="3669" y="5139"/>
                  <a:pt x="3354" y="5139"/>
                </a:cubicBezTo>
                <a:cubicBezTo>
                  <a:pt x="2846" y="5139"/>
                  <a:pt x="2342" y="4931"/>
                  <a:pt x="1991" y="4536"/>
                </a:cubicBezTo>
                <a:cubicBezTo>
                  <a:pt x="1489" y="3972"/>
                  <a:pt x="1391" y="3132"/>
                  <a:pt x="1749" y="2468"/>
                </a:cubicBezTo>
                <a:cubicBezTo>
                  <a:pt x="2066" y="1879"/>
                  <a:pt x="2696" y="1515"/>
                  <a:pt x="3353" y="1515"/>
                </a:cubicBezTo>
                <a:close/>
                <a:moveTo>
                  <a:pt x="2967" y="0"/>
                </a:moveTo>
                <a:cubicBezTo>
                  <a:pt x="2671" y="30"/>
                  <a:pt x="2381" y="101"/>
                  <a:pt x="2104" y="209"/>
                </a:cubicBezTo>
                <a:cubicBezTo>
                  <a:pt x="1970" y="263"/>
                  <a:pt x="1841" y="325"/>
                  <a:pt x="1716" y="396"/>
                </a:cubicBezTo>
                <a:lnTo>
                  <a:pt x="2133" y="1129"/>
                </a:lnTo>
                <a:cubicBezTo>
                  <a:pt x="1839" y="1293"/>
                  <a:pt x="1582" y="1515"/>
                  <a:pt x="1375" y="1781"/>
                </a:cubicBezTo>
                <a:lnTo>
                  <a:pt x="724" y="1237"/>
                </a:lnTo>
                <a:cubicBezTo>
                  <a:pt x="446" y="1586"/>
                  <a:pt x="237" y="1986"/>
                  <a:pt x="112" y="2413"/>
                </a:cubicBezTo>
                <a:lnTo>
                  <a:pt x="930" y="2637"/>
                </a:lnTo>
                <a:cubicBezTo>
                  <a:pt x="854" y="2892"/>
                  <a:pt x="821" y="3158"/>
                  <a:pt x="831" y="3424"/>
                </a:cubicBezTo>
                <a:cubicBezTo>
                  <a:pt x="833" y="3496"/>
                  <a:pt x="846" y="3565"/>
                  <a:pt x="855" y="3636"/>
                </a:cubicBezTo>
                <a:lnTo>
                  <a:pt x="0" y="3713"/>
                </a:lnTo>
                <a:cubicBezTo>
                  <a:pt x="52" y="4159"/>
                  <a:pt x="194" y="4591"/>
                  <a:pt x="418" y="4982"/>
                </a:cubicBezTo>
                <a:lnTo>
                  <a:pt x="1156" y="4558"/>
                </a:lnTo>
                <a:cubicBezTo>
                  <a:pt x="1321" y="4848"/>
                  <a:pt x="1542" y="5102"/>
                  <a:pt x="1805" y="5307"/>
                </a:cubicBezTo>
                <a:lnTo>
                  <a:pt x="1255" y="5967"/>
                </a:lnTo>
                <a:cubicBezTo>
                  <a:pt x="1580" y="6229"/>
                  <a:pt x="1952" y="6426"/>
                  <a:pt x="2351" y="6550"/>
                </a:cubicBezTo>
                <a:cubicBezTo>
                  <a:pt x="2377" y="6557"/>
                  <a:pt x="2403" y="6562"/>
                  <a:pt x="2429" y="6570"/>
                </a:cubicBezTo>
                <a:lnTo>
                  <a:pt x="2653" y="5746"/>
                </a:lnTo>
                <a:cubicBezTo>
                  <a:pt x="2872" y="5808"/>
                  <a:pt x="3099" y="5840"/>
                  <a:pt x="3326" y="5840"/>
                </a:cubicBezTo>
                <a:cubicBezTo>
                  <a:pt x="3432" y="5840"/>
                  <a:pt x="3539" y="5833"/>
                  <a:pt x="3645" y="5819"/>
                </a:cubicBezTo>
                <a:lnTo>
                  <a:pt x="3725" y="6668"/>
                </a:lnTo>
                <a:cubicBezTo>
                  <a:pt x="4165" y="6615"/>
                  <a:pt x="4590" y="6477"/>
                  <a:pt x="4977" y="6263"/>
                </a:cubicBezTo>
                <a:lnTo>
                  <a:pt x="4547" y="5532"/>
                </a:lnTo>
                <a:cubicBezTo>
                  <a:pt x="4846" y="5372"/>
                  <a:pt x="5110" y="5150"/>
                  <a:pt x="5321" y="4884"/>
                </a:cubicBezTo>
                <a:lnTo>
                  <a:pt x="5966" y="5429"/>
                </a:lnTo>
                <a:cubicBezTo>
                  <a:pt x="5989" y="5402"/>
                  <a:pt x="6012" y="5375"/>
                  <a:pt x="6034" y="5346"/>
                </a:cubicBezTo>
                <a:cubicBezTo>
                  <a:pt x="6280" y="5015"/>
                  <a:pt x="6462" y="4642"/>
                  <a:pt x="6569" y="4244"/>
                </a:cubicBezTo>
                <a:lnTo>
                  <a:pt x="5761" y="4025"/>
                </a:lnTo>
                <a:cubicBezTo>
                  <a:pt x="5852" y="3702"/>
                  <a:pt x="5878" y="3365"/>
                  <a:pt x="5839" y="3033"/>
                </a:cubicBezTo>
                <a:lnTo>
                  <a:pt x="6671" y="2972"/>
                </a:lnTo>
                <a:cubicBezTo>
                  <a:pt x="6622" y="2522"/>
                  <a:pt x="6483" y="2085"/>
                  <a:pt x="6264" y="1690"/>
                </a:cubicBezTo>
                <a:lnTo>
                  <a:pt x="5543" y="2107"/>
                </a:lnTo>
                <a:cubicBezTo>
                  <a:pt x="5383" y="1808"/>
                  <a:pt x="5160" y="1548"/>
                  <a:pt x="4887" y="1346"/>
                </a:cubicBezTo>
                <a:lnTo>
                  <a:pt x="5421" y="701"/>
                </a:lnTo>
                <a:cubicBezTo>
                  <a:pt x="5076" y="432"/>
                  <a:pt x="4681" y="231"/>
                  <a:pt x="4260" y="112"/>
                </a:cubicBezTo>
                <a:lnTo>
                  <a:pt x="4048" y="923"/>
                </a:lnTo>
                <a:cubicBezTo>
                  <a:pt x="3816" y="855"/>
                  <a:pt x="3577" y="821"/>
                  <a:pt x="3337" y="821"/>
                </a:cubicBezTo>
                <a:cubicBezTo>
                  <a:pt x="3239" y="821"/>
                  <a:pt x="3141" y="826"/>
                  <a:pt x="3044" y="838"/>
                </a:cubicBezTo>
                <a:lnTo>
                  <a:pt x="2967" y="0"/>
                </a:ln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2"/>
          <p:cNvSpPr/>
          <p:nvPr/>
        </p:nvSpPr>
        <p:spPr>
          <a:xfrm flipH="1">
            <a:off x="7637877" y="2969109"/>
            <a:ext cx="278975" cy="277570"/>
          </a:xfrm>
          <a:custGeom>
            <a:rect b="b" l="l" r="r" t="t"/>
            <a:pathLst>
              <a:path extrusionOk="0" h="5529" w="5557">
                <a:moveTo>
                  <a:pt x="2786" y="1274"/>
                </a:moveTo>
                <a:cubicBezTo>
                  <a:pt x="3091" y="1274"/>
                  <a:pt x="3395" y="1366"/>
                  <a:pt x="3652" y="1547"/>
                </a:cubicBezTo>
                <a:cubicBezTo>
                  <a:pt x="4158" y="1906"/>
                  <a:pt x="4391" y="2560"/>
                  <a:pt x="4229" y="3158"/>
                </a:cubicBezTo>
                <a:cubicBezTo>
                  <a:pt x="4064" y="3763"/>
                  <a:pt x="3522" y="4209"/>
                  <a:pt x="2897" y="4255"/>
                </a:cubicBezTo>
                <a:cubicBezTo>
                  <a:pt x="2862" y="4258"/>
                  <a:pt x="2826" y="4259"/>
                  <a:pt x="2791" y="4259"/>
                </a:cubicBezTo>
                <a:cubicBezTo>
                  <a:pt x="2128" y="4259"/>
                  <a:pt x="1524" y="3807"/>
                  <a:pt x="1347" y="3160"/>
                </a:cubicBezTo>
                <a:cubicBezTo>
                  <a:pt x="1182" y="2562"/>
                  <a:pt x="1416" y="1907"/>
                  <a:pt x="1923" y="1546"/>
                </a:cubicBezTo>
                <a:cubicBezTo>
                  <a:pt x="2179" y="1365"/>
                  <a:pt x="2483" y="1274"/>
                  <a:pt x="2786" y="1274"/>
                </a:cubicBezTo>
                <a:close/>
                <a:moveTo>
                  <a:pt x="2801" y="1"/>
                </a:moveTo>
                <a:cubicBezTo>
                  <a:pt x="2752" y="1"/>
                  <a:pt x="2702" y="2"/>
                  <a:pt x="2653" y="5"/>
                </a:cubicBezTo>
                <a:lnTo>
                  <a:pt x="2694" y="699"/>
                </a:lnTo>
                <a:cubicBezTo>
                  <a:pt x="2417" y="712"/>
                  <a:pt x="2146" y="782"/>
                  <a:pt x="1897" y="904"/>
                </a:cubicBezTo>
                <a:lnTo>
                  <a:pt x="1615" y="265"/>
                </a:lnTo>
                <a:cubicBezTo>
                  <a:pt x="1283" y="420"/>
                  <a:pt x="983" y="639"/>
                  <a:pt x="734" y="909"/>
                </a:cubicBezTo>
                <a:lnTo>
                  <a:pt x="1257" y="1371"/>
                </a:lnTo>
                <a:cubicBezTo>
                  <a:pt x="1108" y="1533"/>
                  <a:pt x="985" y="1717"/>
                  <a:pt x="895" y="1917"/>
                </a:cubicBezTo>
                <a:cubicBezTo>
                  <a:pt x="871" y="1971"/>
                  <a:pt x="856" y="2027"/>
                  <a:pt x="836" y="2082"/>
                </a:cubicBezTo>
                <a:lnTo>
                  <a:pt x="177" y="1827"/>
                </a:lnTo>
                <a:cubicBezTo>
                  <a:pt x="53" y="2176"/>
                  <a:pt x="0" y="2546"/>
                  <a:pt x="22" y="2916"/>
                </a:cubicBezTo>
                <a:lnTo>
                  <a:pt x="722" y="2871"/>
                </a:lnTo>
                <a:cubicBezTo>
                  <a:pt x="738" y="3146"/>
                  <a:pt x="807" y="3415"/>
                  <a:pt x="928" y="3662"/>
                </a:cubicBezTo>
                <a:lnTo>
                  <a:pt x="283" y="3948"/>
                </a:lnTo>
                <a:cubicBezTo>
                  <a:pt x="427" y="4260"/>
                  <a:pt x="628" y="4542"/>
                  <a:pt x="878" y="4779"/>
                </a:cubicBezTo>
                <a:cubicBezTo>
                  <a:pt x="894" y="4794"/>
                  <a:pt x="911" y="4807"/>
                  <a:pt x="928" y="4823"/>
                </a:cubicBezTo>
                <a:lnTo>
                  <a:pt x="1393" y="4297"/>
                </a:lnTo>
                <a:cubicBezTo>
                  <a:pt x="1598" y="4481"/>
                  <a:pt x="1838" y="4623"/>
                  <a:pt x="2099" y="4712"/>
                </a:cubicBezTo>
                <a:lnTo>
                  <a:pt x="1849" y="5367"/>
                </a:lnTo>
                <a:cubicBezTo>
                  <a:pt x="2152" y="5474"/>
                  <a:pt x="2470" y="5528"/>
                  <a:pt x="2791" y="5528"/>
                </a:cubicBezTo>
                <a:cubicBezTo>
                  <a:pt x="2834" y="5528"/>
                  <a:pt x="2877" y="5527"/>
                  <a:pt x="2920" y="5525"/>
                </a:cubicBezTo>
                <a:lnTo>
                  <a:pt x="2868" y="4829"/>
                </a:lnTo>
                <a:cubicBezTo>
                  <a:pt x="3149" y="4820"/>
                  <a:pt x="3423" y="4752"/>
                  <a:pt x="3677" y="4633"/>
                </a:cubicBezTo>
                <a:lnTo>
                  <a:pt x="3953" y="5272"/>
                </a:lnTo>
                <a:cubicBezTo>
                  <a:pt x="3980" y="5258"/>
                  <a:pt x="4008" y="5248"/>
                  <a:pt x="4035" y="5235"/>
                </a:cubicBezTo>
                <a:cubicBezTo>
                  <a:pt x="4337" y="5080"/>
                  <a:pt x="4607" y="4870"/>
                  <a:pt x="4832" y="4617"/>
                </a:cubicBezTo>
                <a:lnTo>
                  <a:pt x="4315" y="4160"/>
                </a:lnTo>
                <a:cubicBezTo>
                  <a:pt x="4500" y="3955"/>
                  <a:pt x="4643" y="3716"/>
                  <a:pt x="4735" y="3456"/>
                </a:cubicBezTo>
                <a:lnTo>
                  <a:pt x="5370" y="3715"/>
                </a:lnTo>
                <a:cubicBezTo>
                  <a:pt x="5500" y="3365"/>
                  <a:pt x="5557" y="2993"/>
                  <a:pt x="5539" y="2620"/>
                </a:cubicBezTo>
                <a:lnTo>
                  <a:pt x="5539" y="2620"/>
                </a:lnTo>
                <a:lnTo>
                  <a:pt x="4855" y="2665"/>
                </a:lnTo>
                <a:cubicBezTo>
                  <a:pt x="4845" y="2386"/>
                  <a:pt x="4775" y="2113"/>
                  <a:pt x="4649" y="1863"/>
                </a:cubicBezTo>
                <a:lnTo>
                  <a:pt x="5277" y="1583"/>
                </a:lnTo>
                <a:cubicBezTo>
                  <a:pt x="5121" y="1258"/>
                  <a:pt x="4902" y="967"/>
                  <a:pt x="4635" y="725"/>
                </a:cubicBezTo>
                <a:lnTo>
                  <a:pt x="4182" y="1245"/>
                </a:lnTo>
                <a:cubicBezTo>
                  <a:pt x="3977" y="1056"/>
                  <a:pt x="3736" y="911"/>
                  <a:pt x="3473" y="817"/>
                </a:cubicBezTo>
                <a:lnTo>
                  <a:pt x="3722" y="171"/>
                </a:lnTo>
                <a:cubicBezTo>
                  <a:pt x="3427" y="58"/>
                  <a:pt x="3115" y="1"/>
                  <a:pt x="2801" y="1"/>
                </a:cubicBezTo>
                <a:close/>
              </a:path>
            </a:pathLst>
          </a:custGeom>
          <a:solidFill>
            <a:srgbClr val="FFA4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43"/>
          <p:cNvGrpSpPr/>
          <p:nvPr/>
        </p:nvGrpSpPr>
        <p:grpSpPr>
          <a:xfrm>
            <a:off x="382667" y="1465205"/>
            <a:ext cx="3921263" cy="2306337"/>
            <a:chOff x="1929275" y="3762850"/>
            <a:chExt cx="1807200" cy="1062975"/>
          </a:xfrm>
        </p:grpSpPr>
        <p:sp>
          <p:nvSpPr>
            <p:cNvPr id="1030" name="Google Shape;1030;p43"/>
            <p:cNvSpPr/>
            <p:nvPr/>
          </p:nvSpPr>
          <p:spPr>
            <a:xfrm>
              <a:off x="2964525" y="3762850"/>
              <a:ext cx="276175" cy="220875"/>
            </a:xfrm>
            <a:custGeom>
              <a:rect b="b" l="l" r="r" t="t"/>
              <a:pathLst>
                <a:path extrusionOk="0" h="8835" w="11047">
                  <a:moveTo>
                    <a:pt x="5524" y="0"/>
                  </a:moveTo>
                  <a:lnTo>
                    <a:pt x="1" y="3878"/>
                  </a:lnTo>
                  <a:lnTo>
                    <a:pt x="1" y="8835"/>
                  </a:lnTo>
                  <a:lnTo>
                    <a:pt x="11047" y="8835"/>
                  </a:lnTo>
                  <a:lnTo>
                    <a:pt x="11047" y="3878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2985000" y="3773275"/>
              <a:ext cx="223375" cy="200025"/>
            </a:xfrm>
            <a:custGeom>
              <a:rect b="b" l="l" r="r" t="t"/>
              <a:pathLst>
                <a:path extrusionOk="0" h="8001" w="8935">
                  <a:moveTo>
                    <a:pt x="1" y="0"/>
                  </a:moveTo>
                  <a:lnTo>
                    <a:pt x="1" y="8001"/>
                  </a:lnTo>
                  <a:lnTo>
                    <a:pt x="8935" y="8001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2988625" y="3776900"/>
              <a:ext cx="216100" cy="192775"/>
            </a:xfrm>
            <a:custGeom>
              <a:rect b="b" l="l" r="r" t="t"/>
              <a:pathLst>
                <a:path extrusionOk="0" h="7711" w="8644">
                  <a:moveTo>
                    <a:pt x="0" y="0"/>
                  </a:moveTo>
                  <a:lnTo>
                    <a:pt x="0" y="7711"/>
                  </a:lnTo>
                  <a:lnTo>
                    <a:pt x="8644" y="7711"/>
                  </a:lnTo>
                  <a:lnTo>
                    <a:pt x="8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3016900" y="3793050"/>
              <a:ext cx="159550" cy="126700"/>
            </a:xfrm>
            <a:custGeom>
              <a:rect b="b" l="l" r="r" t="t"/>
              <a:pathLst>
                <a:path extrusionOk="0" h="5068" w="6382">
                  <a:moveTo>
                    <a:pt x="1" y="1"/>
                  </a:moveTo>
                  <a:lnTo>
                    <a:pt x="1" y="312"/>
                  </a:lnTo>
                  <a:lnTo>
                    <a:pt x="3803" y="312"/>
                  </a:lnTo>
                  <a:lnTo>
                    <a:pt x="3803" y="1"/>
                  </a:lnTo>
                  <a:close/>
                  <a:moveTo>
                    <a:pt x="1" y="686"/>
                  </a:moveTo>
                  <a:lnTo>
                    <a:pt x="1" y="997"/>
                  </a:lnTo>
                  <a:lnTo>
                    <a:pt x="3803" y="997"/>
                  </a:lnTo>
                  <a:lnTo>
                    <a:pt x="3803" y="686"/>
                  </a:lnTo>
                  <a:close/>
                  <a:moveTo>
                    <a:pt x="1" y="1373"/>
                  </a:moveTo>
                  <a:lnTo>
                    <a:pt x="1" y="1683"/>
                  </a:lnTo>
                  <a:lnTo>
                    <a:pt x="3803" y="1683"/>
                  </a:lnTo>
                  <a:lnTo>
                    <a:pt x="3803" y="1373"/>
                  </a:lnTo>
                  <a:close/>
                  <a:moveTo>
                    <a:pt x="4946" y="822"/>
                  </a:moveTo>
                  <a:lnTo>
                    <a:pt x="5680" y="1726"/>
                  </a:lnTo>
                  <a:lnTo>
                    <a:pt x="6036" y="1449"/>
                  </a:lnTo>
                  <a:lnTo>
                    <a:pt x="6300" y="1683"/>
                  </a:lnTo>
                  <a:lnTo>
                    <a:pt x="6300" y="2302"/>
                  </a:lnTo>
                  <a:lnTo>
                    <a:pt x="4468" y="2301"/>
                  </a:lnTo>
                  <a:lnTo>
                    <a:pt x="4468" y="1391"/>
                  </a:lnTo>
                  <a:lnTo>
                    <a:pt x="4946" y="822"/>
                  </a:lnTo>
                  <a:close/>
                  <a:moveTo>
                    <a:pt x="1" y="2058"/>
                  </a:moveTo>
                  <a:lnTo>
                    <a:pt x="1" y="2368"/>
                  </a:lnTo>
                  <a:lnTo>
                    <a:pt x="3803" y="2368"/>
                  </a:lnTo>
                  <a:lnTo>
                    <a:pt x="3803" y="2058"/>
                  </a:lnTo>
                  <a:close/>
                  <a:moveTo>
                    <a:pt x="4386" y="0"/>
                  </a:moveTo>
                  <a:lnTo>
                    <a:pt x="4386" y="2368"/>
                  </a:lnTo>
                  <a:lnTo>
                    <a:pt x="6381" y="2368"/>
                  </a:lnTo>
                  <a:lnTo>
                    <a:pt x="6381" y="0"/>
                  </a:lnTo>
                  <a:close/>
                  <a:moveTo>
                    <a:pt x="1" y="2699"/>
                  </a:moveTo>
                  <a:lnTo>
                    <a:pt x="1" y="3010"/>
                  </a:lnTo>
                  <a:lnTo>
                    <a:pt x="6381" y="3010"/>
                  </a:lnTo>
                  <a:lnTo>
                    <a:pt x="6381" y="2699"/>
                  </a:lnTo>
                  <a:close/>
                  <a:moveTo>
                    <a:pt x="1" y="3384"/>
                  </a:moveTo>
                  <a:lnTo>
                    <a:pt x="1" y="3696"/>
                  </a:lnTo>
                  <a:lnTo>
                    <a:pt x="6381" y="3696"/>
                  </a:lnTo>
                  <a:lnTo>
                    <a:pt x="6381" y="3384"/>
                  </a:lnTo>
                  <a:close/>
                  <a:moveTo>
                    <a:pt x="1" y="4070"/>
                  </a:moveTo>
                  <a:lnTo>
                    <a:pt x="1" y="4382"/>
                  </a:lnTo>
                  <a:lnTo>
                    <a:pt x="6381" y="4382"/>
                  </a:lnTo>
                  <a:lnTo>
                    <a:pt x="6381" y="4070"/>
                  </a:lnTo>
                  <a:close/>
                  <a:moveTo>
                    <a:pt x="1" y="4755"/>
                  </a:moveTo>
                  <a:lnTo>
                    <a:pt x="1" y="5067"/>
                  </a:lnTo>
                  <a:lnTo>
                    <a:pt x="6381" y="5067"/>
                  </a:lnTo>
                  <a:lnTo>
                    <a:pt x="6381" y="4755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964525" y="3859775"/>
              <a:ext cx="276175" cy="123950"/>
            </a:xfrm>
            <a:custGeom>
              <a:rect b="b" l="l" r="r" t="t"/>
              <a:pathLst>
                <a:path extrusionOk="0" h="4958" w="11047">
                  <a:moveTo>
                    <a:pt x="1" y="1"/>
                  </a:moveTo>
                  <a:lnTo>
                    <a:pt x="1" y="4958"/>
                  </a:lnTo>
                  <a:lnTo>
                    <a:pt x="11047" y="4958"/>
                  </a:lnTo>
                  <a:lnTo>
                    <a:pt x="11047" y="1"/>
                  </a:lnTo>
                  <a:lnTo>
                    <a:pt x="5524" y="38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2767250" y="3922200"/>
              <a:ext cx="345025" cy="29275"/>
            </a:xfrm>
            <a:custGeom>
              <a:rect b="b" l="l" r="r" t="t"/>
              <a:pathLst>
                <a:path extrusionOk="0" h="1171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2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70"/>
                    <a:pt x="2859" y="1170"/>
                  </a:cubicBezTo>
                  <a:cubicBezTo>
                    <a:pt x="3122" y="1170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8"/>
                    <a:pt x="7662" y="923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3"/>
                  </a:lnTo>
                  <a:cubicBezTo>
                    <a:pt x="10415" y="1087"/>
                    <a:pt x="10679" y="1170"/>
                    <a:pt x="10942" y="1170"/>
                  </a:cubicBezTo>
                  <a:cubicBezTo>
                    <a:pt x="11206" y="1170"/>
                    <a:pt x="11469" y="1087"/>
                    <a:pt x="11704" y="923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7" y="505"/>
                    <a:pt x="13659" y="505"/>
                  </a:cubicBezTo>
                  <a:cubicBezTo>
                    <a:pt x="13701" y="505"/>
                    <a:pt x="13741" y="481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7" y="823"/>
                    <a:pt x="7119" y="892"/>
                    <a:pt x="6900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2767250" y="3950900"/>
              <a:ext cx="345025" cy="29275"/>
            </a:xfrm>
            <a:custGeom>
              <a:rect b="b" l="l" r="r" t="t"/>
              <a:pathLst>
                <a:path extrusionOk="0" h="1171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2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70"/>
                    <a:pt x="2859" y="1170"/>
                  </a:cubicBezTo>
                  <a:cubicBezTo>
                    <a:pt x="3122" y="1170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7"/>
                    <a:pt x="7662" y="924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4"/>
                  </a:lnTo>
                  <a:cubicBezTo>
                    <a:pt x="10415" y="1088"/>
                    <a:pt x="10679" y="1170"/>
                    <a:pt x="10942" y="1170"/>
                  </a:cubicBezTo>
                  <a:cubicBezTo>
                    <a:pt x="11206" y="1170"/>
                    <a:pt x="11469" y="1088"/>
                    <a:pt x="11704" y="924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2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7" y="823"/>
                    <a:pt x="7119" y="892"/>
                    <a:pt x="6900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2767250" y="3979600"/>
              <a:ext cx="345025" cy="29275"/>
            </a:xfrm>
            <a:custGeom>
              <a:rect b="b" l="l" r="r" t="t"/>
              <a:pathLst>
                <a:path extrusionOk="0" h="1171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2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70"/>
                    <a:pt x="2859" y="1170"/>
                  </a:cubicBezTo>
                  <a:cubicBezTo>
                    <a:pt x="3122" y="1170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7"/>
                    <a:pt x="7662" y="923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3"/>
                  </a:lnTo>
                  <a:cubicBezTo>
                    <a:pt x="10415" y="1087"/>
                    <a:pt x="10679" y="1170"/>
                    <a:pt x="10942" y="1170"/>
                  </a:cubicBezTo>
                  <a:cubicBezTo>
                    <a:pt x="11206" y="1170"/>
                    <a:pt x="11469" y="1087"/>
                    <a:pt x="11704" y="923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2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8" y="823"/>
                    <a:pt x="7119" y="892"/>
                    <a:pt x="6901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2767250" y="4008300"/>
              <a:ext cx="345025" cy="29250"/>
            </a:xfrm>
            <a:custGeom>
              <a:rect b="b" l="l" r="r" t="t"/>
              <a:pathLst>
                <a:path extrusionOk="0" h="1170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2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7"/>
                    <a:pt x="7662" y="923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3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3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2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7" y="823"/>
                    <a:pt x="7119" y="892"/>
                    <a:pt x="6900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2767250" y="4037000"/>
              <a:ext cx="345025" cy="29250"/>
            </a:xfrm>
            <a:custGeom>
              <a:rect b="b" l="l" r="r" t="t"/>
              <a:pathLst>
                <a:path extrusionOk="0" h="1170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1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7"/>
                    <a:pt x="7662" y="923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3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3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1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7" y="823"/>
                    <a:pt x="7119" y="892"/>
                    <a:pt x="6900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2767250" y="4065725"/>
              <a:ext cx="345025" cy="29250"/>
            </a:xfrm>
            <a:custGeom>
              <a:rect b="b" l="l" r="r" t="t"/>
              <a:pathLst>
                <a:path extrusionOk="0" h="1170" w="13801">
                  <a:moveTo>
                    <a:pt x="838" y="1"/>
                  </a:moveTo>
                  <a:cubicBezTo>
                    <a:pt x="575" y="1"/>
                    <a:pt x="311" y="83"/>
                    <a:pt x="77" y="248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1"/>
                    <a:pt x="100" y="505"/>
                    <a:pt x="141" y="505"/>
                  </a:cubicBezTo>
                  <a:cubicBezTo>
                    <a:pt x="163" y="505"/>
                    <a:pt x="186" y="498"/>
                    <a:pt x="206" y="484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4"/>
                  </a:cubicBezTo>
                  <a:lnTo>
                    <a:pt x="2097" y="923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3"/>
                  </a:cubicBezTo>
                  <a:lnTo>
                    <a:pt x="4248" y="484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4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4" y="1170"/>
                    <a:pt x="7427" y="1087"/>
                    <a:pt x="7662" y="923"/>
                  </a:cubicBezTo>
                  <a:lnTo>
                    <a:pt x="8289" y="484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4"/>
                  </a:cubicBezTo>
                  <a:lnTo>
                    <a:pt x="10180" y="923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3"/>
                  </a:cubicBezTo>
                  <a:lnTo>
                    <a:pt x="12330" y="484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1"/>
                    <a:pt x="13764" y="439"/>
                  </a:cubicBezTo>
                  <a:cubicBezTo>
                    <a:pt x="13800" y="374"/>
                    <a:pt x="13783" y="288"/>
                    <a:pt x="13725" y="248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8"/>
                  </a:cubicBezTo>
                  <a:lnTo>
                    <a:pt x="11574" y="687"/>
                  </a:lnTo>
                  <a:cubicBezTo>
                    <a:pt x="11379" y="823"/>
                    <a:pt x="11161" y="892"/>
                    <a:pt x="10942" y="892"/>
                  </a:cubicBezTo>
                  <a:cubicBezTo>
                    <a:pt x="10724" y="892"/>
                    <a:pt x="10505" y="823"/>
                    <a:pt x="10310" y="687"/>
                  </a:cubicBezTo>
                  <a:lnTo>
                    <a:pt x="9683" y="248"/>
                  </a:lnTo>
                  <a:cubicBezTo>
                    <a:pt x="9448" y="83"/>
                    <a:pt x="9185" y="1"/>
                    <a:pt x="8922" y="1"/>
                  </a:cubicBezTo>
                  <a:cubicBezTo>
                    <a:pt x="8658" y="1"/>
                    <a:pt x="8395" y="83"/>
                    <a:pt x="8160" y="248"/>
                  </a:cubicBezTo>
                  <a:lnTo>
                    <a:pt x="7533" y="687"/>
                  </a:lnTo>
                  <a:cubicBezTo>
                    <a:pt x="7338" y="823"/>
                    <a:pt x="7119" y="892"/>
                    <a:pt x="6901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8"/>
                  </a:lnTo>
                  <a:cubicBezTo>
                    <a:pt x="5406" y="83"/>
                    <a:pt x="5143" y="1"/>
                    <a:pt x="4880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3"/>
                    <a:pt x="3078" y="892"/>
                    <a:pt x="2859" y="892"/>
                  </a:cubicBezTo>
                  <a:cubicBezTo>
                    <a:pt x="2640" y="892"/>
                    <a:pt x="2422" y="823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2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2767250" y="4094925"/>
              <a:ext cx="345025" cy="29275"/>
            </a:xfrm>
            <a:custGeom>
              <a:rect b="b" l="l" r="r" t="t"/>
              <a:pathLst>
                <a:path extrusionOk="0" h="1171" w="13801">
                  <a:moveTo>
                    <a:pt x="4879" y="1"/>
                  </a:moveTo>
                  <a:cubicBezTo>
                    <a:pt x="4616" y="1"/>
                    <a:pt x="4352" y="83"/>
                    <a:pt x="4118" y="247"/>
                  </a:cubicBezTo>
                  <a:lnTo>
                    <a:pt x="3491" y="687"/>
                  </a:lnTo>
                  <a:cubicBezTo>
                    <a:pt x="3296" y="824"/>
                    <a:pt x="3078" y="892"/>
                    <a:pt x="2859" y="892"/>
                  </a:cubicBezTo>
                  <a:cubicBezTo>
                    <a:pt x="2640" y="892"/>
                    <a:pt x="2422" y="824"/>
                    <a:pt x="2226" y="687"/>
                  </a:cubicBezTo>
                  <a:lnTo>
                    <a:pt x="1600" y="247"/>
                  </a:lnTo>
                  <a:cubicBezTo>
                    <a:pt x="1365" y="83"/>
                    <a:pt x="1102" y="1"/>
                    <a:pt x="838" y="1"/>
                  </a:cubicBezTo>
                  <a:cubicBezTo>
                    <a:pt x="575" y="1"/>
                    <a:pt x="311" y="83"/>
                    <a:pt x="77" y="247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1"/>
                    <a:pt x="100" y="504"/>
                    <a:pt x="141" y="504"/>
                  </a:cubicBezTo>
                  <a:cubicBezTo>
                    <a:pt x="163" y="504"/>
                    <a:pt x="186" y="497"/>
                    <a:pt x="206" y="483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3"/>
                  </a:cubicBezTo>
                  <a:lnTo>
                    <a:pt x="2097" y="923"/>
                  </a:lnTo>
                  <a:cubicBezTo>
                    <a:pt x="2332" y="1088"/>
                    <a:pt x="2595" y="1170"/>
                    <a:pt x="2859" y="1170"/>
                  </a:cubicBezTo>
                  <a:cubicBezTo>
                    <a:pt x="3122" y="1170"/>
                    <a:pt x="3386" y="1088"/>
                    <a:pt x="3621" y="923"/>
                  </a:cubicBezTo>
                  <a:lnTo>
                    <a:pt x="4248" y="483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3"/>
                  </a:cubicBezTo>
                  <a:lnTo>
                    <a:pt x="6139" y="923"/>
                  </a:lnTo>
                  <a:cubicBezTo>
                    <a:pt x="6374" y="1088"/>
                    <a:pt x="6637" y="1170"/>
                    <a:pt x="6900" y="1170"/>
                  </a:cubicBezTo>
                  <a:cubicBezTo>
                    <a:pt x="7164" y="1170"/>
                    <a:pt x="7427" y="1088"/>
                    <a:pt x="7662" y="923"/>
                  </a:cubicBezTo>
                  <a:lnTo>
                    <a:pt x="8289" y="483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3"/>
                  </a:cubicBezTo>
                  <a:lnTo>
                    <a:pt x="10180" y="923"/>
                  </a:lnTo>
                  <a:cubicBezTo>
                    <a:pt x="10415" y="1088"/>
                    <a:pt x="10679" y="1170"/>
                    <a:pt x="10942" y="1170"/>
                  </a:cubicBezTo>
                  <a:cubicBezTo>
                    <a:pt x="11206" y="1170"/>
                    <a:pt x="11469" y="1088"/>
                    <a:pt x="11704" y="923"/>
                  </a:cubicBezTo>
                  <a:lnTo>
                    <a:pt x="12330" y="483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3"/>
                  </a:cubicBezTo>
                  <a:cubicBezTo>
                    <a:pt x="13615" y="497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4" y="439"/>
                  </a:cubicBezTo>
                  <a:cubicBezTo>
                    <a:pt x="13800" y="374"/>
                    <a:pt x="13783" y="288"/>
                    <a:pt x="13725" y="247"/>
                  </a:cubicBezTo>
                  <a:cubicBezTo>
                    <a:pt x="13490" y="83"/>
                    <a:pt x="13226" y="1"/>
                    <a:pt x="12963" y="1"/>
                  </a:cubicBezTo>
                  <a:cubicBezTo>
                    <a:pt x="12699" y="1"/>
                    <a:pt x="12436" y="83"/>
                    <a:pt x="12201" y="247"/>
                  </a:cubicBezTo>
                  <a:lnTo>
                    <a:pt x="11574" y="687"/>
                  </a:lnTo>
                  <a:cubicBezTo>
                    <a:pt x="11379" y="823"/>
                    <a:pt x="11160" y="892"/>
                    <a:pt x="10942" y="892"/>
                  </a:cubicBezTo>
                  <a:cubicBezTo>
                    <a:pt x="10723" y="892"/>
                    <a:pt x="10505" y="824"/>
                    <a:pt x="10310" y="687"/>
                  </a:cubicBezTo>
                  <a:lnTo>
                    <a:pt x="9683" y="247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5" y="83"/>
                    <a:pt x="8160" y="247"/>
                  </a:cubicBezTo>
                  <a:lnTo>
                    <a:pt x="7533" y="687"/>
                  </a:lnTo>
                  <a:cubicBezTo>
                    <a:pt x="7337" y="824"/>
                    <a:pt x="7119" y="892"/>
                    <a:pt x="6900" y="892"/>
                  </a:cubicBezTo>
                  <a:cubicBezTo>
                    <a:pt x="6682" y="892"/>
                    <a:pt x="6463" y="824"/>
                    <a:pt x="6269" y="687"/>
                  </a:cubicBezTo>
                  <a:lnTo>
                    <a:pt x="5641" y="247"/>
                  </a:lnTo>
                  <a:cubicBezTo>
                    <a:pt x="5406" y="83"/>
                    <a:pt x="5143" y="1"/>
                    <a:pt x="4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2767250" y="4123625"/>
              <a:ext cx="345025" cy="29275"/>
            </a:xfrm>
            <a:custGeom>
              <a:rect b="b" l="l" r="r" t="t"/>
              <a:pathLst>
                <a:path extrusionOk="0" h="1171" w="13801">
                  <a:moveTo>
                    <a:pt x="838" y="0"/>
                  </a:moveTo>
                  <a:cubicBezTo>
                    <a:pt x="575" y="0"/>
                    <a:pt x="311" y="83"/>
                    <a:pt x="77" y="247"/>
                  </a:cubicBezTo>
                  <a:cubicBezTo>
                    <a:pt x="19" y="288"/>
                    <a:pt x="1" y="374"/>
                    <a:pt x="37" y="439"/>
                  </a:cubicBezTo>
                  <a:cubicBezTo>
                    <a:pt x="60" y="481"/>
                    <a:pt x="100" y="504"/>
                    <a:pt x="141" y="504"/>
                  </a:cubicBezTo>
                  <a:cubicBezTo>
                    <a:pt x="163" y="504"/>
                    <a:pt x="186" y="497"/>
                    <a:pt x="206" y="483"/>
                  </a:cubicBezTo>
                  <a:cubicBezTo>
                    <a:pt x="401" y="347"/>
                    <a:pt x="620" y="279"/>
                    <a:pt x="838" y="279"/>
                  </a:cubicBezTo>
                  <a:cubicBezTo>
                    <a:pt x="1057" y="279"/>
                    <a:pt x="1276" y="347"/>
                    <a:pt x="1471" y="483"/>
                  </a:cubicBezTo>
                  <a:lnTo>
                    <a:pt x="2097" y="923"/>
                  </a:lnTo>
                  <a:cubicBezTo>
                    <a:pt x="2332" y="1088"/>
                    <a:pt x="2595" y="1170"/>
                    <a:pt x="2859" y="1170"/>
                  </a:cubicBezTo>
                  <a:cubicBezTo>
                    <a:pt x="3122" y="1170"/>
                    <a:pt x="3386" y="1088"/>
                    <a:pt x="3621" y="923"/>
                  </a:cubicBezTo>
                  <a:lnTo>
                    <a:pt x="4248" y="483"/>
                  </a:lnTo>
                  <a:cubicBezTo>
                    <a:pt x="4443" y="347"/>
                    <a:pt x="4661" y="279"/>
                    <a:pt x="4880" y="279"/>
                  </a:cubicBezTo>
                  <a:cubicBezTo>
                    <a:pt x="5098" y="279"/>
                    <a:pt x="5317" y="347"/>
                    <a:pt x="5512" y="483"/>
                  </a:cubicBezTo>
                  <a:lnTo>
                    <a:pt x="6139" y="923"/>
                  </a:lnTo>
                  <a:cubicBezTo>
                    <a:pt x="6374" y="1088"/>
                    <a:pt x="6637" y="1170"/>
                    <a:pt x="6900" y="1170"/>
                  </a:cubicBezTo>
                  <a:cubicBezTo>
                    <a:pt x="7164" y="1170"/>
                    <a:pt x="7427" y="1088"/>
                    <a:pt x="7662" y="923"/>
                  </a:cubicBezTo>
                  <a:lnTo>
                    <a:pt x="8289" y="483"/>
                  </a:lnTo>
                  <a:cubicBezTo>
                    <a:pt x="8484" y="347"/>
                    <a:pt x="8703" y="279"/>
                    <a:pt x="8922" y="279"/>
                  </a:cubicBezTo>
                  <a:cubicBezTo>
                    <a:pt x="9140" y="279"/>
                    <a:pt x="9359" y="347"/>
                    <a:pt x="9553" y="483"/>
                  </a:cubicBezTo>
                  <a:lnTo>
                    <a:pt x="10180" y="923"/>
                  </a:lnTo>
                  <a:cubicBezTo>
                    <a:pt x="10415" y="1088"/>
                    <a:pt x="10679" y="1170"/>
                    <a:pt x="10942" y="1170"/>
                  </a:cubicBezTo>
                  <a:cubicBezTo>
                    <a:pt x="11206" y="1170"/>
                    <a:pt x="11469" y="1088"/>
                    <a:pt x="11704" y="923"/>
                  </a:cubicBezTo>
                  <a:lnTo>
                    <a:pt x="12330" y="483"/>
                  </a:lnTo>
                  <a:cubicBezTo>
                    <a:pt x="12526" y="347"/>
                    <a:pt x="12744" y="279"/>
                    <a:pt x="12963" y="279"/>
                  </a:cubicBezTo>
                  <a:cubicBezTo>
                    <a:pt x="13182" y="279"/>
                    <a:pt x="13400" y="347"/>
                    <a:pt x="13595" y="483"/>
                  </a:cubicBezTo>
                  <a:cubicBezTo>
                    <a:pt x="13615" y="497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4" y="439"/>
                  </a:cubicBezTo>
                  <a:cubicBezTo>
                    <a:pt x="13800" y="374"/>
                    <a:pt x="13783" y="288"/>
                    <a:pt x="13725" y="247"/>
                  </a:cubicBezTo>
                  <a:cubicBezTo>
                    <a:pt x="13490" y="83"/>
                    <a:pt x="13226" y="0"/>
                    <a:pt x="12963" y="0"/>
                  </a:cubicBezTo>
                  <a:cubicBezTo>
                    <a:pt x="12699" y="0"/>
                    <a:pt x="12436" y="83"/>
                    <a:pt x="12201" y="247"/>
                  </a:cubicBezTo>
                  <a:lnTo>
                    <a:pt x="11574" y="687"/>
                  </a:lnTo>
                  <a:cubicBezTo>
                    <a:pt x="11379" y="823"/>
                    <a:pt x="11161" y="891"/>
                    <a:pt x="10942" y="891"/>
                  </a:cubicBezTo>
                  <a:cubicBezTo>
                    <a:pt x="10724" y="891"/>
                    <a:pt x="10505" y="823"/>
                    <a:pt x="10310" y="687"/>
                  </a:cubicBezTo>
                  <a:lnTo>
                    <a:pt x="9683" y="247"/>
                  </a:lnTo>
                  <a:cubicBezTo>
                    <a:pt x="9448" y="83"/>
                    <a:pt x="9185" y="0"/>
                    <a:pt x="8922" y="0"/>
                  </a:cubicBezTo>
                  <a:cubicBezTo>
                    <a:pt x="8658" y="0"/>
                    <a:pt x="8395" y="83"/>
                    <a:pt x="8160" y="247"/>
                  </a:cubicBezTo>
                  <a:lnTo>
                    <a:pt x="7533" y="687"/>
                  </a:lnTo>
                  <a:cubicBezTo>
                    <a:pt x="7338" y="824"/>
                    <a:pt x="7119" y="892"/>
                    <a:pt x="6901" y="892"/>
                  </a:cubicBezTo>
                  <a:cubicBezTo>
                    <a:pt x="6682" y="892"/>
                    <a:pt x="6463" y="823"/>
                    <a:pt x="6269" y="687"/>
                  </a:cubicBezTo>
                  <a:lnTo>
                    <a:pt x="5641" y="247"/>
                  </a:lnTo>
                  <a:cubicBezTo>
                    <a:pt x="5406" y="83"/>
                    <a:pt x="5143" y="0"/>
                    <a:pt x="4880" y="0"/>
                  </a:cubicBezTo>
                  <a:cubicBezTo>
                    <a:pt x="4616" y="0"/>
                    <a:pt x="4353" y="83"/>
                    <a:pt x="4118" y="247"/>
                  </a:cubicBezTo>
                  <a:lnTo>
                    <a:pt x="3491" y="687"/>
                  </a:lnTo>
                  <a:cubicBezTo>
                    <a:pt x="3296" y="824"/>
                    <a:pt x="3078" y="892"/>
                    <a:pt x="2860" y="892"/>
                  </a:cubicBezTo>
                  <a:cubicBezTo>
                    <a:pt x="2641" y="892"/>
                    <a:pt x="2422" y="823"/>
                    <a:pt x="2226" y="687"/>
                  </a:cubicBezTo>
                  <a:lnTo>
                    <a:pt x="1600" y="247"/>
                  </a:lnTo>
                  <a:cubicBezTo>
                    <a:pt x="1365" y="83"/>
                    <a:pt x="110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2767250" y="4152350"/>
              <a:ext cx="345025" cy="29250"/>
            </a:xfrm>
            <a:custGeom>
              <a:rect b="b" l="l" r="r" t="t"/>
              <a:pathLst>
                <a:path extrusionOk="0" h="1170" w="13801">
                  <a:moveTo>
                    <a:pt x="838" y="0"/>
                  </a:moveTo>
                  <a:cubicBezTo>
                    <a:pt x="575" y="0"/>
                    <a:pt x="311" y="83"/>
                    <a:pt x="77" y="247"/>
                  </a:cubicBezTo>
                  <a:cubicBezTo>
                    <a:pt x="19" y="288"/>
                    <a:pt x="1" y="373"/>
                    <a:pt x="37" y="438"/>
                  </a:cubicBezTo>
                  <a:cubicBezTo>
                    <a:pt x="60" y="480"/>
                    <a:pt x="100" y="504"/>
                    <a:pt x="142" y="504"/>
                  </a:cubicBezTo>
                  <a:cubicBezTo>
                    <a:pt x="164" y="504"/>
                    <a:pt x="186" y="497"/>
                    <a:pt x="206" y="483"/>
                  </a:cubicBezTo>
                  <a:cubicBezTo>
                    <a:pt x="401" y="347"/>
                    <a:pt x="620" y="278"/>
                    <a:pt x="838" y="278"/>
                  </a:cubicBezTo>
                  <a:cubicBezTo>
                    <a:pt x="1057" y="278"/>
                    <a:pt x="1276" y="347"/>
                    <a:pt x="1471" y="483"/>
                  </a:cubicBezTo>
                  <a:lnTo>
                    <a:pt x="2097" y="922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2"/>
                  </a:cubicBezTo>
                  <a:lnTo>
                    <a:pt x="4248" y="483"/>
                  </a:lnTo>
                  <a:cubicBezTo>
                    <a:pt x="4443" y="347"/>
                    <a:pt x="4661" y="278"/>
                    <a:pt x="4880" y="278"/>
                  </a:cubicBezTo>
                  <a:cubicBezTo>
                    <a:pt x="5098" y="278"/>
                    <a:pt x="5317" y="347"/>
                    <a:pt x="5512" y="483"/>
                  </a:cubicBezTo>
                  <a:lnTo>
                    <a:pt x="6139" y="922"/>
                  </a:lnTo>
                  <a:cubicBezTo>
                    <a:pt x="6374" y="1087"/>
                    <a:pt x="6637" y="1169"/>
                    <a:pt x="6900" y="1169"/>
                  </a:cubicBezTo>
                  <a:cubicBezTo>
                    <a:pt x="7164" y="1169"/>
                    <a:pt x="7427" y="1087"/>
                    <a:pt x="7662" y="922"/>
                  </a:cubicBezTo>
                  <a:lnTo>
                    <a:pt x="8289" y="483"/>
                  </a:lnTo>
                  <a:cubicBezTo>
                    <a:pt x="8484" y="347"/>
                    <a:pt x="8703" y="278"/>
                    <a:pt x="8922" y="278"/>
                  </a:cubicBezTo>
                  <a:cubicBezTo>
                    <a:pt x="9140" y="278"/>
                    <a:pt x="9359" y="347"/>
                    <a:pt x="9553" y="483"/>
                  </a:cubicBezTo>
                  <a:lnTo>
                    <a:pt x="10180" y="922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2"/>
                  </a:cubicBezTo>
                  <a:lnTo>
                    <a:pt x="12330" y="483"/>
                  </a:lnTo>
                  <a:cubicBezTo>
                    <a:pt x="12526" y="347"/>
                    <a:pt x="12744" y="278"/>
                    <a:pt x="12963" y="278"/>
                  </a:cubicBezTo>
                  <a:cubicBezTo>
                    <a:pt x="13182" y="278"/>
                    <a:pt x="13400" y="347"/>
                    <a:pt x="13595" y="483"/>
                  </a:cubicBezTo>
                  <a:cubicBezTo>
                    <a:pt x="13615" y="497"/>
                    <a:pt x="13637" y="504"/>
                    <a:pt x="13659" y="504"/>
                  </a:cubicBezTo>
                  <a:cubicBezTo>
                    <a:pt x="13700" y="504"/>
                    <a:pt x="13741" y="480"/>
                    <a:pt x="13764" y="438"/>
                  </a:cubicBezTo>
                  <a:cubicBezTo>
                    <a:pt x="13800" y="373"/>
                    <a:pt x="13783" y="288"/>
                    <a:pt x="13725" y="247"/>
                  </a:cubicBezTo>
                  <a:cubicBezTo>
                    <a:pt x="13490" y="83"/>
                    <a:pt x="13226" y="0"/>
                    <a:pt x="12963" y="0"/>
                  </a:cubicBezTo>
                  <a:cubicBezTo>
                    <a:pt x="12699" y="0"/>
                    <a:pt x="12436" y="83"/>
                    <a:pt x="12201" y="247"/>
                  </a:cubicBezTo>
                  <a:lnTo>
                    <a:pt x="11574" y="686"/>
                  </a:lnTo>
                  <a:cubicBezTo>
                    <a:pt x="11379" y="823"/>
                    <a:pt x="11161" y="891"/>
                    <a:pt x="10942" y="891"/>
                  </a:cubicBezTo>
                  <a:cubicBezTo>
                    <a:pt x="10724" y="891"/>
                    <a:pt x="10505" y="823"/>
                    <a:pt x="10310" y="686"/>
                  </a:cubicBezTo>
                  <a:lnTo>
                    <a:pt x="9683" y="247"/>
                  </a:lnTo>
                  <a:cubicBezTo>
                    <a:pt x="9448" y="83"/>
                    <a:pt x="9185" y="0"/>
                    <a:pt x="8922" y="0"/>
                  </a:cubicBezTo>
                  <a:cubicBezTo>
                    <a:pt x="8658" y="0"/>
                    <a:pt x="8395" y="83"/>
                    <a:pt x="8160" y="247"/>
                  </a:cubicBezTo>
                  <a:lnTo>
                    <a:pt x="7533" y="686"/>
                  </a:lnTo>
                  <a:cubicBezTo>
                    <a:pt x="7338" y="823"/>
                    <a:pt x="7119" y="891"/>
                    <a:pt x="6901" y="891"/>
                  </a:cubicBezTo>
                  <a:cubicBezTo>
                    <a:pt x="6682" y="891"/>
                    <a:pt x="6463" y="823"/>
                    <a:pt x="6269" y="686"/>
                  </a:cubicBezTo>
                  <a:lnTo>
                    <a:pt x="5641" y="247"/>
                  </a:lnTo>
                  <a:cubicBezTo>
                    <a:pt x="5406" y="83"/>
                    <a:pt x="5143" y="0"/>
                    <a:pt x="4880" y="0"/>
                  </a:cubicBezTo>
                  <a:cubicBezTo>
                    <a:pt x="4616" y="0"/>
                    <a:pt x="4353" y="83"/>
                    <a:pt x="4118" y="247"/>
                  </a:cubicBezTo>
                  <a:lnTo>
                    <a:pt x="3491" y="686"/>
                  </a:lnTo>
                  <a:cubicBezTo>
                    <a:pt x="3296" y="823"/>
                    <a:pt x="3078" y="891"/>
                    <a:pt x="2859" y="891"/>
                  </a:cubicBezTo>
                  <a:cubicBezTo>
                    <a:pt x="2640" y="891"/>
                    <a:pt x="2422" y="823"/>
                    <a:pt x="2226" y="686"/>
                  </a:cubicBezTo>
                  <a:lnTo>
                    <a:pt x="1600" y="247"/>
                  </a:lnTo>
                  <a:cubicBezTo>
                    <a:pt x="1365" y="83"/>
                    <a:pt x="110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2767250" y="4181050"/>
              <a:ext cx="345025" cy="29225"/>
            </a:xfrm>
            <a:custGeom>
              <a:rect b="b" l="l" r="r" t="t"/>
              <a:pathLst>
                <a:path extrusionOk="0" h="1169" w="13801">
                  <a:moveTo>
                    <a:pt x="838" y="0"/>
                  </a:moveTo>
                  <a:cubicBezTo>
                    <a:pt x="575" y="0"/>
                    <a:pt x="311" y="83"/>
                    <a:pt x="77" y="247"/>
                  </a:cubicBezTo>
                  <a:cubicBezTo>
                    <a:pt x="19" y="288"/>
                    <a:pt x="1" y="372"/>
                    <a:pt x="37" y="438"/>
                  </a:cubicBezTo>
                  <a:cubicBezTo>
                    <a:pt x="60" y="480"/>
                    <a:pt x="100" y="504"/>
                    <a:pt x="142" y="504"/>
                  </a:cubicBezTo>
                  <a:cubicBezTo>
                    <a:pt x="164" y="504"/>
                    <a:pt x="186" y="497"/>
                    <a:pt x="206" y="483"/>
                  </a:cubicBezTo>
                  <a:cubicBezTo>
                    <a:pt x="401" y="347"/>
                    <a:pt x="620" y="278"/>
                    <a:pt x="838" y="278"/>
                  </a:cubicBezTo>
                  <a:cubicBezTo>
                    <a:pt x="1057" y="278"/>
                    <a:pt x="1276" y="347"/>
                    <a:pt x="1471" y="483"/>
                  </a:cubicBezTo>
                  <a:lnTo>
                    <a:pt x="2097" y="922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2"/>
                  </a:cubicBezTo>
                  <a:lnTo>
                    <a:pt x="4248" y="483"/>
                  </a:lnTo>
                  <a:cubicBezTo>
                    <a:pt x="4443" y="347"/>
                    <a:pt x="4661" y="278"/>
                    <a:pt x="4880" y="278"/>
                  </a:cubicBezTo>
                  <a:cubicBezTo>
                    <a:pt x="5098" y="278"/>
                    <a:pt x="5317" y="347"/>
                    <a:pt x="5512" y="483"/>
                  </a:cubicBezTo>
                  <a:lnTo>
                    <a:pt x="6139" y="922"/>
                  </a:lnTo>
                  <a:cubicBezTo>
                    <a:pt x="6374" y="1087"/>
                    <a:pt x="6637" y="1168"/>
                    <a:pt x="6900" y="1168"/>
                  </a:cubicBezTo>
                  <a:cubicBezTo>
                    <a:pt x="7164" y="1168"/>
                    <a:pt x="7427" y="1087"/>
                    <a:pt x="7662" y="922"/>
                  </a:cubicBezTo>
                  <a:lnTo>
                    <a:pt x="8289" y="483"/>
                  </a:lnTo>
                  <a:cubicBezTo>
                    <a:pt x="8484" y="347"/>
                    <a:pt x="8703" y="278"/>
                    <a:pt x="8922" y="278"/>
                  </a:cubicBezTo>
                  <a:cubicBezTo>
                    <a:pt x="9140" y="278"/>
                    <a:pt x="9359" y="347"/>
                    <a:pt x="9553" y="483"/>
                  </a:cubicBezTo>
                  <a:lnTo>
                    <a:pt x="10180" y="922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2"/>
                  </a:cubicBezTo>
                  <a:lnTo>
                    <a:pt x="12330" y="483"/>
                  </a:lnTo>
                  <a:cubicBezTo>
                    <a:pt x="12526" y="347"/>
                    <a:pt x="12744" y="278"/>
                    <a:pt x="12963" y="278"/>
                  </a:cubicBezTo>
                  <a:cubicBezTo>
                    <a:pt x="13182" y="278"/>
                    <a:pt x="13400" y="347"/>
                    <a:pt x="13595" y="483"/>
                  </a:cubicBezTo>
                  <a:cubicBezTo>
                    <a:pt x="13615" y="497"/>
                    <a:pt x="13637" y="504"/>
                    <a:pt x="13659" y="504"/>
                  </a:cubicBezTo>
                  <a:cubicBezTo>
                    <a:pt x="13700" y="504"/>
                    <a:pt x="13741" y="480"/>
                    <a:pt x="13764" y="438"/>
                  </a:cubicBezTo>
                  <a:cubicBezTo>
                    <a:pt x="13800" y="372"/>
                    <a:pt x="13783" y="288"/>
                    <a:pt x="13725" y="247"/>
                  </a:cubicBezTo>
                  <a:cubicBezTo>
                    <a:pt x="13490" y="83"/>
                    <a:pt x="13226" y="0"/>
                    <a:pt x="12963" y="0"/>
                  </a:cubicBezTo>
                  <a:cubicBezTo>
                    <a:pt x="12699" y="0"/>
                    <a:pt x="12436" y="83"/>
                    <a:pt x="12201" y="247"/>
                  </a:cubicBezTo>
                  <a:lnTo>
                    <a:pt x="11574" y="686"/>
                  </a:lnTo>
                  <a:cubicBezTo>
                    <a:pt x="11379" y="823"/>
                    <a:pt x="11161" y="891"/>
                    <a:pt x="10942" y="891"/>
                  </a:cubicBezTo>
                  <a:cubicBezTo>
                    <a:pt x="10724" y="891"/>
                    <a:pt x="10505" y="823"/>
                    <a:pt x="10310" y="686"/>
                  </a:cubicBezTo>
                  <a:lnTo>
                    <a:pt x="9683" y="247"/>
                  </a:lnTo>
                  <a:cubicBezTo>
                    <a:pt x="9448" y="83"/>
                    <a:pt x="9185" y="0"/>
                    <a:pt x="8922" y="0"/>
                  </a:cubicBezTo>
                  <a:cubicBezTo>
                    <a:pt x="8658" y="0"/>
                    <a:pt x="8395" y="83"/>
                    <a:pt x="8160" y="247"/>
                  </a:cubicBezTo>
                  <a:lnTo>
                    <a:pt x="7533" y="686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9" y="686"/>
                  </a:cubicBezTo>
                  <a:lnTo>
                    <a:pt x="5641" y="247"/>
                  </a:lnTo>
                  <a:cubicBezTo>
                    <a:pt x="5406" y="83"/>
                    <a:pt x="5143" y="0"/>
                    <a:pt x="4880" y="0"/>
                  </a:cubicBezTo>
                  <a:cubicBezTo>
                    <a:pt x="4616" y="0"/>
                    <a:pt x="4353" y="83"/>
                    <a:pt x="4118" y="247"/>
                  </a:cubicBezTo>
                  <a:lnTo>
                    <a:pt x="3491" y="686"/>
                  </a:lnTo>
                  <a:cubicBezTo>
                    <a:pt x="3296" y="823"/>
                    <a:pt x="3078" y="891"/>
                    <a:pt x="2859" y="891"/>
                  </a:cubicBezTo>
                  <a:cubicBezTo>
                    <a:pt x="2640" y="891"/>
                    <a:pt x="2422" y="823"/>
                    <a:pt x="2226" y="686"/>
                  </a:cubicBezTo>
                  <a:lnTo>
                    <a:pt x="1600" y="247"/>
                  </a:lnTo>
                  <a:cubicBezTo>
                    <a:pt x="1365" y="83"/>
                    <a:pt x="110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2767250" y="4209750"/>
              <a:ext cx="345025" cy="29225"/>
            </a:xfrm>
            <a:custGeom>
              <a:rect b="b" l="l" r="r" t="t"/>
              <a:pathLst>
                <a:path extrusionOk="0" h="1169" w="13801">
                  <a:moveTo>
                    <a:pt x="838" y="0"/>
                  </a:moveTo>
                  <a:cubicBezTo>
                    <a:pt x="575" y="0"/>
                    <a:pt x="311" y="83"/>
                    <a:pt x="77" y="247"/>
                  </a:cubicBezTo>
                  <a:cubicBezTo>
                    <a:pt x="19" y="288"/>
                    <a:pt x="1" y="373"/>
                    <a:pt x="37" y="438"/>
                  </a:cubicBezTo>
                  <a:cubicBezTo>
                    <a:pt x="60" y="480"/>
                    <a:pt x="100" y="504"/>
                    <a:pt x="142" y="504"/>
                  </a:cubicBezTo>
                  <a:cubicBezTo>
                    <a:pt x="164" y="504"/>
                    <a:pt x="186" y="497"/>
                    <a:pt x="206" y="483"/>
                  </a:cubicBezTo>
                  <a:cubicBezTo>
                    <a:pt x="401" y="347"/>
                    <a:pt x="620" y="278"/>
                    <a:pt x="838" y="278"/>
                  </a:cubicBezTo>
                  <a:cubicBezTo>
                    <a:pt x="1057" y="278"/>
                    <a:pt x="1276" y="347"/>
                    <a:pt x="1471" y="483"/>
                  </a:cubicBezTo>
                  <a:lnTo>
                    <a:pt x="2097" y="922"/>
                  </a:lnTo>
                  <a:cubicBezTo>
                    <a:pt x="2332" y="1087"/>
                    <a:pt x="2595" y="1169"/>
                    <a:pt x="2859" y="1169"/>
                  </a:cubicBezTo>
                  <a:cubicBezTo>
                    <a:pt x="3122" y="1169"/>
                    <a:pt x="3386" y="1087"/>
                    <a:pt x="3621" y="922"/>
                  </a:cubicBezTo>
                  <a:lnTo>
                    <a:pt x="4248" y="483"/>
                  </a:lnTo>
                  <a:cubicBezTo>
                    <a:pt x="4443" y="347"/>
                    <a:pt x="4661" y="278"/>
                    <a:pt x="4880" y="278"/>
                  </a:cubicBezTo>
                  <a:cubicBezTo>
                    <a:pt x="5098" y="278"/>
                    <a:pt x="5317" y="347"/>
                    <a:pt x="5512" y="483"/>
                  </a:cubicBezTo>
                  <a:lnTo>
                    <a:pt x="6139" y="922"/>
                  </a:lnTo>
                  <a:cubicBezTo>
                    <a:pt x="6374" y="1087"/>
                    <a:pt x="6637" y="1168"/>
                    <a:pt x="6900" y="1168"/>
                  </a:cubicBezTo>
                  <a:cubicBezTo>
                    <a:pt x="7164" y="1168"/>
                    <a:pt x="7427" y="1087"/>
                    <a:pt x="7662" y="922"/>
                  </a:cubicBezTo>
                  <a:lnTo>
                    <a:pt x="8289" y="483"/>
                  </a:lnTo>
                  <a:cubicBezTo>
                    <a:pt x="8484" y="347"/>
                    <a:pt x="8703" y="278"/>
                    <a:pt x="8922" y="278"/>
                  </a:cubicBezTo>
                  <a:cubicBezTo>
                    <a:pt x="9140" y="278"/>
                    <a:pt x="9359" y="347"/>
                    <a:pt x="9553" y="483"/>
                  </a:cubicBezTo>
                  <a:lnTo>
                    <a:pt x="10180" y="922"/>
                  </a:lnTo>
                  <a:cubicBezTo>
                    <a:pt x="10415" y="1087"/>
                    <a:pt x="10679" y="1169"/>
                    <a:pt x="10942" y="1169"/>
                  </a:cubicBezTo>
                  <a:cubicBezTo>
                    <a:pt x="11206" y="1169"/>
                    <a:pt x="11469" y="1087"/>
                    <a:pt x="11704" y="922"/>
                  </a:cubicBezTo>
                  <a:lnTo>
                    <a:pt x="12330" y="483"/>
                  </a:lnTo>
                  <a:cubicBezTo>
                    <a:pt x="12526" y="347"/>
                    <a:pt x="12744" y="278"/>
                    <a:pt x="12963" y="278"/>
                  </a:cubicBezTo>
                  <a:cubicBezTo>
                    <a:pt x="13182" y="278"/>
                    <a:pt x="13400" y="347"/>
                    <a:pt x="13595" y="483"/>
                  </a:cubicBezTo>
                  <a:cubicBezTo>
                    <a:pt x="13615" y="497"/>
                    <a:pt x="13637" y="504"/>
                    <a:pt x="13659" y="504"/>
                  </a:cubicBezTo>
                  <a:cubicBezTo>
                    <a:pt x="13700" y="504"/>
                    <a:pt x="13741" y="480"/>
                    <a:pt x="13764" y="438"/>
                  </a:cubicBezTo>
                  <a:cubicBezTo>
                    <a:pt x="13800" y="372"/>
                    <a:pt x="13783" y="288"/>
                    <a:pt x="13725" y="247"/>
                  </a:cubicBezTo>
                  <a:cubicBezTo>
                    <a:pt x="13490" y="83"/>
                    <a:pt x="13226" y="0"/>
                    <a:pt x="12963" y="0"/>
                  </a:cubicBezTo>
                  <a:cubicBezTo>
                    <a:pt x="12699" y="0"/>
                    <a:pt x="12436" y="83"/>
                    <a:pt x="12201" y="247"/>
                  </a:cubicBezTo>
                  <a:lnTo>
                    <a:pt x="11574" y="686"/>
                  </a:lnTo>
                  <a:cubicBezTo>
                    <a:pt x="11379" y="823"/>
                    <a:pt x="11161" y="891"/>
                    <a:pt x="10942" y="891"/>
                  </a:cubicBezTo>
                  <a:cubicBezTo>
                    <a:pt x="10724" y="891"/>
                    <a:pt x="10505" y="823"/>
                    <a:pt x="10310" y="686"/>
                  </a:cubicBezTo>
                  <a:lnTo>
                    <a:pt x="9683" y="247"/>
                  </a:lnTo>
                  <a:cubicBezTo>
                    <a:pt x="9448" y="83"/>
                    <a:pt x="9185" y="0"/>
                    <a:pt x="8922" y="0"/>
                  </a:cubicBezTo>
                  <a:cubicBezTo>
                    <a:pt x="8658" y="0"/>
                    <a:pt x="8395" y="83"/>
                    <a:pt x="8160" y="247"/>
                  </a:cubicBezTo>
                  <a:lnTo>
                    <a:pt x="7533" y="686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9" y="686"/>
                  </a:cubicBezTo>
                  <a:lnTo>
                    <a:pt x="5641" y="247"/>
                  </a:lnTo>
                  <a:cubicBezTo>
                    <a:pt x="5406" y="83"/>
                    <a:pt x="5143" y="0"/>
                    <a:pt x="4880" y="0"/>
                  </a:cubicBezTo>
                  <a:cubicBezTo>
                    <a:pt x="4616" y="0"/>
                    <a:pt x="4353" y="83"/>
                    <a:pt x="4118" y="247"/>
                  </a:cubicBezTo>
                  <a:lnTo>
                    <a:pt x="3491" y="686"/>
                  </a:lnTo>
                  <a:cubicBezTo>
                    <a:pt x="3296" y="823"/>
                    <a:pt x="3078" y="891"/>
                    <a:pt x="2859" y="891"/>
                  </a:cubicBezTo>
                  <a:cubicBezTo>
                    <a:pt x="2640" y="891"/>
                    <a:pt x="2422" y="823"/>
                    <a:pt x="2226" y="686"/>
                  </a:cubicBezTo>
                  <a:lnTo>
                    <a:pt x="1600" y="247"/>
                  </a:lnTo>
                  <a:cubicBezTo>
                    <a:pt x="1365" y="83"/>
                    <a:pt x="110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2008075" y="4391225"/>
              <a:ext cx="345000" cy="29250"/>
            </a:xfrm>
            <a:custGeom>
              <a:rect b="b" l="l" r="r" t="t"/>
              <a:pathLst>
                <a:path extrusionOk="0" h="1170" w="13800">
                  <a:moveTo>
                    <a:pt x="838" y="1"/>
                  </a:moveTo>
                  <a:cubicBezTo>
                    <a:pt x="574" y="1"/>
                    <a:pt x="311" y="83"/>
                    <a:pt x="76" y="248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5"/>
                    <a:pt x="141" y="505"/>
                  </a:cubicBezTo>
                  <a:cubicBezTo>
                    <a:pt x="163" y="505"/>
                    <a:pt x="185" y="498"/>
                    <a:pt x="205" y="484"/>
                  </a:cubicBezTo>
                  <a:cubicBezTo>
                    <a:pt x="400" y="347"/>
                    <a:pt x="619" y="279"/>
                    <a:pt x="838" y="279"/>
                  </a:cubicBezTo>
                  <a:cubicBezTo>
                    <a:pt x="1056" y="279"/>
                    <a:pt x="1275" y="347"/>
                    <a:pt x="1470" y="484"/>
                  </a:cubicBezTo>
                  <a:lnTo>
                    <a:pt x="2096" y="922"/>
                  </a:lnTo>
                  <a:cubicBezTo>
                    <a:pt x="2331" y="1087"/>
                    <a:pt x="2595" y="1169"/>
                    <a:pt x="2858" y="1169"/>
                  </a:cubicBezTo>
                  <a:cubicBezTo>
                    <a:pt x="3122" y="1169"/>
                    <a:pt x="3385" y="1087"/>
                    <a:pt x="3620" y="922"/>
                  </a:cubicBezTo>
                  <a:lnTo>
                    <a:pt x="4247" y="484"/>
                  </a:lnTo>
                  <a:cubicBezTo>
                    <a:pt x="4442" y="347"/>
                    <a:pt x="4660" y="279"/>
                    <a:pt x="4879" y="279"/>
                  </a:cubicBezTo>
                  <a:cubicBezTo>
                    <a:pt x="5098" y="279"/>
                    <a:pt x="5316" y="347"/>
                    <a:pt x="5511" y="484"/>
                  </a:cubicBezTo>
                  <a:lnTo>
                    <a:pt x="6139" y="922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3" y="1170"/>
                    <a:pt x="7426" y="1087"/>
                    <a:pt x="7661" y="922"/>
                  </a:cubicBezTo>
                  <a:lnTo>
                    <a:pt x="8289" y="484"/>
                  </a:lnTo>
                  <a:cubicBezTo>
                    <a:pt x="8484" y="347"/>
                    <a:pt x="8702" y="279"/>
                    <a:pt x="8921" y="279"/>
                  </a:cubicBezTo>
                  <a:cubicBezTo>
                    <a:pt x="9139" y="279"/>
                    <a:pt x="9358" y="347"/>
                    <a:pt x="9552" y="484"/>
                  </a:cubicBezTo>
                  <a:lnTo>
                    <a:pt x="10180" y="922"/>
                  </a:lnTo>
                  <a:cubicBezTo>
                    <a:pt x="10415" y="1087"/>
                    <a:pt x="10678" y="1169"/>
                    <a:pt x="10942" y="1169"/>
                  </a:cubicBezTo>
                  <a:cubicBezTo>
                    <a:pt x="11205" y="1169"/>
                    <a:pt x="11469" y="1087"/>
                    <a:pt x="11703" y="922"/>
                  </a:cubicBezTo>
                  <a:lnTo>
                    <a:pt x="12330" y="484"/>
                  </a:lnTo>
                  <a:cubicBezTo>
                    <a:pt x="12525" y="347"/>
                    <a:pt x="12744" y="279"/>
                    <a:pt x="12962" y="279"/>
                  </a:cubicBezTo>
                  <a:cubicBezTo>
                    <a:pt x="13181" y="279"/>
                    <a:pt x="13400" y="347"/>
                    <a:pt x="13595" y="484"/>
                  </a:cubicBezTo>
                  <a:cubicBezTo>
                    <a:pt x="13615" y="498"/>
                    <a:pt x="13638" y="505"/>
                    <a:pt x="13660" y="505"/>
                  </a:cubicBezTo>
                  <a:cubicBezTo>
                    <a:pt x="13701" y="505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8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8"/>
                  </a:cubicBezTo>
                  <a:lnTo>
                    <a:pt x="11574" y="686"/>
                  </a:lnTo>
                  <a:cubicBezTo>
                    <a:pt x="11379" y="823"/>
                    <a:pt x="11160" y="891"/>
                    <a:pt x="10942" y="891"/>
                  </a:cubicBezTo>
                  <a:cubicBezTo>
                    <a:pt x="10723" y="891"/>
                    <a:pt x="10504" y="823"/>
                    <a:pt x="10309" y="686"/>
                  </a:cubicBezTo>
                  <a:lnTo>
                    <a:pt x="9683" y="248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4" y="83"/>
                    <a:pt x="8159" y="248"/>
                  </a:cubicBezTo>
                  <a:lnTo>
                    <a:pt x="7532" y="686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8" y="686"/>
                  </a:cubicBezTo>
                  <a:lnTo>
                    <a:pt x="5641" y="248"/>
                  </a:lnTo>
                  <a:cubicBezTo>
                    <a:pt x="5406" y="83"/>
                    <a:pt x="5142" y="1"/>
                    <a:pt x="4879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6"/>
                  </a:lnTo>
                  <a:cubicBezTo>
                    <a:pt x="3296" y="823"/>
                    <a:pt x="3077" y="891"/>
                    <a:pt x="2858" y="891"/>
                  </a:cubicBezTo>
                  <a:cubicBezTo>
                    <a:pt x="2640" y="891"/>
                    <a:pt x="2421" y="823"/>
                    <a:pt x="2226" y="686"/>
                  </a:cubicBezTo>
                  <a:lnTo>
                    <a:pt x="1600" y="248"/>
                  </a:lnTo>
                  <a:cubicBezTo>
                    <a:pt x="1365" y="83"/>
                    <a:pt x="1101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008075" y="4419925"/>
              <a:ext cx="345000" cy="29250"/>
            </a:xfrm>
            <a:custGeom>
              <a:rect b="b" l="l" r="r" t="t"/>
              <a:pathLst>
                <a:path extrusionOk="0" h="1170" w="13800">
                  <a:moveTo>
                    <a:pt x="838" y="1"/>
                  </a:moveTo>
                  <a:cubicBezTo>
                    <a:pt x="574" y="1"/>
                    <a:pt x="311" y="83"/>
                    <a:pt x="76" y="248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4"/>
                  </a:cubicBezTo>
                  <a:cubicBezTo>
                    <a:pt x="400" y="347"/>
                    <a:pt x="619" y="279"/>
                    <a:pt x="838" y="279"/>
                  </a:cubicBezTo>
                  <a:cubicBezTo>
                    <a:pt x="1056" y="279"/>
                    <a:pt x="1275" y="347"/>
                    <a:pt x="1470" y="484"/>
                  </a:cubicBezTo>
                  <a:lnTo>
                    <a:pt x="2096" y="923"/>
                  </a:lnTo>
                  <a:cubicBezTo>
                    <a:pt x="2332" y="1088"/>
                    <a:pt x="2595" y="1170"/>
                    <a:pt x="2859" y="1170"/>
                  </a:cubicBezTo>
                  <a:cubicBezTo>
                    <a:pt x="3122" y="1170"/>
                    <a:pt x="3385" y="1088"/>
                    <a:pt x="3620" y="923"/>
                  </a:cubicBezTo>
                  <a:lnTo>
                    <a:pt x="4247" y="484"/>
                  </a:lnTo>
                  <a:cubicBezTo>
                    <a:pt x="4442" y="347"/>
                    <a:pt x="4660" y="279"/>
                    <a:pt x="4879" y="279"/>
                  </a:cubicBezTo>
                  <a:cubicBezTo>
                    <a:pt x="5098" y="279"/>
                    <a:pt x="5316" y="347"/>
                    <a:pt x="5511" y="484"/>
                  </a:cubicBezTo>
                  <a:lnTo>
                    <a:pt x="6139" y="923"/>
                  </a:lnTo>
                  <a:cubicBezTo>
                    <a:pt x="6374" y="1088"/>
                    <a:pt x="6637" y="1170"/>
                    <a:pt x="6900" y="1170"/>
                  </a:cubicBezTo>
                  <a:cubicBezTo>
                    <a:pt x="7163" y="1170"/>
                    <a:pt x="7426" y="1087"/>
                    <a:pt x="7661" y="923"/>
                  </a:cubicBezTo>
                  <a:lnTo>
                    <a:pt x="8289" y="484"/>
                  </a:lnTo>
                  <a:cubicBezTo>
                    <a:pt x="8484" y="347"/>
                    <a:pt x="8702" y="279"/>
                    <a:pt x="8921" y="279"/>
                  </a:cubicBezTo>
                  <a:cubicBezTo>
                    <a:pt x="9139" y="279"/>
                    <a:pt x="9358" y="347"/>
                    <a:pt x="9552" y="484"/>
                  </a:cubicBezTo>
                  <a:lnTo>
                    <a:pt x="10180" y="923"/>
                  </a:lnTo>
                  <a:cubicBezTo>
                    <a:pt x="10415" y="1088"/>
                    <a:pt x="10678" y="1170"/>
                    <a:pt x="10942" y="1170"/>
                  </a:cubicBezTo>
                  <a:cubicBezTo>
                    <a:pt x="11205" y="1170"/>
                    <a:pt x="11469" y="1088"/>
                    <a:pt x="11703" y="923"/>
                  </a:cubicBezTo>
                  <a:lnTo>
                    <a:pt x="12330" y="484"/>
                  </a:lnTo>
                  <a:cubicBezTo>
                    <a:pt x="12525" y="347"/>
                    <a:pt x="12744" y="279"/>
                    <a:pt x="12962" y="279"/>
                  </a:cubicBezTo>
                  <a:cubicBezTo>
                    <a:pt x="13181" y="279"/>
                    <a:pt x="13400" y="347"/>
                    <a:pt x="13595" y="484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8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8"/>
                  </a:cubicBezTo>
                  <a:lnTo>
                    <a:pt x="11574" y="687"/>
                  </a:lnTo>
                  <a:cubicBezTo>
                    <a:pt x="11379" y="824"/>
                    <a:pt x="11160" y="892"/>
                    <a:pt x="10942" y="892"/>
                  </a:cubicBezTo>
                  <a:cubicBezTo>
                    <a:pt x="10723" y="892"/>
                    <a:pt x="10504" y="824"/>
                    <a:pt x="10309" y="687"/>
                  </a:cubicBezTo>
                  <a:lnTo>
                    <a:pt x="9683" y="248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4" y="83"/>
                    <a:pt x="8159" y="248"/>
                  </a:cubicBezTo>
                  <a:lnTo>
                    <a:pt x="7532" y="687"/>
                  </a:lnTo>
                  <a:cubicBezTo>
                    <a:pt x="7337" y="824"/>
                    <a:pt x="7119" y="892"/>
                    <a:pt x="6900" y="892"/>
                  </a:cubicBezTo>
                  <a:cubicBezTo>
                    <a:pt x="6682" y="892"/>
                    <a:pt x="6463" y="824"/>
                    <a:pt x="6268" y="687"/>
                  </a:cubicBezTo>
                  <a:lnTo>
                    <a:pt x="5641" y="248"/>
                  </a:lnTo>
                  <a:cubicBezTo>
                    <a:pt x="5406" y="83"/>
                    <a:pt x="5142" y="1"/>
                    <a:pt x="4879" y="1"/>
                  </a:cubicBezTo>
                  <a:cubicBezTo>
                    <a:pt x="4616" y="1"/>
                    <a:pt x="4353" y="83"/>
                    <a:pt x="4118" y="248"/>
                  </a:cubicBezTo>
                  <a:lnTo>
                    <a:pt x="3491" y="687"/>
                  </a:lnTo>
                  <a:cubicBezTo>
                    <a:pt x="3296" y="824"/>
                    <a:pt x="3077" y="892"/>
                    <a:pt x="2858" y="892"/>
                  </a:cubicBezTo>
                  <a:cubicBezTo>
                    <a:pt x="2640" y="892"/>
                    <a:pt x="2421" y="824"/>
                    <a:pt x="2226" y="687"/>
                  </a:cubicBezTo>
                  <a:lnTo>
                    <a:pt x="1600" y="248"/>
                  </a:lnTo>
                  <a:cubicBezTo>
                    <a:pt x="1365" y="83"/>
                    <a:pt x="1101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008075" y="4448625"/>
              <a:ext cx="345000" cy="29250"/>
            </a:xfrm>
            <a:custGeom>
              <a:rect b="b" l="l" r="r" t="t"/>
              <a:pathLst>
                <a:path extrusionOk="0" h="1170" w="13800">
                  <a:moveTo>
                    <a:pt x="838" y="1"/>
                  </a:moveTo>
                  <a:cubicBezTo>
                    <a:pt x="574" y="1"/>
                    <a:pt x="311" y="83"/>
                    <a:pt x="76" y="247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3"/>
                  </a:cubicBezTo>
                  <a:cubicBezTo>
                    <a:pt x="400" y="347"/>
                    <a:pt x="619" y="279"/>
                    <a:pt x="838" y="279"/>
                  </a:cubicBezTo>
                  <a:cubicBezTo>
                    <a:pt x="1056" y="279"/>
                    <a:pt x="1275" y="347"/>
                    <a:pt x="1470" y="483"/>
                  </a:cubicBezTo>
                  <a:lnTo>
                    <a:pt x="2096" y="922"/>
                  </a:lnTo>
                  <a:cubicBezTo>
                    <a:pt x="2331" y="1087"/>
                    <a:pt x="2595" y="1169"/>
                    <a:pt x="2858" y="1169"/>
                  </a:cubicBezTo>
                  <a:cubicBezTo>
                    <a:pt x="3122" y="1169"/>
                    <a:pt x="3385" y="1087"/>
                    <a:pt x="3620" y="922"/>
                  </a:cubicBezTo>
                  <a:lnTo>
                    <a:pt x="4247" y="483"/>
                  </a:lnTo>
                  <a:cubicBezTo>
                    <a:pt x="4442" y="347"/>
                    <a:pt x="4660" y="279"/>
                    <a:pt x="4879" y="279"/>
                  </a:cubicBezTo>
                  <a:cubicBezTo>
                    <a:pt x="5098" y="279"/>
                    <a:pt x="5316" y="347"/>
                    <a:pt x="5511" y="483"/>
                  </a:cubicBezTo>
                  <a:lnTo>
                    <a:pt x="6139" y="922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3" y="1170"/>
                    <a:pt x="7426" y="1087"/>
                    <a:pt x="7661" y="922"/>
                  </a:cubicBezTo>
                  <a:lnTo>
                    <a:pt x="8289" y="483"/>
                  </a:lnTo>
                  <a:cubicBezTo>
                    <a:pt x="8484" y="347"/>
                    <a:pt x="8702" y="279"/>
                    <a:pt x="8921" y="279"/>
                  </a:cubicBezTo>
                  <a:cubicBezTo>
                    <a:pt x="9139" y="279"/>
                    <a:pt x="9358" y="347"/>
                    <a:pt x="9552" y="483"/>
                  </a:cubicBezTo>
                  <a:lnTo>
                    <a:pt x="10180" y="922"/>
                  </a:lnTo>
                  <a:cubicBezTo>
                    <a:pt x="10415" y="1087"/>
                    <a:pt x="10678" y="1169"/>
                    <a:pt x="10942" y="1169"/>
                  </a:cubicBezTo>
                  <a:cubicBezTo>
                    <a:pt x="11205" y="1169"/>
                    <a:pt x="11469" y="1087"/>
                    <a:pt x="11703" y="922"/>
                  </a:cubicBezTo>
                  <a:lnTo>
                    <a:pt x="12330" y="483"/>
                  </a:lnTo>
                  <a:cubicBezTo>
                    <a:pt x="12525" y="347"/>
                    <a:pt x="12744" y="279"/>
                    <a:pt x="12962" y="279"/>
                  </a:cubicBezTo>
                  <a:cubicBezTo>
                    <a:pt x="13181" y="279"/>
                    <a:pt x="13400" y="347"/>
                    <a:pt x="13595" y="483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7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7"/>
                  </a:cubicBezTo>
                  <a:lnTo>
                    <a:pt x="11574" y="686"/>
                  </a:lnTo>
                  <a:cubicBezTo>
                    <a:pt x="11379" y="823"/>
                    <a:pt x="11160" y="891"/>
                    <a:pt x="10942" y="891"/>
                  </a:cubicBezTo>
                  <a:cubicBezTo>
                    <a:pt x="10723" y="891"/>
                    <a:pt x="10504" y="823"/>
                    <a:pt x="10309" y="686"/>
                  </a:cubicBezTo>
                  <a:lnTo>
                    <a:pt x="9683" y="247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4" y="83"/>
                    <a:pt x="8159" y="247"/>
                  </a:cubicBezTo>
                  <a:lnTo>
                    <a:pt x="7532" y="686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8" y="686"/>
                  </a:cubicBezTo>
                  <a:lnTo>
                    <a:pt x="5641" y="247"/>
                  </a:lnTo>
                  <a:cubicBezTo>
                    <a:pt x="5406" y="83"/>
                    <a:pt x="5142" y="1"/>
                    <a:pt x="4879" y="1"/>
                  </a:cubicBezTo>
                  <a:cubicBezTo>
                    <a:pt x="4616" y="1"/>
                    <a:pt x="4353" y="83"/>
                    <a:pt x="4118" y="247"/>
                  </a:cubicBezTo>
                  <a:lnTo>
                    <a:pt x="3491" y="686"/>
                  </a:lnTo>
                  <a:cubicBezTo>
                    <a:pt x="3296" y="823"/>
                    <a:pt x="3077" y="891"/>
                    <a:pt x="2858" y="891"/>
                  </a:cubicBezTo>
                  <a:cubicBezTo>
                    <a:pt x="2640" y="891"/>
                    <a:pt x="2421" y="823"/>
                    <a:pt x="2226" y="686"/>
                  </a:cubicBezTo>
                  <a:lnTo>
                    <a:pt x="1600" y="247"/>
                  </a:lnTo>
                  <a:cubicBezTo>
                    <a:pt x="1365" y="83"/>
                    <a:pt x="1101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008075" y="4477325"/>
              <a:ext cx="345000" cy="29250"/>
            </a:xfrm>
            <a:custGeom>
              <a:rect b="b" l="l" r="r" t="t"/>
              <a:pathLst>
                <a:path extrusionOk="0" h="1170" w="13800">
                  <a:moveTo>
                    <a:pt x="838" y="1"/>
                  </a:moveTo>
                  <a:cubicBezTo>
                    <a:pt x="574" y="1"/>
                    <a:pt x="311" y="83"/>
                    <a:pt x="76" y="247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3"/>
                  </a:cubicBezTo>
                  <a:cubicBezTo>
                    <a:pt x="400" y="347"/>
                    <a:pt x="619" y="278"/>
                    <a:pt x="838" y="278"/>
                  </a:cubicBezTo>
                  <a:cubicBezTo>
                    <a:pt x="1056" y="278"/>
                    <a:pt x="1275" y="347"/>
                    <a:pt x="1470" y="483"/>
                  </a:cubicBezTo>
                  <a:lnTo>
                    <a:pt x="2096" y="922"/>
                  </a:lnTo>
                  <a:cubicBezTo>
                    <a:pt x="2331" y="1087"/>
                    <a:pt x="2595" y="1169"/>
                    <a:pt x="2858" y="1169"/>
                  </a:cubicBezTo>
                  <a:cubicBezTo>
                    <a:pt x="3122" y="1169"/>
                    <a:pt x="3385" y="1087"/>
                    <a:pt x="3620" y="922"/>
                  </a:cubicBezTo>
                  <a:lnTo>
                    <a:pt x="4247" y="483"/>
                  </a:lnTo>
                  <a:cubicBezTo>
                    <a:pt x="4442" y="347"/>
                    <a:pt x="4660" y="278"/>
                    <a:pt x="4879" y="278"/>
                  </a:cubicBezTo>
                  <a:cubicBezTo>
                    <a:pt x="5098" y="278"/>
                    <a:pt x="5316" y="347"/>
                    <a:pt x="5511" y="483"/>
                  </a:cubicBezTo>
                  <a:lnTo>
                    <a:pt x="6139" y="922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3" y="1170"/>
                    <a:pt x="7426" y="1087"/>
                    <a:pt x="7661" y="922"/>
                  </a:cubicBezTo>
                  <a:lnTo>
                    <a:pt x="8289" y="483"/>
                  </a:lnTo>
                  <a:cubicBezTo>
                    <a:pt x="8484" y="347"/>
                    <a:pt x="8702" y="278"/>
                    <a:pt x="8921" y="278"/>
                  </a:cubicBezTo>
                  <a:cubicBezTo>
                    <a:pt x="9139" y="278"/>
                    <a:pt x="9358" y="347"/>
                    <a:pt x="9552" y="483"/>
                  </a:cubicBezTo>
                  <a:lnTo>
                    <a:pt x="10180" y="922"/>
                  </a:lnTo>
                  <a:cubicBezTo>
                    <a:pt x="10415" y="1087"/>
                    <a:pt x="10678" y="1169"/>
                    <a:pt x="10942" y="1169"/>
                  </a:cubicBezTo>
                  <a:cubicBezTo>
                    <a:pt x="11205" y="1169"/>
                    <a:pt x="11469" y="1087"/>
                    <a:pt x="11703" y="922"/>
                  </a:cubicBezTo>
                  <a:lnTo>
                    <a:pt x="12330" y="483"/>
                  </a:lnTo>
                  <a:cubicBezTo>
                    <a:pt x="12525" y="347"/>
                    <a:pt x="12744" y="278"/>
                    <a:pt x="12962" y="278"/>
                  </a:cubicBezTo>
                  <a:cubicBezTo>
                    <a:pt x="13181" y="278"/>
                    <a:pt x="13400" y="347"/>
                    <a:pt x="13595" y="483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7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7"/>
                  </a:cubicBezTo>
                  <a:lnTo>
                    <a:pt x="11574" y="686"/>
                  </a:lnTo>
                  <a:cubicBezTo>
                    <a:pt x="11379" y="823"/>
                    <a:pt x="11160" y="891"/>
                    <a:pt x="10942" y="891"/>
                  </a:cubicBezTo>
                  <a:cubicBezTo>
                    <a:pt x="10723" y="891"/>
                    <a:pt x="10504" y="823"/>
                    <a:pt x="10309" y="686"/>
                  </a:cubicBezTo>
                  <a:lnTo>
                    <a:pt x="9683" y="247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4" y="83"/>
                    <a:pt x="8159" y="247"/>
                  </a:cubicBezTo>
                  <a:lnTo>
                    <a:pt x="7532" y="686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8" y="686"/>
                  </a:cubicBezTo>
                  <a:lnTo>
                    <a:pt x="5641" y="247"/>
                  </a:lnTo>
                  <a:cubicBezTo>
                    <a:pt x="5406" y="83"/>
                    <a:pt x="5142" y="1"/>
                    <a:pt x="4879" y="1"/>
                  </a:cubicBezTo>
                  <a:cubicBezTo>
                    <a:pt x="4616" y="1"/>
                    <a:pt x="4353" y="83"/>
                    <a:pt x="4118" y="247"/>
                  </a:cubicBezTo>
                  <a:lnTo>
                    <a:pt x="3491" y="686"/>
                  </a:lnTo>
                  <a:cubicBezTo>
                    <a:pt x="3296" y="823"/>
                    <a:pt x="3077" y="891"/>
                    <a:pt x="2858" y="891"/>
                  </a:cubicBezTo>
                  <a:cubicBezTo>
                    <a:pt x="2640" y="891"/>
                    <a:pt x="2421" y="823"/>
                    <a:pt x="2226" y="686"/>
                  </a:cubicBezTo>
                  <a:lnTo>
                    <a:pt x="1600" y="247"/>
                  </a:lnTo>
                  <a:cubicBezTo>
                    <a:pt x="1365" y="83"/>
                    <a:pt x="1101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008075" y="4506025"/>
              <a:ext cx="345000" cy="29250"/>
            </a:xfrm>
            <a:custGeom>
              <a:rect b="b" l="l" r="r" t="t"/>
              <a:pathLst>
                <a:path extrusionOk="0" h="1170" w="13800">
                  <a:moveTo>
                    <a:pt x="838" y="1"/>
                  </a:moveTo>
                  <a:cubicBezTo>
                    <a:pt x="574" y="1"/>
                    <a:pt x="311" y="83"/>
                    <a:pt x="76" y="247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3"/>
                  </a:cubicBezTo>
                  <a:cubicBezTo>
                    <a:pt x="400" y="347"/>
                    <a:pt x="619" y="278"/>
                    <a:pt x="838" y="278"/>
                  </a:cubicBezTo>
                  <a:cubicBezTo>
                    <a:pt x="1056" y="278"/>
                    <a:pt x="1275" y="347"/>
                    <a:pt x="1470" y="483"/>
                  </a:cubicBezTo>
                  <a:lnTo>
                    <a:pt x="2096" y="923"/>
                  </a:lnTo>
                  <a:cubicBezTo>
                    <a:pt x="2331" y="1087"/>
                    <a:pt x="2595" y="1169"/>
                    <a:pt x="2858" y="1169"/>
                  </a:cubicBezTo>
                  <a:cubicBezTo>
                    <a:pt x="3122" y="1169"/>
                    <a:pt x="3385" y="1087"/>
                    <a:pt x="3620" y="923"/>
                  </a:cubicBezTo>
                  <a:lnTo>
                    <a:pt x="4247" y="483"/>
                  </a:lnTo>
                  <a:cubicBezTo>
                    <a:pt x="4442" y="347"/>
                    <a:pt x="4660" y="278"/>
                    <a:pt x="4879" y="278"/>
                  </a:cubicBezTo>
                  <a:cubicBezTo>
                    <a:pt x="5098" y="278"/>
                    <a:pt x="5316" y="347"/>
                    <a:pt x="5511" y="483"/>
                  </a:cubicBezTo>
                  <a:lnTo>
                    <a:pt x="6139" y="923"/>
                  </a:lnTo>
                  <a:cubicBezTo>
                    <a:pt x="6374" y="1088"/>
                    <a:pt x="6637" y="1170"/>
                    <a:pt x="6900" y="1170"/>
                  </a:cubicBezTo>
                  <a:cubicBezTo>
                    <a:pt x="7163" y="1170"/>
                    <a:pt x="7426" y="1087"/>
                    <a:pt x="7661" y="923"/>
                  </a:cubicBezTo>
                  <a:lnTo>
                    <a:pt x="8289" y="483"/>
                  </a:lnTo>
                  <a:cubicBezTo>
                    <a:pt x="8484" y="347"/>
                    <a:pt x="8702" y="278"/>
                    <a:pt x="8921" y="278"/>
                  </a:cubicBezTo>
                  <a:cubicBezTo>
                    <a:pt x="9139" y="278"/>
                    <a:pt x="9358" y="347"/>
                    <a:pt x="9552" y="483"/>
                  </a:cubicBezTo>
                  <a:lnTo>
                    <a:pt x="10180" y="923"/>
                  </a:lnTo>
                  <a:cubicBezTo>
                    <a:pt x="10415" y="1087"/>
                    <a:pt x="10678" y="1169"/>
                    <a:pt x="10942" y="1169"/>
                  </a:cubicBezTo>
                  <a:cubicBezTo>
                    <a:pt x="11205" y="1169"/>
                    <a:pt x="11469" y="1087"/>
                    <a:pt x="11703" y="923"/>
                  </a:cubicBezTo>
                  <a:lnTo>
                    <a:pt x="12330" y="483"/>
                  </a:lnTo>
                  <a:cubicBezTo>
                    <a:pt x="12525" y="347"/>
                    <a:pt x="12744" y="278"/>
                    <a:pt x="12962" y="278"/>
                  </a:cubicBezTo>
                  <a:cubicBezTo>
                    <a:pt x="13181" y="278"/>
                    <a:pt x="13400" y="347"/>
                    <a:pt x="13595" y="483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7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7"/>
                  </a:cubicBezTo>
                  <a:lnTo>
                    <a:pt x="11574" y="687"/>
                  </a:lnTo>
                  <a:cubicBezTo>
                    <a:pt x="11379" y="823"/>
                    <a:pt x="11160" y="892"/>
                    <a:pt x="10942" y="892"/>
                  </a:cubicBezTo>
                  <a:cubicBezTo>
                    <a:pt x="10723" y="892"/>
                    <a:pt x="10504" y="823"/>
                    <a:pt x="10309" y="687"/>
                  </a:cubicBezTo>
                  <a:lnTo>
                    <a:pt x="9683" y="247"/>
                  </a:lnTo>
                  <a:cubicBezTo>
                    <a:pt x="9448" y="83"/>
                    <a:pt x="9184" y="1"/>
                    <a:pt x="8921" y="1"/>
                  </a:cubicBezTo>
                  <a:cubicBezTo>
                    <a:pt x="8658" y="1"/>
                    <a:pt x="8394" y="83"/>
                    <a:pt x="8159" y="247"/>
                  </a:cubicBezTo>
                  <a:lnTo>
                    <a:pt x="7532" y="687"/>
                  </a:lnTo>
                  <a:cubicBezTo>
                    <a:pt x="7337" y="823"/>
                    <a:pt x="7119" y="892"/>
                    <a:pt x="6900" y="892"/>
                  </a:cubicBezTo>
                  <a:cubicBezTo>
                    <a:pt x="6682" y="892"/>
                    <a:pt x="6463" y="823"/>
                    <a:pt x="6268" y="687"/>
                  </a:cubicBezTo>
                  <a:lnTo>
                    <a:pt x="5641" y="247"/>
                  </a:lnTo>
                  <a:cubicBezTo>
                    <a:pt x="5406" y="83"/>
                    <a:pt x="5142" y="1"/>
                    <a:pt x="4879" y="1"/>
                  </a:cubicBezTo>
                  <a:cubicBezTo>
                    <a:pt x="4616" y="1"/>
                    <a:pt x="4353" y="83"/>
                    <a:pt x="4118" y="247"/>
                  </a:cubicBezTo>
                  <a:lnTo>
                    <a:pt x="3491" y="687"/>
                  </a:lnTo>
                  <a:cubicBezTo>
                    <a:pt x="3296" y="823"/>
                    <a:pt x="3077" y="892"/>
                    <a:pt x="2858" y="892"/>
                  </a:cubicBezTo>
                  <a:cubicBezTo>
                    <a:pt x="2640" y="892"/>
                    <a:pt x="2421" y="823"/>
                    <a:pt x="2226" y="687"/>
                  </a:cubicBezTo>
                  <a:lnTo>
                    <a:pt x="1600" y="247"/>
                  </a:lnTo>
                  <a:cubicBezTo>
                    <a:pt x="1365" y="83"/>
                    <a:pt x="1101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008075" y="4534725"/>
              <a:ext cx="345000" cy="29275"/>
            </a:xfrm>
            <a:custGeom>
              <a:rect b="b" l="l" r="r" t="t"/>
              <a:pathLst>
                <a:path extrusionOk="0" h="1171" w="13800">
                  <a:moveTo>
                    <a:pt x="838" y="0"/>
                  </a:moveTo>
                  <a:cubicBezTo>
                    <a:pt x="574" y="0"/>
                    <a:pt x="311" y="83"/>
                    <a:pt x="76" y="247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3"/>
                  </a:cubicBezTo>
                  <a:cubicBezTo>
                    <a:pt x="400" y="347"/>
                    <a:pt x="619" y="278"/>
                    <a:pt x="838" y="278"/>
                  </a:cubicBezTo>
                  <a:cubicBezTo>
                    <a:pt x="1056" y="278"/>
                    <a:pt x="1275" y="347"/>
                    <a:pt x="1470" y="483"/>
                  </a:cubicBezTo>
                  <a:lnTo>
                    <a:pt x="2096" y="923"/>
                  </a:lnTo>
                  <a:cubicBezTo>
                    <a:pt x="2331" y="1088"/>
                    <a:pt x="2595" y="1170"/>
                    <a:pt x="2858" y="1170"/>
                  </a:cubicBezTo>
                  <a:cubicBezTo>
                    <a:pt x="3122" y="1170"/>
                    <a:pt x="3385" y="1088"/>
                    <a:pt x="3620" y="923"/>
                  </a:cubicBezTo>
                  <a:lnTo>
                    <a:pt x="4247" y="483"/>
                  </a:lnTo>
                  <a:cubicBezTo>
                    <a:pt x="4442" y="347"/>
                    <a:pt x="4660" y="278"/>
                    <a:pt x="4879" y="278"/>
                  </a:cubicBezTo>
                  <a:cubicBezTo>
                    <a:pt x="5098" y="278"/>
                    <a:pt x="5316" y="347"/>
                    <a:pt x="5511" y="483"/>
                  </a:cubicBezTo>
                  <a:lnTo>
                    <a:pt x="6139" y="923"/>
                  </a:lnTo>
                  <a:cubicBezTo>
                    <a:pt x="6374" y="1087"/>
                    <a:pt x="6637" y="1170"/>
                    <a:pt x="6900" y="1170"/>
                  </a:cubicBezTo>
                  <a:cubicBezTo>
                    <a:pt x="7163" y="1170"/>
                    <a:pt x="7426" y="1088"/>
                    <a:pt x="7661" y="923"/>
                  </a:cubicBezTo>
                  <a:lnTo>
                    <a:pt x="8289" y="483"/>
                  </a:lnTo>
                  <a:cubicBezTo>
                    <a:pt x="8484" y="347"/>
                    <a:pt x="8702" y="278"/>
                    <a:pt x="8921" y="278"/>
                  </a:cubicBezTo>
                  <a:cubicBezTo>
                    <a:pt x="9139" y="278"/>
                    <a:pt x="9358" y="347"/>
                    <a:pt x="9552" y="483"/>
                  </a:cubicBezTo>
                  <a:lnTo>
                    <a:pt x="10180" y="923"/>
                  </a:lnTo>
                  <a:cubicBezTo>
                    <a:pt x="10415" y="1088"/>
                    <a:pt x="10678" y="1170"/>
                    <a:pt x="10941" y="1170"/>
                  </a:cubicBezTo>
                  <a:cubicBezTo>
                    <a:pt x="11205" y="1170"/>
                    <a:pt x="11468" y="1088"/>
                    <a:pt x="11703" y="923"/>
                  </a:cubicBezTo>
                  <a:lnTo>
                    <a:pt x="12330" y="483"/>
                  </a:lnTo>
                  <a:cubicBezTo>
                    <a:pt x="12525" y="347"/>
                    <a:pt x="12744" y="278"/>
                    <a:pt x="12962" y="278"/>
                  </a:cubicBezTo>
                  <a:cubicBezTo>
                    <a:pt x="13181" y="278"/>
                    <a:pt x="13400" y="347"/>
                    <a:pt x="13595" y="483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7"/>
                  </a:cubicBezTo>
                  <a:cubicBezTo>
                    <a:pt x="13489" y="83"/>
                    <a:pt x="13226" y="0"/>
                    <a:pt x="12962" y="0"/>
                  </a:cubicBezTo>
                  <a:cubicBezTo>
                    <a:pt x="12699" y="0"/>
                    <a:pt x="12435" y="83"/>
                    <a:pt x="12200" y="247"/>
                  </a:cubicBezTo>
                  <a:lnTo>
                    <a:pt x="11574" y="687"/>
                  </a:lnTo>
                  <a:cubicBezTo>
                    <a:pt x="11379" y="823"/>
                    <a:pt x="11160" y="891"/>
                    <a:pt x="10942" y="891"/>
                  </a:cubicBezTo>
                  <a:cubicBezTo>
                    <a:pt x="10723" y="891"/>
                    <a:pt x="10504" y="823"/>
                    <a:pt x="10309" y="687"/>
                  </a:cubicBezTo>
                  <a:lnTo>
                    <a:pt x="9683" y="247"/>
                  </a:lnTo>
                  <a:cubicBezTo>
                    <a:pt x="9448" y="83"/>
                    <a:pt x="9184" y="0"/>
                    <a:pt x="8921" y="0"/>
                  </a:cubicBezTo>
                  <a:cubicBezTo>
                    <a:pt x="8658" y="0"/>
                    <a:pt x="8394" y="83"/>
                    <a:pt x="8159" y="247"/>
                  </a:cubicBezTo>
                  <a:lnTo>
                    <a:pt x="7532" y="687"/>
                  </a:lnTo>
                  <a:cubicBezTo>
                    <a:pt x="7337" y="823"/>
                    <a:pt x="7119" y="891"/>
                    <a:pt x="6900" y="891"/>
                  </a:cubicBezTo>
                  <a:cubicBezTo>
                    <a:pt x="6682" y="891"/>
                    <a:pt x="6463" y="823"/>
                    <a:pt x="6268" y="687"/>
                  </a:cubicBezTo>
                  <a:lnTo>
                    <a:pt x="5641" y="247"/>
                  </a:lnTo>
                  <a:cubicBezTo>
                    <a:pt x="5406" y="83"/>
                    <a:pt x="5142" y="0"/>
                    <a:pt x="4879" y="0"/>
                  </a:cubicBezTo>
                  <a:cubicBezTo>
                    <a:pt x="4616" y="0"/>
                    <a:pt x="4353" y="83"/>
                    <a:pt x="4118" y="247"/>
                  </a:cubicBezTo>
                  <a:lnTo>
                    <a:pt x="3491" y="687"/>
                  </a:lnTo>
                  <a:cubicBezTo>
                    <a:pt x="3296" y="823"/>
                    <a:pt x="3077" y="891"/>
                    <a:pt x="2858" y="891"/>
                  </a:cubicBezTo>
                  <a:cubicBezTo>
                    <a:pt x="2640" y="891"/>
                    <a:pt x="2421" y="823"/>
                    <a:pt x="2226" y="687"/>
                  </a:cubicBezTo>
                  <a:lnTo>
                    <a:pt x="1600" y="247"/>
                  </a:lnTo>
                  <a:cubicBezTo>
                    <a:pt x="1365" y="83"/>
                    <a:pt x="1101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008075" y="4563425"/>
              <a:ext cx="345000" cy="29275"/>
            </a:xfrm>
            <a:custGeom>
              <a:rect b="b" l="l" r="r" t="t"/>
              <a:pathLst>
                <a:path extrusionOk="0" h="1171" w="13800">
                  <a:moveTo>
                    <a:pt x="4880" y="1"/>
                  </a:moveTo>
                  <a:cubicBezTo>
                    <a:pt x="4616" y="1"/>
                    <a:pt x="4353" y="83"/>
                    <a:pt x="4118" y="247"/>
                  </a:cubicBezTo>
                  <a:lnTo>
                    <a:pt x="3491" y="687"/>
                  </a:lnTo>
                  <a:cubicBezTo>
                    <a:pt x="3296" y="824"/>
                    <a:pt x="3077" y="892"/>
                    <a:pt x="2858" y="892"/>
                  </a:cubicBezTo>
                  <a:cubicBezTo>
                    <a:pt x="2640" y="892"/>
                    <a:pt x="2421" y="824"/>
                    <a:pt x="2226" y="687"/>
                  </a:cubicBezTo>
                  <a:lnTo>
                    <a:pt x="1600" y="247"/>
                  </a:lnTo>
                  <a:cubicBezTo>
                    <a:pt x="1365" y="83"/>
                    <a:pt x="1101" y="1"/>
                    <a:pt x="838" y="1"/>
                  </a:cubicBezTo>
                  <a:cubicBezTo>
                    <a:pt x="574" y="1"/>
                    <a:pt x="311" y="83"/>
                    <a:pt x="76" y="247"/>
                  </a:cubicBezTo>
                  <a:cubicBezTo>
                    <a:pt x="18" y="288"/>
                    <a:pt x="0" y="374"/>
                    <a:pt x="37" y="439"/>
                  </a:cubicBezTo>
                  <a:cubicBezTo>
                    <a:pt x="59" y="481"/>
                    <a:pt x="100" y="504"/>
                    <a:pt x="141" y="504"/>
                  </a:cubicBezTo>
                  <a:cubicBezTo>
                    <a:pt x="163" y="504"/>
                    <a:pt x="185" y="498"/>
                    <a:pt x="205" y="483"/>
                  </a:cubicBezTo>
                  <a:cubicBezTo>
                    <a:pt x="400" y="347"/>
                    <a:pt x="619" y="279"/>
                    <a:pt x="838" y="279"/>
                  </a:cubicBezTo>
                  <a:cubicBezTo>
                    <a:pt x="1056" y="279"/>
                    <a:pt x="1275" y="347"/>
                    <a:pt x="1470" y="483"/>
                  </a:cubicBezTo>
                  <a:lnTo>
                    <a:pt x="2096" y="923"/>
                  </a:lnTo>
                  <a:cubicBezTo>
                    <a:pt x="2331" y="1088"/>
                    <a:pt x="2595" y="1170"/>
                    <a:pt x="2858" y="1170"/>
                  </a:cubicBezTo>
                  <a:cubicBezTo>
                    <a:pt x="3122" y="1170"/>
                    <a:pt x="3385" y="1088"/>
                    <a:pt x="3620" y="923"/>
                  </a:cubicBezTo>
                  <a:lnTo>
                    <a:pt x="4247" y="483"/>
                  </a:lnTo>
                  <a:cubicBezTo>
                    <a:pt x="4442" y="347"/>
                    <a:pt x="4660" y="279"/>
                    <a:pt x="4879" y="279"/>
                  </a:cubicBezTo>
                  <a:cubicBezTo>
                    <a:pt x="5098" y="279"/>
                    <a:pt x="5316" y="347"/>
                    <a:pt x="5511" y="483"/>
                  </a:cubicBezTo>
                  <a:lnTo>
                    <a:pt x="6139" y="923"/>
                  </a:lnTo>
                  <a:cubicBezTo>
                    <a:pt x="6374" y="1088"/>
                    <a:pt x="6637" y="1170"/>
                    <a:pt x="6900" y="1170"/>
                  </a:cubicBezTo>
                  <a:cubicBezTo>
                    <a:pt x="7163" y="1170"/>
                    <a:pt x="7426" y="1088"/>
                    <a:pt x="7661" y="923"/>
                  </a:cubicBezTo>
                  <a:lnTo>
                    <a:pt x="8289" y="483"/>
                  </a:lnTo>
                  <a:cubicBezTo>
                    <a:pt x="8484" y="347"/>
                    <a:pt x="8702" y="279"/>
                    <a:pt x="8921" y="279"/>
                  </a:cubicBezTo>
                  <a:cubicBezTo>
                    <a:pt x="9139" y="279"/>
                    <a:pt x="9358" y="347"/>
                    <a:pt x="9552" y="483"/>
                  </a:cubicBezTo>
                  <a:lnTo>
                    <a:pt x="10180" y="923"/>
                  </a:lnTo>
                  <a:cubicBezTo>
                    <a:pt x="10415" y="1088"/>
                    <a:pt x="10678" y="1170"/>
                    <a:pt x="10942" y="1170"/>
                  </a:cubicBezTo>
                  <a:cubicBezTo>
                    <a:pt x="11205" y="1170"/>
                    <a:pt x="11469" y="1088"/>
                    <a:pt x="11703" y="923"/>
                  </a:cubicBezTo>
                  <a:lnTo>
                    <a:pt x="12330" y="483"/>
                  </a:lnTo>
                  <a:cubicBezTo>
                    <a:pt x="12525" y="347"/>
                    <a:pt x="12744" y="279"/>
                    <a:pt x="12962" y="279"/>
                  </a:cubicBezTo>
                  <a:cubicBezTo>
                    <a:pt x="13181" y="279"/>
                    <a:pt x="13400" y="347"/>
                    <a:pt x="13595" y="483"/>
                  </a:cubicBezTo>
                  <a:cubicBezTo>
                    <a:pt x="13615" y="498"/>
                    <a:pt x="13638" y="504"/>
                    <a:pt x="13660" y="504"/>
                  </a:cubicBezTo>
                  <a:cubicBezTo>
                    <a:pt x="13701" y="504"/>
                    <a:pt x="13741" y="481"/>
                    <a:pt x="13763" y="439"/>
                  </a:cubicBezTo>
                  <a:cubicBezTo>
                    <a:pt x="13800" y="374"/>
                    <a:pt x="13782" y="288"/>
                    <a:pt x="13724" y="247"/>
                  </a:cubicBezTo>
                  <a:cubicBezTo>
                    <a:pt x="13489" y="83"/>
                    <a:pt x="13226" y="1"/>
                    <a:pt x="12962" y="1"/>
                  </a:cubicBezTo>
                  <a:cubicBezTo>
                    <a:pt x="12699" y="1"/>
                    <a:pt x="12435" y="83"/>
                    <a:pt x="12200" y="247"/>
                  </a:cubicBezTo>
                  <a:lnTo>
                    <a:pt x="11574" y="687"/>
                  </a:lnTo>
                  <a:cubicBezTo>
                    <a:pt x="11379" y="824"/>
                    <a:pt x="11160" y="892"/>
                    <a:pt x="10941" y="892"/>
                  </a:cubicBezTo>
                  <a:cubicBezTo>
                    <a:pt x="10723" y="892"/>
                    <a:pt x="10504" y="824"/>
                    <a:pt x="10309" y="687"/>
                  </a:cubicBezTo>
                  <a:lnTo>
                    <a:pt x="9683" y="247"/>
                  </a:lnTo>
                  <a:cubicBezTo>
                    <a:pt x="9448" y="83"/>
                    <a:pt x="9184" y="1"/>
                    <a:pt x="8920" y="1"/>
                  </a:cubicBezTo>
                  <a:cubicBezTo>
                    <a:pt x="8657" y="1"/>
                    <a:pt x="8394" y="83"/>
                    <a:pt x="8159" y="247"/>
                  </a:cubicBezTo>
                  <a:lnTo>
                    <a:pt x="7532" y="687"/>
                  </a:lnTo>
                  <a:cubicBezTo>
                    <a:pt x="7337" y="824"/>
                    <a:pt x="7119" y="892"/>
                    <a:pt x="6900" y="892"/>
                  </a:cubicBezTo>
                  <a:cubicBezTo>
                    <a:pt x="6682" y="892"/>
                    <a:pt x="6463" y="824"/>
                    <a:pt x="6268" y="687"/>
                  </a:cubicBezTo>
                  <a:lnTo>
                    <a:pt x="5641" y="247"/>
                  </a:lnTo>
                  <a:cubicBezTo>
                    <a:pt x="5406" y="83"/>
                    <a:pt x="5143" y="1"/>
                    <a:pt x="4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2453575" y="45761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453575" y="46059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453575" y="4635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2453575" y="466540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453575" y="46951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453575" y="47249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2453575" y="4754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453575" y="47844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8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2453575" y="4814125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7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86200" y="45761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486200" y="46059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486200" y="4635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486200" y="466540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1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486200" y="46951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486200" y="47249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5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486200" y="4754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86200" y="47844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8"/>
                  </a:cubicBezTo>
                  <a:cubicBezTo>
                    <a:pt x="0" y="215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486200" y="4814125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7"/>
                    <a:pt x="104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518800" y="45761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518800" y="46059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2518800" y="4635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2518800" y="466540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518800" y="46951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4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518800" y="47249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3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518800" y="4754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2518800" y="47844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0" y="0"/>
                  </a:moveTo>
                  <a:cubicBezTo>
                    <a:pt x="253" y="0"/>
                    <a:pt x="195" y="21"/>
                    <a:pt x="148" y="68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518800" y="4814125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3" y="1"/>
                    <a:pt x="195" y="22"/>
                    <a:pt x="148" y="70"/>
                  </a:cubicBezTo>
                  <a:cubicBezTo>
                    <a:pt x="1" y="217"/>
                    <a:pt x="105" y="467"/>
                    <a:pt x="312" y="467"/>
                  </a:cubicBezTo>
                  <a:cubicBezTo>
                    <a:pt x="442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51425" y="45761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3" y="466"/>
                  </a:cubicBezTo>
                  <a:cubicBezTo>
                    <a:pt x="441" y="466"/>
                    <a:pt x="545" y="363"/>
                    <a:pt x="545" y="233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551425" y="46059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6" y="21"/>
                    <a:pt x="148" y="69"/>
                  </a:cubicBezTo>
                  <a:cubicBezTo>
                    <a:pt x="1" y="216"/>
                    <a:pt x="105" y="466"/>
                    <a:pt x="313" y="466"/>
                  </a:cubicBezTo>
                  <a:cubicBezTo>
                    <a:pt x="441" y="466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551425" y="4635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3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551425" y="466540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6" y="22"/>
                    <a:pt x="148" y="70"/>
                  </a:cubicBezTo>
                  <a:cubicBezTo>
                    <a:pt x="1" y="216"/>
                    <a:pt x="105" y="467"/>
                    <a:pt x="313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551425" y="46951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6"/>
                    <a:pt x="105" y="467"/>
                    <a:pt x="313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551425" y="47249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6" y="22"/>
                    <a:pt x="148" y="70"/>
                  </a:cubicBezTo>
                  <a:cubicBezTo>
                    <a:pt x="1" y="215"/>
                    <a:pt x="105" y="467"/>
                    <a:pt x="313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551425" y="4754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3" y="466"/>
                  </a:cubicBezTo>
                  <a:cubicBezTo>
                    <a:pt x="441" y="466"/>
                    <a:pt x="545" y="362"/>
                    <a:pt x="545" y="233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551425" y="47844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8"/>
                  </a:cubicBezTo>
                  <a:cubicBezTo>
                    <a:pt x="1" y="215"/>
                    <a:pt x="105" y="467"/>
                    <a:pt x="313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551425" y="4814125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7"/>
                    <a:pt x="105" y="467"/>
                    <a:pt x="313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584050" y="45761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584050" y="46059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584050" y="4635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584050" y="466540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1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584050" y="46951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584050" y="47249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584050" y="4754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584050" y="47844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8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584050" y="4814125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0" y="217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616675" y="45761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616675" y="46059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4" y="0"/>
                    <a:pt x="195" y="21"/>
                    <a:pt x="147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616675" y="4635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616675" y="466540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1" y="1"/>
                  </a:moveTo>
                  <a:cubicBezTo>
                    <a:pt x="254" y="1"/>
                    <a:pt x="195" y="22"/>
                    <a:pt x="147" y="70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616675" y="46951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616675" y="47249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1"/>
                  </a:moveTo>
                  <a:cubicBezTo>
                    <a:pt x="254" y="1"/>
                    <a:pt x="195" y="22"/>
                    <a:pt x="147" y="70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616675" y="4754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616675" y="47844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8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616675" y="4814125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70"/>
                  </a:cubicBezTo>
                  <a:cubicBezTo>
                    <a:pt x="1" y="217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649300" y="45761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649300" y="46059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649300" y="4635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2649300" y="466540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2649300" y="46951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2649300" y="47249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2649300" y="47546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2"/>
                    <a:pt x="545" y="233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2649300" y="47844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8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2649300" y="4814125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5" y="22"/>
                    <a:pt x="148" y="70"/>
                  </a:cubicBezTo>
                  <a:cubicBezTo>
                    <a:pt x="1" y="217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2681925" y="45761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2"/>
                    <a:pt x="146" y="70"/>
                  </a:cubicBezTo>
                  <a:cubicBezTo>
                    <a:pt x="0" y="216"/>
                    <a:pt x="104" y="466"/>
                    <a:pt x="310" y="466"/>
                  </a:cubicBezTo>
                  <a:cubicBezTo>
                    <a:pt x="311" y="466"/>
                    <a:pt x="311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2681925" y="46059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2681925" y="4635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6"/>
                    <a:pt x="104" y="467"/>
                    <a:pt x="310" y="467"/>
                  </a:cubicBezTo>
                  <a:cubicBezTo>
                    <a:pt x="311" y="467"/>
                    <a:pt x="311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2681925" y="466540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2" y="1"/>
                    <a:pt x="194" y="22"/>
                    <a:pt x="146" y="70"/>
                  </a:cubicBezTo>
                  <a:cubicBezTo>
                    <a:pt x="0" y="217"/>
                    <a:pt x="105" y="467"/>
                    <a:pt x="312" y="467"/>
                  </a:cubicBezTo>
                  <a:cubicBezTo>
                    <a:pt x="440" y="466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681925" y="46951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6"/>
                    <a:pt x="104" y="467"/>
                    <a:pt x="310" y="467"/>
                  </a:cubicBezTo>
                  <a:cubicBezTo>
                    <a:pt x="311" y="467"/>
                    <a:pt x="311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2681925" y="47249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2" y="1"/>
                    <a:pt x="194" y="22"/>
                    <a:pt x="146" y="70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2681925" y="47546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6"/>
                    <a:pt x="310" y="466"/>
                  </a:cubicBezTo>
                  <a:cubicBezTo>
                    <a:pt x="311" y="466"/>
                    <a:pt x="311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2681925" y="47844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6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2681925" y="4814125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2" y="1"/>
                    <a:pt x="194" y="22"/>
                    <a:pt x="146" y="70"/>
                  </a:cubicBezTo>
                  <a:cubicBezTo>
                    <a:pt x="0" y="216"/>
                    <a:pt x="104" y="467"/>
                    <a:pt x="310" y="467"/>
                  </a:cubicBezTo>
                  <a:cubicBezTo>
                    <a:pt x="311" y="467"/>
                    <a:pt x="311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239700" y="41190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239700" y="41487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239700" y="41785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3239700" y="42082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239700" y="4238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239700" y="426775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3239700" y="42975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239700" y="43272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3239700" y="4357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272325" y="41190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3272325" y="41487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272325" y="41785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272325" y="42082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272325" y="4238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272325" y="426775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0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272325" y="42975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272325" y="43272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272325" y="4357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304925" y="41190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3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304925" y="41487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304925" y="41785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2"/>
                    <a:pt x="545" y="233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304925" y="42082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304925" y="4238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304925" y="426775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304925" y="42975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4"/>
                    <a:pt x="43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304925" y="43272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2" y="466"/>
                    <a:pt x="545" y="363"/>
                    <a:pt x="545" y="233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304925" y="4357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2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337575" y="41190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337575" y="41487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337575" y="41785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337575" y="42082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337575" y="4238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337575" y="426775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337575" y="42975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337575" y="43272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337575" y="4357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370175" y="41190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370175" y="41487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4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370175" y="41785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1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370175" y="42082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4" y="0"/>
                    <a:pt x="195" y="22"/>
                    <a:pt x="147" y="69"/>
                  </a:cubicBezTo>
                  <a:cubicBezTo>
                    <a:pt x="0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370175" y="4238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370175" y="426775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370175" y="42975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1"/>
                  </a:moveTo>
                  <a:cubicBezTo>
                    <a:pt x="253" y="1"/>
                    <a:pt x="195" y="22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370175" y="43272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3" y="0"/>
                    <a:pt x="195" y="21"/>
                    <a:pt x="147" y="69"/>
                  </a:cubicBezTo>
                  <a:cubicBezTo>
                    <a:pt x="0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370175" y="4357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1" y="0"/>
                  </a:moveTo>
                  <a:cubicBezTo>
                    <a:pt x="254" y="0"/>
                    <a:pt x="195" y="21"/>
                    <a:pt x="147" y="69"/>
                  </a:cubicBezTo>
                  <a:cubicBezTo>
                    <a:pt x="0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02800" y="41190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4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02800" y="41487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3402800" y="417852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2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3402800" y="4208275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2"/>
                    <a:pt x="148" y="69"/>
                  </a:cubicBezTo>
                  <a:cubicBezTo>
                    <a:pt x="1" y="215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3402800" y="4238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3402800" y="4267750"/>
              <a:ext cx="13650" cy="11700"/>
            </a:xfrm>
            <a:custGeom>
              <a:rect b="b" l="l" r="r" t="t"/>
              <a:pathLst>
                <a:path extrusionOk="0" h="468" w="546">
                  <a:moveTo>
                    <a:pt x="311" y="1"/>
                  </a:moveTo>
                  <a:cubicBezTo>
                    <a:pt x="253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3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3402800" y="42975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1"/>
                  </a:moveTo>
                  <a:cubicBezTo>
                    <a:pt x="254" y="1"/>
                    <a:pt x="195" y="22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4"/>
                    <a:pt x="43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402800" y="432725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3" y="0"/>
                    <a:pt x="195" y="21"/>
                    <a:pt x="148" y="69"/>
                  </a:cubicBezTo>
                  <a:cubicBezTo>
                    <a:pt x="1" y="216"/>
                    <a:pt x="105" y="466"/>
                    <a:pt x="312" y="466"/>
                  </a:cubicBezTo>
                  <a:cubicBezTo>
                    <a:pt x="441" y="466"/>
                    <a:pt x="545" y="363"/>
                    <a:pt x="545" y="233"/>
                  </a:cubicBezTo>
                  <a:cubicBezTo>
                    <a:pt x="545" y="93"/>
                    <a:pt x="430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402800" y="4357000"/>
              <a:ext cx="13650" cy="11675"/>
            </a:xfrm>
            <a:custGeom>
              <a:rect b="b" l="l" r="r" t="t"/>
              <a:pathLst>
                <a:path extrusionOk="0" h="467" w="546">
                  <a:moveTo>
                    <a:pt x="311" y="0"/>
                  </a:moveTo>
                  <a:cubicBezTo>
                    <a:pt x="254" y="0"/>
                    <a:pt x="195" y="21"/>
                    <a:pt x="148" y="69"/>
                  </a:cubicBezTo>
                  <a:cubicBezTo>
                    <a:pt x="1" y="216"/>
                    <a:pt x="105" y="467"/>
                    <a:pt x="312" y="467"/>
                  </a:cubicBezTo>
                  <a:cubicBezTo>
                    <a:pt x="441" y="467"/>
                    <a:pt x="545" y="362"/>
                    <a:pt x="545" y="234"/>
                  </a:cubicBezTo>
                  <a:cubicBezTo>
                    <a:pt x="545" y="93"/>
                    <a:pt x="43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3435450" y="41190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0"/>
                  </a:moveTo>
                  <a:cubicBezTo>
                    <a:pt x="252" y="0"/>
                    <a:pt x="193" y="21"/>
                    <a:pt x="146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3"/>
                    <a:pt x="545" y="234"/>
                  </a:cubicBezTo>
                  <a:cubicBezTo>
                    <a:pt x="545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35450" y="41487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5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3435450" y="417852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0"/>
                  </a:moveTo>
                  <a:cubicBezTo>
                    <a:pt x="252" y="0"/>
                    <a:pt x="193" y="21"/>
                    <a:pt x="146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2"/>
                    <a:pt x="545" y="233"/>
                  </a:cubicBezTo>
                  <a:cubicBezTo>
                    <a:pt x="545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3435450" y="4208275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5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3435450" y="4238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1"/>
                  </a:moveTo>
                  <a:cubicBezTo>
                    <a:pt x="252" y="1"/>
                    <a:pt x="193" y="22"/>
                    <a:pt x="146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3435450" y="4267750"/>
              <a:ext cx="13625" cy="11700"/>
            </a:xfrm>
            <a:custGeom>
              <a:rect b="b" l="l" r="r" t="t"/>
              <a:pathLst>
                <a:path extrusionOk="0" h="468" w="545">
                  <a:moveTo>
                    <a:pt x="309" y="1"/>
                  </a:moveTo>
                  <a:cubicBezTo>
                    <a:pt x="252" y="1"/>
                    <a:pt x="193" y="22"/>
                    <a:pt x="146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3"/>
                    <a:pt x="545" y="234"/>
                  </a:cubicBezTo>
                  <a:cubicBezTo>
                    <a:pt x="545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3435450" y="42975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1"/>
                  </a:moveTo>
                  <a:cubicBezTo>
                    <a:pt x="252" y="1"/>
                    <a:pt x="193" y="22"/>
                    <a:pt x="146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3435450" y="432725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09" y="0"/>
                  </a:moveTo>
                  <a:cubicBezTo>
                    <a:pt x="252" y="0"/>
                    <a:pt x="193" y="21"/>
                    <a:pt x="146" y="69"/>
                  </a:cubicBezTo>
                  <a:cubicBezTo>
                    <a:pt x="0" y="216"/>
                    <a:pt x="104" y="466"/>
                    <a:pt x="312" y="466"/>
                  </a:cubicBezTo>
                  <a:cubicBezTo>
                    <a:pt x="440" y="466"/>
                    <a:pt x="545" y="363"/>
                    <a:pt x="545" y="233"/>
                  </a:cubicBezTo>
                  <a:cubicBezTo>
                    <a:pt x="545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3435450" y="4357000"/>
              <a:ext cx="13625" cy="11675"/>
            </a:xfrm>
            <a:custGeom>
              <a:rect b="b" l="l" r="r" t="t"/>
              <a:pathLst>
                <a:path extrusionOk="0" h="467" w="545">
                  <a:moveTo>
                    <a:pt x="310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7"/>
                    <a:pt x="312" y="467"/>
                  </a:cubicBezTo>
                  <a:cubicBezTo>
                    <a:pt x="440" y="467"/>
                    <a:pt x="545" y="362"/>
                    <a:pt x="545" y="234"/>
                  </a:cubicBezTo>
                  <a:cubicBezTo>
                    <a:pt x="545" y="93"/>
                    <a:pt x="43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3468075" y="4119025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6"/>
                    <a:pt x="311" y="466"/>
                  </a:cubicBezTo>
                  <a:cubicBezTo>
                    <a:pt x="440" y="466"/>
                    <a:pt x="544" y="363"/>
                    <a:pt x="544" y="234"/>
                  </a:cubicBezTo>
                  <a:cubicBezTo>
                    <a:pt x="544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3468075" y="4148775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10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5"/>
                    <a:pt x="104" y="467"/>
                    <a:pt x="311" y="467"/>
                  </a:cubicBezTo>
                  <a:cubicBezTo>
                    <a:pt x="440" y="467"/>
                    <a:pt x="544" y="362"/>
                    <a:pt x="544" y="234"/>
                  </a:cubicBezTo>
                  <a:cubicBezTo>
                    <a:pt x="544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3468075" y="4178525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6"/>
                    <a:pt x="311" y="466"/>
                  </a:cubicBezTo>
                  <a:cubicBezTo>
                    <a:pt x="440" y="466"/>
                    <a:pt x="544" y="362"/>
                    <a:pt x="544" y="233"/>
                  </a:cubicBezTo>
                  <a:cubicBezTo>
                    <a:pt x="544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3468075" y="4208275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10" y="0"/>
                  </a:moveTo>
                  <a:cubicBezTo>
                    <a:pt x="252" y="0"/>
                    <a:pt x="194" y="22"/>
                    <a:pt x="146" y="69"/>
                  </a:cubicBezTo>
                  <a:cubicBezTo>
                    <a:pt x="0" y="215"/>
                    <a:pt x="104" y="467"/>
                    <a:pt x="311" y="467"/>
                  </a:cubicBezTo>
                  <a:cubicBezTo>
                    <a:pt x="440" y="467"/>
                    <a:pt x="544" y="362"/>
                    <a:pt x="544" y="234"/>
                  </a:cubicBezTo>
                  <a:cubicBezTo>
                    <a:pt x="544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3468075" y="4238000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6"/>
                    <a:pt x="104" y="467"/>
                    <a:pt x="311" y="467"/>
                  </a:cubicBezTo>
                  <a:cubicBezTo>
                    <a:pt x="440" y="467"/>
                    <a:pt x="544" y="362"/>
                    <a:pt x="544" y="234"/>
                  </a:cubicBezTo>
                  <a:cubicBezTo>
                    <a:pt x="544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3468075" y="4267750"/>
              <a:ext cx="13600" cy="11700"/>
            </a:xfrm>
            <a:custGeom>
              <a:rect b="b" l="l" r="r" t="t"/>
              <a:pathLst>
                <a:path extrusionOk="0" h="468" w="544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6"/>
                    <a:pt x="104" y="467"/>
                    <a:pt x="311" y="467"/>
                  </a:cubicBezTo>
                  <a:cubicBezTo>
                    <a:pt x="440" y="467"/>
                    <a:pt x="544" y="363"/>
                    <a:pt x="544" y="234"/>
                  </a:cubicBezTo>
                  <a:cubicBezTo>
                    <a:pt x="544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3468075" y="4297500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09" y="1"/>
                  </a:moveTo>
                  <a:cubicBezTo>
                    <a:pt x="252" y="1"/>
                    <a:pt x="194" y="22"/>
                    <a:pt x="146" y="69"/>
                  </a:cubicBezTo>
                  <a:cubicBezTo>
                    <a:pt x="0" y="216"/>
                    <a:pt x="104" y="467"/>
                    <a:pt x="311" y="467"/>
                  </a:cubicBezTo>
                  <a:cubicBezTo>
                    <a:pt x="440" y="467"/>
                    <a:pt x="544" y="362"/>
                    <a:pt x="544" y="234"/>
                  </a:cubicBezTo>
                  <a:cubicBezTo>
                    <a:pt x="544" y="94"/>
                    <a:pt x="42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3468075" y="4327250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09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6"/>
                    <a:pt x="311" y="466"/>
                  </a:cubicBezTo>
                  <a:cubicBezTo>
                    <a:pt x="440" y="466"/>
                    <a:pt x="544" y="363"/>
                    <a:pt x="544" y="233"/>
                  </a:cubicBezTo>
                  <a:cubicBezTo>
                    <a:pt x="544" y="93"/>
                    <a:pt x="42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3468075" y="4357000"/>
              <a:ext cx="13600" cy="11675"/>
            </a:xfrm>
            <a:custGeom>
              <a:rect b="b" l="l" r="r" t="t"/>
              <a:pathLst>
                <a:path extrusionOk="0" h="467" w="544">
                  <a:moveTo>
                    <a:pt x="310" y="0"/>
                  </a:moveTo>
                  <a:cubicBezTo>
                    <a:pt x="252" y="0"/>
                    <a:pt x="194" y="21"/>
                    <a:pt x="146" y="69"/>
                  </a:cubicBezTo>
                  <a:cubicBezTo>
                    <a:pt x="0" y="216"/>
                    <a:pt x="104" y="467"/>
                    <a:pt x="311" y="467"/>
                  </a:cubicBezTo>
                  <a:cubicBezTo>
                    <a:pt x="440" y="467"/>
                    <a:pt x="544" y="362"/>
                    <a:pt x="544" y="234"/>
                  </a:cubicBezTo>
                  <a:cubicBezTo>
                    <a:pt x="544" y="93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3347825" y="45587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0"/>
                    <a:pt x="136" y="608"/>
                    <a:pt x="407" y="608"/>
                  </a:cubicBezTo>
                  <a:cubicBezTo>
                    <a:pt x="575" y="608"/>
                    <a:pt x="710" y="473"/>
                    <a:pt x="710" y="305"/>
                  </a:cubicBezTo>
                  <a:cubicBezTo>
                    <a:pt x="710" y="121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3347825" y="459762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0" y="472"/>
                    <a:pt x="710" y="305"/>
                  </a:cubicBezTo>
                  <a:cubicBezTo>
                    <a:pt x="710" y="122"/>
                    <a:pt x="561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3347825" y="46364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29" y="0"/>
                    <a:pt x="253" y="28"/>
                    <a:pt x="192" y="89"/>
                  </a:cubicBezTo>
                  <a:cubicBezTo>
                    <a:pt x="0" y="281"/>
                    <a:pt x="136" y="609"/>
                    <a:pt x="407" y="609"/>
                  </a:cubicBezTo>
                  <a:cubicBezTo>
                    <a:pt x="575" y="609"/>
                    <a:pt x="710" y="472"/>
                    <a:pt x="710" y="304"/>
                  </a:cubicBezTo>
                  <a:cubicBezTo>
                    <a:pt x="710" y="121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3347825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1"/>
                    <a:pt x="136" y="608"/>
                    <a:pt x="407" y="608"/>
                  </a:cubicBezTo>
                  <a:cubicBezTo>
                    <a:pt x="575" y="608"/>
                    <a:pt x="710" y="473"/>
                    <a:pt x="710" y="305"/>
                  </a:cubicBezTo>
                  <a:cubicBezTo>
                    <a:pt x="710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3347825" y="47141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0" y="473"/>
                    <a:pt x="710" y="305"/>
                  </a:cubicBezTo>
                  <a:cubicBezTo>
                    <a:pt x="710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3347825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1"/>
                  </a:moveTo>
                  <a:cubicBezTo>
                    <a:pt x="330" y="1"/>
                    <a:pt x="253" y="28"/>
                    <a:pt x="192" y="90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0" y="473"/>
                    <a:pt x="710" y="306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3347825" y="47918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3"/>
                    <a:pt x="136" y="610"/>
                    <a:pt x="407" y="610"/>
                  </a:cubicBezTo>
                  <a:cubicBezTo>
                    <a:pt x="575" y="610"/>
                    <a:pt x="710" y="473"/>
                    <a:pt x="710" y="305"/>
                  </a:cubicBezTo>
                  <a:cubicBezTo>
                    <a:pt x="710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3390425" y="45587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1"/>
                    <a:pt x="137" y="608"/>
                    <a:pt x="408" y="608"/>
                  </a:cubicBezTo>
                  <a:cubicBezTo>
                    <a:pt x="574" y="608"/>
                    <a:pt x="711" y="472"/>
                    <a:pt x="711" y="305"/>
                  </a:cubicBezTo>
                  <a:cubicBezTo>
                    <a:pt x="711" y="121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3390400" y="4597625"/>
              <a:ext cx="17825" cy="15250"/>
            </a:xfrm>
            <a:custGeom>
              <a:rect b="b" l="l" r="r" t="t"/>
              <a:pathLst>
                <a:path extrusionOk="0" h="610" w="713">
                  <a:moveTo>
                    <a:pt x="405" y="0"/>
                  </a:moveTo>
                  <a:cubicBezTo>
                    <a:pt x="331" y="0"/>
                    <a:pt x="254" y="28"/>
                    <a:pt x="192" y="90"/>
                  </a:cubicBezTo>
                  <a:cubicBezTo>
                    <a:pt x="1" y="282"/>
                    <a:pt x="138" y="609"/>
                    <a:pt x="409" y="609"/>
                  </a:cubicBezTo>
                  <a:cubicBezTo>
                    <a:pt x="575" y="609"/>
                    <a:pt x="712" y="472"/>
                    <a:pt x="712" y="305"/>
                  </a:cubicBezTo>
                  <a:cubicBezTo>
                    <a:pt x="712" y="122"/>
                    <a:pt x="562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3390425" y="46364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0"/>
                  </a:moveTo>
                  <a:cubicBezTo>
                    <a:pt x="331" y="0"/>
                    <a:pt x="254" y="28"/>
                    <a:pt x="192" y="90"/>
                  </a:cubicBezTo>
                  <a:cubicBezTo>
                    <a:pt x="1" y="282"/>
                    <a:pt x="137" y="609"/>
                    <a:pt x="408" y="609"/>
                  </a:cubicBezTo>
                  <a:cubicBezTo>
                    <a:pt x="574" y="608"/>
                    <a:pt x="711" y="472"/>
                    <a:pt x="711" y="304"/>
                  </a:cubicBezTo>
                  <a:cubicBezTo>
                    <a:pt x="711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3390450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3" y="0"/>
                  </a:moveTo>
                  <a:cubicBezTo>
                    <a:pt x="329" y="0"/>
                    <a:pt x="252" y="28"/>
                    <a:pt x="190" y="90"/>
                  </a:cubicBezTo>
                  <a:cubicBezTo>
                    <a:pt x="0" y="281"/>
                    <a:pt x="135" y="608"/>
                    <a:pt x="405" y="608"/>
                  </a:cubicBezTo>
                  <a:cubicBezTo>
                    <a:pt x="406" y="608"/>
                    <a:pt x="406" y="608"/>
                    <a:pt x="407" y="608"/>
                  </a:cubicBezTo>
                  <a:cubicBezTo>
                    <a:pt x="574" y="608"/>
                    <a:pt x="710" y="473"/>
                    <a:pt x="710" y="305"/>
                  </a:cubicBezTo>
                  <a:cubicBezTo>
                    <a:pt x="710" y="122"/>
                    <a:pt x="56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3390425" y="47141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0" y="1"/>
                    <a:pt x="253" y="29"/>
                    <a:pt x="191" y="91"/>
                  </a:cubicBezTo>
                  <a:cubicBezTo>
                    <a:pt x="1" y="282"/>
                    <a:pt x="137" y="609"/>
                    <a:pt x="408" y="609"/>
                  </a:cubicBezTo>
                  <a:cubicBezTo>
                    <a:pt x="575" y="608"/>
                    <a:pt x="711" y="473"/>
                    <a:pt x="711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3390450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1"/>
                  </a:moveTo>
                  <a:cubicBezTo>
                    <a:pt x="329" y="1"/>
                    <a:pt x="253" y="28"/>
                    <a:pt x="191" y="90"/>
                  </a:cubicBezTo>
                  <a:cubicBezTo>
                    <a:pt x="0" y="282"/>
                    <a:pt x="135" y="609"/>
                    <a:pt x="405" y="609"/>
                  </a:cubicBezTo>
                  <a:cubicBezTo>
                    <a:pt x="406" y="609"/>
                    <a:pt x="406" y="609"/>
                    <a:pt x="407" y="609"/>
                  </a:cubicBezTo>
                  <a:cubicBezTo>
                    <a:pt x="573" y="609"/>
                    <a:pt x="710" y="473"/>
                    <a:pt x="710" y="306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3390400" y="4791875"/>
              <a:ext cx="17825" cy="15250"/>
            </a:xfrm>
            <a:custGeom>
              <a:rect b="b" l="l" r="r" t="t"/>
              <a:pathLst>
                <a:path extrusionOk="0" h="610" w="713">
                  <a:moveTo>
                    <a:pt x="406" y="1"/>
                  </a:moveTo>
                  <a:cubicBezTo>
                    <a:pt x="331" y="1"/>
                    <a:pt x="254" y="29"/>
                    <a:pt x="192" y="91"/>
                  </a:cubicBezTo>
                  <a:cubicBezTo>
                    <a:pt x="1" y="283"/>
                    <a:pt x="138" y="610"/>
                    <a:pt x="409" y="610"/>
                  </a:cubicBezTo>
                  <a:cubicBezTo>
                    <a:pt x="575" y="610"/>
                    <a:pt x="712" y="473"/>
                    <a:pt x="712" y="305"/>
                  </a:cubicBezTo>
                  <a:cubicBezTo>
                    <a:pt x="712" y="122"/>
                    <a:pt x="562" y="1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3433050" y="4558750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1" y="281"/>
                    <a:pt x="135" y="609"/>
                    <a:pt x="407" y="609"/>
                  </a:cubicBezTo>
                  <a:cubicBezTo>
                    <a:pt x="574" y="609"/>
                    <a:pt x="711" y="474"/>
                    <a:pt x="711" y="306"/>
                  </a:cubicBezTo>
                  <a:cubicBezTo>
                    <a:pt x="711" y="122"/>
                    <a:pt x="56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3433025" y="4597600"/>
              <a:ext cx="17800" cy="15275"/>
            </a:xfrm>
            <a:custGeom>
              <a:rect b="b" l="l" r="r" t="t"/>
              <a:pathLst>
                <a:path extrusionOk="0" h="611" w="712">
                  <a:moveTo>
                    <a:pt x="405" y="1"/>
                  </a:moveTo>
                  <a:cubicBezTo>
                    <a:pt x="331" y="1"/>
                    <a:pt x="254" y="29"/>
                    <a:pt x="192" y="90"/>
                  </a:cubicBezTo>
                  <a:cubicBezTo>
                    <a:pt x="1" y="282"/>
                    <a:pt x="136" y="610"/>
                    <a:pt x="408" y="610"/>
                  </a:cubicBezTo>
                  <a:cubicBezTo>
                    <a:pt x="575" y="610"/>
                    <a:pt x="712" y="474"/>
                    <a:pt x="712" y="306"/>
                  </a:cubicBezTo>
                  <a:cubicBezTo>
                    <a:pt x="712" y="123"/>
                    <a:pt x="562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3433050" y="46364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4" y="28"/>
                    <a:pt x="192" y="89"/>
                  </a:cubicBezTo>
                  <a:cubicBezTo>
                    <a:pt x="1" y="281"/>
                    <a:pt x="135" y="609"/>
                    <a:pt x="407" y="609"/>
                  </a:cubicBezTo>
                  <a:cubicBezTo>
                    <a:pt x="574" y="609"/>
                    <a:pt x="711" y="472"/>
                    <a:pt x="711" y="304"/>
                  </a:cubicBezTo>
                  <a:cubicBezTo>
                    <a:pt x="711" y="121"/>
                    <a:pt x="561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3433050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1"/>
                    <a:pt x="135" y="608"/>
                    <a:pt x="407" y="608"/>
                  </a:cubicBezTo>
                  <a:cubicBezTo>
                    <a:pt x="574" y="608"/>
                    <a:pt x="711" y="473"/>
                    <a:pt x="711" y="305"/>
                  </a:cubicBezTo>
                  <a:cubicBezTo>
                    <a:pt x="711" y="122"/>
                    <a:pt x="561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3433050" y="47141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1" y="282"/>
                    <a:pt x="135" y="609"/>
                    <a:pt x="407" y="609"/>
                  </a:cubicBezTo>
                  <a:cubicBezTo>
                    <a:pt x="574" y="609"/>
                    <a:pt x="711" y="473"/>
                    <a:pt x="711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3433050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5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1" y="282"/>
                    <a:pt x="135" y="609"/>
                    <a:pt x="407" y="609"/>
                  </a:cubicBezTo>
                  <a:cubicBezTo>
                    <a:pt x="574" y="609"/>
                    <a:pt x="711" y="473"/>
                    <a:pt x="711" y="306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3433025" y="47918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1" y="1"/>
                    <a:pt x="254" y="28"/>
                    <a:pt x="192" y="90"/>
                  </a:cubicBezTo>
                  <a:cubicBezTo>
                    <a:pt x="1" y="282"/>
                    <a:pt x="136" y="610"/>
                    <a:pt x="408" y="610"/>
                  </a:cubicBezTo>
                  <a:cubicBezTo>
                    <a:pt x="575" y="610"/>
                    <a:pt x="712" y="473"/>
                    <a:pt x="712" y="305"/>
                  </a:cubicBezTo>
                  <a:cubicBezTo>
                    <a:pt x="712" y="122"/>
                    <a:pt x="562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3475650" y="45587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1"/>
                    <a:pt x="136" y="608"/>
                    <a:pt x="407" y="608"/>
                  </a:cubicBezTo>
                  <a:cubicBezTo>
                    <a:pt x="575" y="608"/>
                    <a:pt x="711" y="472"/>
                    <a:pt x="711" y="305"/>
                  </a:cubicBezTo>
                  <a:cubicBezTo>
                    <a:pt x="711" y="121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3475625" y="459762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2"/>
                    <a:pt x="137" y="609"/>
                    <a:pt x="408" y="609"/>
                  </a:cubicBezTo>
                  <a:cubicBezTo>
                    <a:pt x="576" y="609"/>
                    <a:pt x="712" y="472"/>
                    <a:pt x="712" y="305"/>
                  </a:cubicBezTo>
                  <a:cubicBezTo>
                    <a:pt x="712" y="122"/>
                    <a:pt x="562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3475650" y="46364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2"/>
                    <a:pt x="136" y="609"/>
                    <a:pt x="407" y="609"/>
                  </a:cubicBezTo>
                  <a:cubicBezTo>
                    <a:pt x="575" y="608"/>
                    <a:pt x="711" y="472"/>
                    <a:pt x="711" y="304"/>
                  </a:cubicBezTo>
                  <a:cubicBezTo>
                    <a:pt x="711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3475650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1" y="282"/>
                    <a:pt x="136" y="608"/>
                    <a:pt x="406" y="608"/>
                  </a:cubicBezTo>
                  <a:cubicBezTo>
                    <a:pt x="407" y="608"/>
                    <a:pt x="407" y="608"/>
                    <a:pt x="407" y="608"/>
                  </a:cubicBezTo>
                  <a:cubicBezTo>
                    <a:pt x="575" y="608"/>
                    <a:pt x="711" y="473"/>
                    <a:pt x="711" y="305"/>
                  </a:cubicBezTo>
                  <a:cubicBezTo>
                    <a:pt x="711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3475650" y="47141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1" y="282"/>
                    <a:pt x="136" y="609"/>
                    <a:pt x="407" y="609"/>
                  </a:cubicBezTo>
                  <a:cubicBezTo>
                    <a:pt x="575" y="608"/>
                    <a:pt x="711" y="473"/>
                    <a:pt x="711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3475650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5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1" y="282"/>
                    <a:pt x="136" y="609"/>
                    <a:pt x="406" y="609"/>
                  </a:cubicBezTo>
                  <a:cubicBezTo>
                    <a:pt x="407" y="609"/>
                    <a:pt x="407" y="609"/>
                    <a:pt x="407" y="609"/>
                  </a:cubicBezTo>
                  <a:cubicBezTo>
                    <a:pt x="575" y="609"/>
                    <a:pt x="711" y="473"/>
                    <a:pt x="711" y="306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3475625" y="47918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6" y="1"/>
                  </a:moveTo>
                  <a:cubicBezTo>
                    <a:pt x="331" y="1"/>
                    <a:pt x="254" y="29"/>
                    <a:pt x="192" y="91"/>
                  </a:cubicBezTo>
                  <a:cubicBezTo>
                    <a:pt x="1" y="283"/>
                    <a:pt x="137" y="610"/>
                    <a:pt x="408" y="610"/>
                  </a:cubicBezTo>
                  <a:cubicBezTo>
                    <a:pt x="576" y="609"/>
                    <a:pt x="712" y="473"/>
                    <a:pt x="712" y="305"/>
                  </a:cubicBezTo>
                  <a:cubicBezTo>
                    <a:pt x="712" y="122"/>
                    <a:pt x="562" y="1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3518250" y="45587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6" y="0"/>
                  </a:moveTo>
                  <a:cubicBezTo>
                    <a:pt x="331" y="0"/>
                    <a:pt x="255" y="28"/>
                    <a:pt x="193" y="90"/>
                  </a:cubicBezTo>
                  <a:cubicBezTo>
                    <a:pt x="0" y="280"/>
                    <a:pt x="136" y="608"/>
                    <a:pt x="407" y="608"/>
                  </a:cubicBezTo>
                  <a:cubicBezTo>
                    <a:pt x="575" y="608"/>
                    <a:pt x="712" y="473"/>
                    <a:pt x="712" y="305"/>
                  </a:cubicBezTo>
                  <a:cubicBezTo>
                    <a:pt x="712" y="121"/>
                    <a:pt x="562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3518250" y="459762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2" y="473"/>
                    <a:pt x="712" y="305"/>
                  </a:cubicBezTo>
                  <a:cubicBezTo>
                    <a:pt x="712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3518250" y="46364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0"/>
                  </a:moveTo>
                  <a:cubicBezTo>
                    <a:pt x="330" y="0"/>
                    <a:pt x="254" y="28"/>
                    <a:pt x="192" y="89"/>
                  </a:cubicBezTo>
                  <a:cubicBezTo>
                    <a:pt x="0" y="281"/>
                    <a:pt x="136" y="609"/>
                    <a:pt x="407" y="609"/>
                  </a:cubicBezTo>
                  <a:cubicBezTo>
                    <a:pt x="575" y="609"/>
                    <a:pt x="712" y="472"/>
                    <a:pt x="712" y="304"/>
                  </a:cubicBezTo>
                  <a:cubicBezTo>
                    <a:pt x="712" y="121"/>
                    <a:pt x="562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3518250" y="467532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0" y="281"/>
                    <a:pt x="136" y="608"/>
                    <a:pt x="407" y="608"/>
                  </a:cubicBezTo>
                  <a:cubicBezTo>
                    <a:pt x="575" y="608"/>
                    <a:pt x="712" y="473"/>
                    <a:pt x="712" y="305"/>
                  </a:cubicBezTo>
                  <a:cubicBezTo>
                    <a:pt x="711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3518250" y="47141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2" y="473"/>
                    <a:pt x="712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3518250" y="475302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2" y="473"/>
                    <a:pt x="712" y="306"/>
                  </a:cubicBezTo>
                  <a:cubicBezTo>
                    <a:pt x="712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3518250" y="47918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0" y="282"/>
                    <a:pt x="136" y="610"/>
                    <a:pt x="407" y="610"/>
                  </a:cubicBezTo>
                  <a:cubicBezTo>
                    <a:pt x="575" y="610"/>
                    <a:pt x="712" y="473"/>
                    <a:pt x="712" y="305"/>
                  </a:cubicBezTo>
                  <a:cubicBezTo>
                    <a:pt x="712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3560900" y="4558750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29" y="1"/>
                    <a:pt x="254" y="28"/>
                    <a:pt x="192" y="90"/>
                  </a:cubicBezTo>
                  <a:cubicBezTo>
                    <a:pt x="0" y="281"/>
                    <a:pt x="135" y="609"/>
                    <a:pt x="406" y="609"/>
                  </a:cubicBezTo>
                  <a:cubicBezTo>
                    <a:pt x="574" y="609"/>
                    <a:pt x="710" y="474"/>
                    <a:pt x="710" y="306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3560875" y="4597600"/>
              <a:ext cx="17800" cy="15275"/>
            </a:xfrm>
            <a:custGeom>
              <a:rect b="b" l="l" r="r" t="t"/>
              <a:pathLst>
                <a:path extrusionOk="0" h="611" w="712">
                  <a:moveTo>
                    <a:pt x="405" y="1"/>
                  </a:moveTo>
                  <a:cubicBezTo>
                    <a:pt x="330" y="1"/>
                    <a:pt x="254" y="29"/>
                    <a:pt x="192" y="90"/>
                  </a:cubicBezTo>
                  <a:cubicBezTo>
                    <a:pt x="0" y="282"/>
                    <a:pt x="136" y="610"/>
                    <a:pt x="407" y="610"/>
                  </a:cubicBezTo>
                  <a:cubicBezTo>
                    <a:pt x="575" y="610"/>
                    <a:pt x="711" y="474"/>
                    <a:pt x="711" y="306"/>
                  </a:cubicBezTo>
                  <a:cubicBezTo>
                    <a:pt x="711" y="123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3560900" y="46364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4" y="28"/>
                    <a:pt x="192" y="89"/>
                  </a:cubicBezTo>
                  <a:cubicBezTo>
                    <a:pt x="0" y="281"/>
                    <a:pt x="135" y="609"/>
                    <a:pt x="406" y="609"/>
                  </a:cubicBezTo>
                  <a:cubicBezTo>
                    <a:pt x="574" y="609"/>
                    <a:pt x="710" y="472"/>
                    <a:pt x="710" y="304"/>
                  </a:cubicBezTo>
                  <a:cubicBezTo>
                    <a:pt x="710" y="121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3560900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29" y="0"/>
                    <a:pt x="253" y="28"/>
                    <a:pt x="192" y="90"/>
                  </a:cubicBezTo>
                  <a:cubicBezTo>
                    <a:pt x="0" y="281"/>
                    <a:pt x="135" y="608"/>
                    <a:pt x="406" y="608"/>
                  </a:cubicBezTo>
                  <a:cubicBezTo>
                    <a:pt x="574" y="608"/>
                    <a:pt x="710" y="473"/>
                    <a:pt x="710" y="305"/>
                  </a:cubicBezTo>
                  <a:cubicBezTo>
                    <a:pt x="710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3560900" y="47141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30" y="1"/>
                    <a:pt x="253" y="29"/>
                    <a:pt x="192" y="91"/>
                  </a:cubicBezTo>
                  <a:cubicBezTo>
                    <a:pt x="0" y="282"/>
                    <a:pt x="135" y="609"/>
                    <a:pt x="406" y="609"/>
                  </a:cubicBezTo>
                  <a:cubicBezTo>
                    <a:pt x="574" y="609"/>
                    <a:pt x="710" y="473"/>
                    <a:pt x="710" y="305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3560900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0" y="282"/>
                    <a:pt x="135" y="609"/>
                    <a:pt x="406" y="609"/>
                  </a:cubicBezTo>
                  <a:cubicBezTo>
                    <a:pt x="574" y="609"/>
                    <a:pt x="710" y="473"/>
                    <a:pt x="710" y="306"/>
                  </a:cubicBezTo>
                  <a:cubicBezTo>
                    <a:pt x="710" y="122"/>
                    <a:pt x="56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3560875" y="47918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0" y="282"/>
                    <a:pt x="136" y="610"/>
                    <a:pt x="407" y="610"/>
                  </a:cubicBezTo>
                  <a:cubicBezTo>
                    <a:pt x="575" y="610"/>
                    <a:pt x="711" y="473"/>
                    <a:pt x="711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3603500" y="4558750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29" y="1"/>
                    <a:pt x="253" y="28"/>
                    <a:pt x="192" y="90"/>
                  </a:cubicBezTo>
                  <a:cubicBezTo>
                    <a:pt x="0" y="281"/>
                    <a:pt x="136" y="609"/>
                    <a:pt x="407" y="609"/>
                  </a:cubicBezTo>
                  <a:cubicBezTo>
                    <a:pt x="575" y="609"/>
                    <a:pt x="710" y="474"/>
                    <a:pt x="710" y="306"/>
                  </a:cubicBezTo>
                  <a:cubicBezTo>
                    <a:pt x="711" y="122"/>
                    <a:pt x="56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3603500" y="4597600"/>
              <a:ext cx="17775" cy="15275"/>
            </a:xfrm>
            <a:custGeom>
              <a:rect b="b" l="l" r="r" t="t"/>
              <a:pathLst>
                <a:path extrusionOk="0" h="611" w="711">
                  <a:moveTo>
                    <a:pt x="404" y="1"/>
                  </a:moveTo>
                  <a:cubicBezTo>
                    <a:pt x="329" y="1"/>
                    <a:pt x="253" y="29"/>
                    <a:pt x="192" y="90"/>
                  </a:cubicBezTo>
                  <a:cubicBezTo>
                    <a:pt x="0" y="282"/>
                    <a:pt x="136" y="610"/>
                    <a:pt x="407" y="610"/>
                  </a:cubicBezTo>
                  <a:cubicBezTo>
                    <a:pt x="575" y="610"/>
                    <a:pt x="710" y="474"/>
                    <a:pt x="710" y="306"/>
                  </a:cubicBezTo>
                  <a:cubicBezTo>
                    <a:pt x="710" y="123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3603500" y="463647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29" y="0"/>
                    <a:pt x="253" y="28"/>
                    <a:pt x="192" y="89"/>
                  </a:cubicBezTo>
                  <a:cubicBezTo>
                    <a:pt x="0" y="281"/>
                    <a:pt x="136" y="609"/>
                    <a:pt x="407" y="609"/>
                  </a:cubicBezTo>
                  <a:cubicBezTo>
                    <a:pt x="575" y="609"/>
                    <a:pt x="710" y="472"/>
                    <a:pt x="710" y="304"/>
                  </a:cubicBezTo>
                  <a:cubicBezTo>
                    <a:pt x="710" y="121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3603500" y="46753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0"/>
                  </a:moveTo>
                  <a:cubicBezTo>
                    <a:pt x="330" y="0"/>
                    <a:pt x="254" y="28"/>
                    <a:pt x="192" y="90"/>
                  </a:cubicBezTo>
                  <a:cubicBezTo>
                    <a:pt x="0" y="281"/>
                    <a:pt x="136" y="608"/>
                    <a:pt x="407" y="608"/>
                  </a:cubicBezTo>
                  <a:cubicBezTo>
                    <a:pt x="575" y="608"/>
                    <a:pt x="710" y="473"/>
                    <a:pt x="710" y="305"/>
                  </a:cubicBezTo>
                  <a:cubicBezTo>
                    <a:pt x="710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3603500" y="47141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0" y="473"/>
                    <a:pt x="710" y="305"/>
                  </a:cubicBezTo>
                  <a:cubicBezTo>
                    <a:pt x="710" y="122"/>
                    <a:pt x="56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3603500" y="4753025"/>
              <a:ext cx="17775" cy="15225"/>
            </a:xfrm>
            <a:custGeom>
              <a:rect b="b" l="l" r="r" t="t"/>
              <a:pathLst>
                <a:path extrusionOk="0" h="609" w="711">
                  <a:moveTo>
                    <a:pt x="404" y="1"/>
                  </a:moveTo>
                  <a:cubicBezTo>
                    <a:pt x="330" y="1"/>
                    <a:pt x="254" y="28"/>
                    <a:pt x="192" y="90"/>
                  </a:cubicBezTo>
                  <a:cubicBezTo>
                    <a:pt x="0" y="282"/>
                    <a:pt x="136" y="609"/>
                    <a:pt x="407" y="609"/>
                  </a:cubicBezTo>
                  <a:cubicBezTo>
                    <a:pt x="575" y="609"/>
                    <a:pt x="710" y="473"/>
                    <a:pt x="710" y="306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3603500" y="4791875"/>
              <a:ext cx="17775" cy="15250"/>
            </a:xfrm>
            <a:custGeom>
              <a:rect b="b" l="l" r="r" t="t"/>
              <a:pathLst>
                <a:path extrusionOk="0" h="610" w="711">
                  <a:moveTo>
                    <a:pt x="404" y="1"/>
                  </a:moveTo>
                  <a:cubicBezTo>
                    <a:pt x="329" y="1"/>
                    <a:pt x="253" y="28"/>
                    <a:pt x="192" y="90"/>
                  </a:cubicBezTo>
                  <a:cubicBezTo>
                    <a:pt x="0" y="282"/>
                    <a:pt x="136" y="610"/>
                    <a:pt x="407" y="610"/>
                  </a:cubicBezTo>
                  <a:cubicBezTo>
                    <a:pt x="575" y="610"/>
                    <a:pt x="710" y="473"/>
                    <a:pt x="710" y="305"/>
                  </a:cubicBezTo>
                  <a:cubicBezTo>
                    <a:pt x="710" y="122"/>
                    <a:pt x="560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3646100" y="45587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4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1"/>
                    <a:pt x="137" y="608"/>
                    <a:pt x="407" y="608"/>
                  </a:cubicBezTo>
                  <a:cubicBezTo>
                    <a:pt x="575" y="608"/>
                    <a:pt x="710" y="472"/>
                    <a:pt x="711" y="305"/>
                  </a:cubicBezTo>
                  <a:cubicBezTo>
                    <a:pt x="711" y="121"/>
                    <a:pt x="561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3646100" y="459762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2"/>
                    <a:pt x="137" y="609"/>
                    <a:pt x="407" y="609"/>
                  </a:cubicBezTo>
                  <a:cubicBezTo>
                    <a:pt x="575" y="609"/>
                    <a:pt x="710" y="472"/>
                    <a:pt x="711" y="305"/>
                  </a:cubicBezTo>
                  <a:cubicBezTo>
                    <a:pt x="711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3646100" y="463647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5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2"/>
                    <a:pt x="137" y="609"/>
                    <a:pt x="407" y="609"/>
                  </a:cubicBezTo>
                  <a:cubicBezTo>
                    <a:pt x="575" y="608"/>
                    <a:pt x="710" y="472"/>
                    <a:pt x="711" y="304"/>
                  </a:cubicBezTo>
                  <a:cubicBezTo>
                    <a:pt x="711" y="122"/>
                    <a:pt x="561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3646100" y="467532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4" y="0"/>
                  </a:moveTo>
                  <a:cubicBezTo>
                    <a:pt x="330" y="0"/>
                    <a:pt x="253" y="28"/>
                    <a:pt x="192" y="90"/>
                  </a:cubicBezTo>
                  <a:cubicBezTo>
                    <a:pt x="0" y="282"/>
                    <a:pt x="136" y="608"/>
                    <a:pt x="406" y="608"/>
                  </a:cubicBezTo>
                  <a:cubicBezTo>
                    <a:pt x="406" y="608"/>
                    <a:pt x="406" y="608"/>
                    <a:pt x="407" y="608"/>
                  </a:cubicBezTo>
                  <a:cubicBezTo>
                    <a:pt x="575" y="608"/>
                    <a:pt x="710" y="473"/>
                    <a:pt x="711" y="305"/>
                  </a:cubicBezTo>
                  <a:cubicBezTo>
                    <a:pt x="710" y="122"/>
                    <a:pt x="560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3646100" y="47141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0" y="282"/>
                    <a:pt x="137" y="609"/>
                    <a:pt x="407" y="609"/>
                  </a:cubicBezTo>
                  <a:cubicBezTo>
                    <a:pt x="575" y="608"/>
                    <a:pt x="710" y="473"/>
                    <a:pt x="711" y="305"/>
                  </a:cubicBezTo>
                  <a:cubicBezTo>
                    <a:pt x="710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3646100" y="4753025"/>
              <a:ext cx="17800" cy="15225"/>
            </a:xfrm>
            <a:custGeom>
              <a:rect b="b" l="l" r="r" t="t"/>
              <a:pathLst>
                <a:path extrusionOk="0" h="609" w="712">
                  <a:moveTo>
                    <a:pt x="404" y="1"/>
                  </a:moveTo>
                  <a:cubicBezTo>
                    <a:pt x="330" y="1"/>
                    <a:pt x="253" y="28"/>
                    <a:pt x="192" y="90"/>
                  </a:cubicBezTo>
                  <a:cubicBezTo>
                    <a:pt x="0" y="282"/>
                    <a:pt x="136" y="609"/>
                    <a:pt x="406" y="609"/>
                  </a:cubicBezTo>
                  <a:cubicBezTo>
                    <a:pt x="406" y="609"/>
                    <a:pt x="406" y="609"/>
                    <a:pt x="407" y="609"/>
                  </a:cubicBezTo>
                  <a:cubicBezTo>
                    <a:pt x="575" y="609"/>
                    <a:pt x="710" y="473"/>
                    <a:pt x="711" y="306"/>
                  </a:cubicBezTo>
                  <a:cubicBezTo>
                    <a:pt x="711" y="122"/>
                    <a:pt x="56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3646100" y="4791875"/>
              <a:ext cx="17800" cy="15250"/>
            </a:xfrm>
            <a:custGeom>
              <a:rect b="b" l="l" r="r" t="t"/>
              <a:pathLst>
                <a:path extrusionOk="0" h="610" w="712">
                  <a:moveTo>
                    <a:pt x="405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0" y="283"/>
                    <a:pt x="137" y="610"/>
                    <a:pt x="407" y="610"/>
                  </a:cubicBezTo>
                  <a:cubicBezTo>
                    <a:pt x="575" y="609"/>
                    <a:pt x="710" y="473"/>
                    <a:pt x="711" y="305"/>
                  </a:cubicBezTo>
                  <a:cubicBezTo>
                    <a:pt x="711" y="122"/>
                    <a:pt x="5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952350" y="3855550"/>
              <a:ext cx="1715700" cy="936225"/>
            </a:xfrm>
            <a:custGeom>
              <a:rect b="b" l="l" r="r" t="t"/>
              <a:pathLst>
                <a:path extrusionOk="0" h="37449" w="68628">
                  <a:moveTo>
                    <a:pt x="34869" y="1"/>
                  </a:moveTo>
                  <a:cubicBezTo>
                    <a:pt x="8843" y="1"/>
                    <a:pt x="1" y="22390"/>
                    <a:pt x="5998" y="32207"/>
                  </a:cubicBezTo>
                  <a:cubicBezTo>
                    <a:pt x="8542" y="36372"/>
                    <a:pt x="14067" y="37449"/>
                    <a:pt x="19652" y="37449"/>
                  </a:cubicBezTo>
                  <a:cubicBezTo>
                    <a:pt x="24744" y="37449"/>
                    <a:pt x="29885" y="36554"/>
                    <a:pt x="32861" y="36289"/>
                  </a:cubicBezTo>
                  <a:cubicBezTo>
                    <a:pt x="33986" y="36188"/>
                    <a:pt x="35156" y="36147"/>
                    <a:pt x="36356" y="36147"/>
                  </a:cubicBezTo>
                  <a:cubicBezTo>
                    <a:pt x="41710" y="36147"/>
                    <a:pt x="47655" y="36963"/>
                    <a:pt x="52789" y="36963"/>
                  </a:cubicBezTo>
                  <a:cubicBezTo>
                    <a:pt x="58612" y="36963"/>
                    <a:pt x="63393" y="35914"/>
                    <a:pt x="65093" y="31441"/>
                  </a:cubicBezTo>
                  <a:cubicBezTo>
                    <a:pt x="68628" y="22138"/>
                    <a:pt x="56057" y="481"/>
                    <a:pt x="35942" y="13"/>
                  </a:cubicBezTo>
                  <a:cubicBezTo>
                    <a:pt x="35581" y="5"/>
                    <a:pt x="35223" y="1"/>
                    <a:pt x="34869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3158925" y="4422575"/>
              <a:ext cx="577550" cy="200000"/>
            </a:xfrm>
            <a:custGeom>
              <a:rect b="b" l="l" r="r" t="t"/>
              <a:pathLst>
                <a:path extrusionOk="0" h="8000" w="23102">
                  <a:moveTo>
                    <a:pt x="6401" y="0"/>
                  </a:moveTo>
                  <a:cubicBezTo>
                    <a:pt x="4776" y="0"/>
                    <a:pt x="1840" y="1657"/>
                    <a:pt x="1" y="4850"/>
                  </a:cubicBezTo>
                  <a:cubicBezTo>
                    <a:pt x="923" y="5474"/>
                    <a:pt x="3364" y="7282"/>
                    <a:pt x="4744" y="7282"/>
                  </a:cubicBezTo>
                  <a:cubicBezTo>
                    <a:pt x="5090" y="7282"/>
                    <a:pt x="5370" y="7168"/>
                    <a:pt x="5542" y="6894"/>
                  </a:cubicBezTo>
                  <a:cubicBezTo>
                    <a:pt x="5785" y="6502"/>
                    <a:pt x="5661" y="6147"/>
                    <a:pt x="5425" y="5856"/>
                  </a:cubicBezTo>
                  <a:lnTo>
                    <a:pt x="5425" y="5856"/>
                  </a:lnTo>
                  <a:cubicBezTo>
                    <a:pt x="6644" y="6800"/>
                    <a:pt x="8420" y="7986"/>
                    <a:pt x="9530" y="7986"/>
                  </a:cubicBezTo>
                  <a:cubicBezTo>
                    <a:pt x="9884" y="7986"/>
                    <a:pt x="10170" y="7865"/>
                    <a:pt x="10349" y="7578"/>
                  </a:cubicBezTo>
                  <a:cubicBezTo>
                    <a:pt x="10673" y="7057"/>
                    <a:pt x="10322" y="6509"/>
                    <a:pt x="9813" y="6083"/>
                  </a:cubicBezTo>
                  <a:lnTo>
                    <a:pt x="9813" y="6083"/>
                  </a:lnTo>
                  <a:cubicBezTo>
                    <a:pt x="11029" y="6917"/>
                    <a:pt x="12869" y="7999"/>
                    <a:pt x="14217" y="7999"/>
                  </a:cubicBezTo>
                  <a:cubicBezTo>
                    <a:pt x="14410" y="7999"/>
                    <a:pt x="14592" y="7977"/>
                    <a:pt x="14762" y="7929"/>
                  </a:cubicBezTo>
                  <a:cubicBezTo>
                    <a:pt x="15540" y="7707"/>
                    <a:pt x="15645" y="7024"/>
                    <a:pt x="15428" y="6607"/>
                  </a:cubicBezTo>
                  <a:lnTo>
                    <a:pt x="15428" y="6607"/>
                  </a:lnTo>
                  <a:cubicBezTo>
                    <a:pt x="16046" y="7107"/>
                    <a:pt x="16670" y="7327"/>
                    <a:pt x="17168" y="7327"/>
                  </a:cubicBezTo>
                  <a:cubicBezTo>
                    <a:pt x="17618" y="7327"/>
                    <a:pt x="17965" y="7148"/>
                    <a:pt x="18112" y="6836"/>
                  </a:cubicBezTo>
                  <a:cubicBezTo>
                    <a:pt x="18408" y="6212"/>
                    <a:pt x="17800" y="5413"/>
                    <a:pt x="17001" y="5080"/>
                  </a:cubicBezTo>
                  <a:lnTo>
                    <a:pt x="17001" y="5080"/>
                  </a:lnTo>
                  <a:cubicBezTo>
                    <a:pt x="17736" y="5366"/>
                    <a:pt x="18520" y="5487"/>
                    <a:pt x="19267" y="5487"/>
                  </a:cubicBezTo>
                  <a:cubicBezTo>
                    <a:pt x="21321" y="5487"/>
                    <a:pt x="23102" y="4568"/>
                    <a:pt x="22854" y="3605"/>
                  </a:cubicBezTo>
                  <a:cubicBezTo>
                    <a:pt x="22685" y="2948"/>
                    <a:pt x="21516" y="2522"/>
                    <a:pt x="19865" y="2522"/>
                  </a:cubicBezTo>
                  <a:cubicBezTo>
                    <a:pt x="19002" y="2522"/>
                    <a:pt x="18008" y="2638"/>
                    <a:pt x="16955" y="2898"/>
                  </a:cubicBezTo>
                  <a:cubicBezTo>
                    <a:pt x="17511" y="2639"/>
                    <a:pt x="17477" y="1650"/>
                    <a:pt x="16534" y="1311"/>
                  </a:cubicBezTo>
                  <a:cubicBezTo>
                    <a:pt x="16315" y="1233"/>
                    <a:pt x="16012" y="1193"/>
                    <a:pt x="15653" y="1193"/>
                  </a:cubicBezTo>
                  <a:cubicBezTo>
                    <a:pt x="14665" y="1193"/>
                    <a:pt x="13253" y="1494"/>
                    <a:pt x="12021" y="2110"/>
                  </a:cubicBezTo>
                  <a:cubicBezTo>
                    <a:pt x="12356" y="1709"/>
                    <a:pt x="12417" y="794"/>
                    <a:pt x="11445" y="494"/>
                  </a:cubicBezTo>
                  <a:cubicBezTo>
                    <a:pt x="11285" y="445"/>
                    <a:pt x="11102" y="424"/>
                    <a:pt x="10902" y="424"/>
                  </a:cubicBezTo>
                  <a:cubicBezTo>
                    <a:pt x="9841" y="424"/>
                    <a:pt x="8308" y="1040"/>
                    <a:pt x="7313" y="1472"/>
                  </a:cubicBezTo>
                  <a:cubicBezTo>
                    <a:pt x="7484" y="1281"/>
                    <a:pt x="7596" y="1010"/>
                    <a:pt x="7566" y="800"/>
                  </a:cubicBezTo>
                  <a:cubicBezTo>
                    <a:pt x="7489" y="264"/>
                    <a:pt x="7049" y="0"/>
                    <a:pt x="6401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188025" y="4508675"/>
              <a:ext cx="506300" cy="21375"/>
            </a:xfrm>
            <a:custGeom>
              <a:rect b="b" l="l" r="r" t="t"/>
              <a:pathLst>
                <a:path extrusionOk="0" h="855" w="20252">
                  <a:moveTo>
                    <a:pt x="5665" y="1"/>
                  </a:moveTo>
                  <a:cubicBezTo>
                    <a:pt x="3978" y="1"/>
                    <a:pt x="2199" y="172"/>
                    <a:pt x="97" y="689"/>
                  </a:cubicBezTo>
                  <a:cubicBezTo>
                    <a:pt x="0" y="713"/>
                    <a:pt x="18" y="855"/>
                    <a:pt x="117" y="855"/>
                  </a:cubicBezTo>
                  <a:cubicBezTo>
                    <a:pt x="124" y="855"/>
                    <a:pt x="131" y="854"/>
                    <a:pt x="137" y="853"/>
                  </a:cubicBezTo>
                  <a:cubicBezTo>
                    <a:pt x="2223" y="340"/>
                    <a:pt x="3990" y="170"/>
                    <a:pt x="5668" y="170"/>
                  </a:cubicBezTo>
                  <a:cubicBezTo>
                    <a:pt x="7207" y="170"/>
                    <a:pt x="8671" y="313"/>
                    <a:pt x="10237" y="466"/>
                  </a:cubicBezTo>
                  <a:cubicBezTo>
                    <a:pt x="11965" y="635"/>
                    <a:pt x="13842" y="819"/>
                    <a:pt x="16073" y="819"/>
                  </a:cubicBezTo>
                  <a:cubicBezTo>
                    <a:pt x="17316" y="819"/>
                    <a:pt x="18670" y="762"/>
                    <a:pt x="20169" y="613"/>
                  </a:cubicBezTo>
                  <a:cubicBezTo>
                    <a:pt x="20216" y="610"/>
                    <a:pt x="20251" y="568"/>
                    <a:pt x="20246" y="521"/>
                  </a:cubicBezTo>
                  <a:cubicBezTo>
                    <a:pt x="20242" y="477"/>
                    <a:pt x="20205" y="445"/>
                    <a:pt x="20163" y="445"/>
                  </a:cubicBezTo>
                  <a:cubicBezTo>
                    <a:pt x="20159" y="445"/>
                    <a:pt x="20156" y="445"/>
                    <a:pt x="20152" y="446"/>
                  </a:cubicBezTo>
                  <a:cubicBezTo>
                    <a:pt x="18659" y="594"/>
                    <a:pt x="17310" y="651"/>
                    <a:pt x="16071" y="651"/>
                  </a:cubicBezTo>
                  <a:cubicBezTo>
                    <a:pt x="13848" y="651"/>
                    <a:pt x="11977" y="468"/>
                    <a:pt x="10253" y="299"/>
                  </a:cubicBezTo>
                  <a:cubicBezTo>
                    <a:pt x="8681" y="145"/>
                    <a:pt x="7211" y="1"/>
                    <a:pt x="5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490975" y="4473575"/>
              <a:ext cx="72750" cy="25150"/>
            </a:xfrm>
            <a:custGeom>
              <a:rect b="b" l="l" r="r" t="t"/>
              <a:pathLst>
                <a:path extrusionOk="0" h="1006" w="2910">
                  <a:moveTo>
                    <a:pt x="2815" y="1"/>
                  </a:moveTo>
                  <a:cubicBezTo>
                    <a:pt x="2807" y="1"/>
                    <a:pt x="2800" y="2"/>
                    <a:pt x="2792" y="4"/>
                  </a:cubicBezTo>
                  <a:lnTo>
                    <a:pt x="93" y="840"/>
                  </a:lnTo>
                  <a:cubicBezTo>
                    <a:pt x="0" y="869"/>
                    <a:pt x="21" y="1005"/>
                    <a:pt x="117" y="1005"/>
                  </a:cubicBezTo>
                  <a:cubicBezTo>
                    <a:pt x="126" y="1005"/>
                    <a:pt x="135" y="1004"/>
                    <a:pt x="142" y="1002"/>
                  </a:cubicBezTo>
                  <a:lnTo>
                    <a:pt x="2842" y="165"/>
                  </a:lnTo>
                  <a:cubicBezTo>
                    <a:pt x="2885" y="150"/>
                    <a:pt x="2909" y="103"/>
                    <a:pt x="2896" y="60"/>
                  </a:cubicBezTo>
                  <a:cubicBezTo>
                    <a:pt x="2885" y="24"/>
                    <a:pt x="2851" y="1"/>
                    <a:pt x="2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367925" y="4458375"/>
              <a:ext cx="69200" cy="26825"/>
            </a:xfrm>
            <a:custGeom>
              <a:rect b="b" l="l" r="r" t="t"/>
              <a:pathLst>
                <a:path extrusionOk="0" h="1073" w="2768">
                  <a:moveTo>
                    <a:pt x="2674" y="0"/>
                  </a:moveTo>
                  <a:cubicBezTo>
                    <a:pt x="2666" y="0"/>
                    <a:pt x="2659" y="1"/>
                    <a:pt x="2651" y="3"/>
                  </a:cubicBezTo>
                  <a:cubicBezTo>
                    <a:pt x="1774" y="239"/>
                    <a:pt x="915" y="543"/>
                    <a:pt x="83" y="911"/>
                  </a:cubicBezTo>
                  <a:cubicBezTo>
                    <a:pt x="0" y="947"/>
                    <a:pt x="26" y="1072"/>
                    <a:pt x="117" y="1073"/>
                  </a:cubicBezTo>
                  <a:cubicBezTo>
                    <a:pt x="130" y="1072"/>
                    <a:pt x="141" y="1070"/>
                    <a:pt x="152" y="1065"/>
                  </a:cubicBezTo>
                  <a:cubicBezTo>
                    <a:pt x="975" y="700"/>
                    <a:pt x="1825" y="400"/>
                    <a:pt x="2695" y="166"/>
                  </a:cubicBezTo>
                  <a:cubicBezTo>
                    <a:pt x="2740" y="154"/>
                    <a:pt x="2767" y="107"/>
                    <a:pt x="2755" y="62"/>
                  </a:cubicBezTo>
                  <a:cubicBezTo>
                    <a:pt x="2744" y="25"/>
                    <a:pt x="2711" y="0"/>
                    <a:pt x="2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243450" y="4448675"/>
              <a:ext cx="69350" cy="54200"/>
            </a:xfrm>
            <a:custGeom>
              <a:rect b="b" l="l" r="r" t="t"/>
              <a:pathLst>
                <a:path extrusionOk="0" h="2168" w="2774">
                  <a:moveTo>
                    <a:pt x="2678" y="1"/>
                  </a:moveTo>
                  <a:cubicBezTo>
                    <a:pt x="2667" y="1"/>
                    <a:pt x="2655" y="3"/>
                    <a:pt x="2643" y="8"/>
                  </a:cubicBezTo>
                  <a:cubicBezTo>
                    <a:pt x="1631" y="470"/>
                    <a:pt x="742" y="1164"/>
                    <a:pt x="45" y="2031"/>
                  </a:cubicBezTo>
                  <a:cubicBezTo>
                    <a:pt x="0" y="2086"/>
                    <a:pt x="40" y="2168"/>
                    <a:pt x="110" y="2168"/>
                  </a:cubicBezTo>
                  <a:cubicBezTo>
                    <a:pt x="136" y="2168"/>
                    <a:pt x="160" y="2156"/>
                    <a:pt x="175" y="2137"/>
                  </a:cubicBezTo>
                  <a:cubicBezTo>
                    <a:pt x="856" y="1289"/>
                    <a:pt x="1725" y="613"/>
                    <a:pt x="2713" y="162"/>
                  </a:cubicBezTo>
                  <a:cubicBezTo>
                    <a:pt x="2755" y="142"/>
                    <a:pt x="2774" y="92"/>
                    <a:pt x="2755" y="50"/>
                  </a:cubicBezTo>
                  <a:cubicBezTo>
                    <a:pt x="2741" y="19"/>
                    <a:pt x="2710" y="1"/>
                    <a:pt x="2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3521325" y="4540800"/>
              <a:ext cx="63125" cy="39600"/>
            </a:xfrm>
            <a:custGeom>
              <a:rect b="b" l="l" r="r" t="t"/>
              <a:pathLst>
                <a:path extrusionOk="0" h="1584" w="2525">
                  <a:moveTo>
                    <a:pt x="97" y="0"/>
                  </a:moveTo>
                  <a:cubicBezTo>
                    <a:pt x="69" y="0"/>
                    <a:pt x="41" y="15"/>
                    <a:pt x="25" y="41"/>
                  </a:cubicBezTo>
                  <a:cubicBezTo>
                    <a:pt x="1" y="81"/>
                    <a:pt x="14" y="135"/>
                    <a:pt x="55" y="159"/>
                  </a:cubicBezTo>
                  <a:lnTo>
                    <a:pt x="2364" y="1572"/>
                  </a:lnTo>
                  <a:cubicBezTo>
                    <a:pt x="2376" y="1580"/>
                    <a:pt x="2392" y="1584"/>
                    <a:pt x="2407" y="1584"/>
                  </a:cubicBezTo>
                  <a:cubicBezTo>
                    <a:pt x="2492" y="1584"/>
                    <a:pt x="2524" y="1472"/>
                    <a:pt x="2452" y="1428"/>
                  </a:cubicBezTo>
                  <a:lnTo>
                    <a:pt x="143" y="15"/>
                  </a:lnTo>
                  <a:cubicBezTo>
                    <a:pt x="129" y="5"/>
                    <a:pt x="113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3428900" y="4541925"/>
              <a:ext cx="83950" cy="50375"/>
            </a:xfrm>
            <a:custGeom>
              <a:rect b="b" l="l" r="r" t="t"/>
              <a:pathLst>
                <a:path extrusionOk="0" h="2015" w="3358">
                  <a:moveTo>
                    <a:pt x="96" y="0"/>
                  </a:moveTo>
                  <a:cubicBezTo>
                    <a:pt x="67" y="0"/>
                    <a:pt x="38" y="16"/>
                    <a:pt x="23" y="42"/>
                  </a:cubicBezTo>
                  <a:cubicBezTo>
                    <a:pt x="0" y="82"/>
                    <a:pt x="13" y="132"/>
                    <a:pt x="51" y="156"/>
                  </a:cubicBezTo>
                  <a:lnTo>
                    <a:pt x="3199" y="2003"/>
                  </a:lnTo>
                  <a:cubicBezTo>
                    <a:pt x="3211" y="2010"/>
                    <a:pt x="3226" y="2014"/>
                    <a:pt x="3241" y="2014"/>
                  </a:cubicBezTo>
                  <a:cubicBezTo>
                    <a:pt x="3327" y="2014"/>
                    <a:pt x="3357" y="1900"/>
                    <a:pt x="3284" y="1857"/>
                  </a:cubicBezTo>
                  <a:lnTo>
                    <a:pt x="137" y="11"/>
                  </a:lnTo>
                  <a:cubicBezTo>
                    <a:pt x="124" y="4"/>
                    <a:pt x="110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3331725" y="4542125"/>
              <a:ext cx="57175" cy="52500"/>
            </a:xfrm>
            <a:custGeom>
              <a:rect b="b" l="l" r="r" t="t"/>
              <a:pathLst>
                <a:path extrusionOk="0" h="2100" w="2287">
                  <a:moveTo>
                    <a:pt x="119" y="0"/>
                  </a:moveTo>
                  <a:cubicBezTo>
                    <a:pt x="55" y="0"/>
                    <a:pt x="1" y="81"/>
                    <a:pt x="57" y="143"/>
                  </a:cubicBezTo>
                  <a:cubicBezTo>
                    <a:pt x="716" y="812"/>
                    <a:pt x="1409" y="1463"/>
                    <a:pt x="2117" y="2079"/>
                  </a:cubicBezTo>
                  <a:cubicBezTo>
                    <a:pt x="2133" y="2092"/>
                    <a:pt x="2152" y="2099"/>
                    <a:pt x="2173" y="2099"/>
                  </a:cubicBezTo>
                  <a:cubicBezTo>
                    <a:pt x="2251" y="2099"/>
                    <a:pt x="2287" y="2002"/>
                    <a:pt x="2228" y="1951"/>
                  </a:cubicBezTo>
                  <a:cubicBezTo>
                    <a:pt x="1523" y="1338"/>
                    <a:pt x="832" y="690"/>
                    <a:pt x="177" y="25"/>
                  </a:cubicBezTo>
                  <a:cubicBezTo>
                    <a:pt x="159" y="8"/>
                    <a:pt x="139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3225525" y="4538500"/>
              <a:ext cx="43150" cy="41775"/>
            </a:xfrm>
            <a:custGeom>
              <a:rect b="b" l="l" r="r" t="t"/>
              <a:pathLst>
                <a:path extrusionOk="0" h="1671" w="1726">
                  <a:moveTo>
                    <a:pt x="95" y="1"/>
                  </a:moveTo>
                  <a:cubicBezTo>
                    <a:pt x="70" y="1"/>
                    <a:pt x="46" y="11"/>
                    <a:pt x="29" y="31"/>
                  </a:cubicBezTo>
                  <a:cubicBezTo>
                    <a:pt x="0" y="67"/>
                    <a:pt x="5" y="120"/>
                    <a:pt x="41" y="150"/>
                  </a:cubicBezTo>
                  <a:cubicBezTo>
                    <a:pt x="591" y="596"/>
                    <a:pt x="1096" y="1095"/>
                    <a:pt x="1551" y="1640"/>
                  </a:cubicBezTo>
                  <a:cubicBezTo>
                    <a:pt x="1566" y="1659"/>
                    <a:pt x="1590" y="1671"/>
                    <a:pt x="1615" y="1671"/>
                  </a:cubicBezTo>
                  <a:cubicBezTo>
                    <a:pt x="1686" y="1671"/>
                    <a:pt x="1726" y="1587"/>
                    <a:pt x="1680" y="1532"/>
                  </a:cubicBezTo>
                  <a:cubicBezTo>
                    <a:pt x="1219" y="979"/>
                    <a:pt x="706" y="473"/>
                    <a:pt x="148" y="20"/>
                  </a:cubicBezTo>
                  <a:cubicBezTo>
                    <a:pt x="132" y="7"/>
                    <a:pt x="11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1931000" y="3938225"/>
              <a:ext cx="605025" cy="600600"/>
            </a:xfrm>
            <a:custGeom>
              <a:rect b="b" l="l" r="r" t="t"/>
              <a:pathLst>
                <a:path extrusionOk="0" h="24024" w="24201">
                  <a:moveTo>
                    <a:pt x="1486" y="0"/>
                  </a:moveTo>
                  <a:cubicBezTo>
                    <a:pt x="1443" y="0"/>
                    <a:pt x="1399" y="2"/>
                    <a:pt x="1355" y="4"/>
                  </a:cubicBezTo>
                  <a:cubicBezTo>
                    <a:pt x="795" y="37"/>
                    <a:pt x="186" y="381"/>
                    <a:pt x="124" y="938"/>
                  </a:cubicBezTo>
                  <a:cubicBezTo>
                    <a:pt x="1" y="2038"/>
                    <a:pt x="1588" y="3085"/>
                    <a:pt x="4418" y="3356"/>
                  </a:cubicBezTo>
                  <a:cubicBezTo>
                    <a:pt x="4368" y="3352"/>
                    <a:pt x="4319" y="3350"/>
                    <a:pt x="4271" y="3350"/>
                  </a:cubicBezTo>
                  <a:cubicBezTo>
                    <a:pt x="3163" y="3350"/>
                    <a:pt x="2679" y="4397"/>
                    <a:pt x="3241" y="5247"/>
                  </a:cubicBezTo>
                  <a:cubicBezTo>
                    <a:pt x="3855" y="6178"/>
                    <a:pt x="5833" y="6657"/>
                    <a:pt x="6937" y="6798"/>
                  </a:cubicBezTo>
                  <a:cubicBezTo>
                    <a:pt x="6207" y="6910"/>
                    <a:pt x="5822" y="7360"/>
                    <a:pt x="5767" y="7785"/>
                  </a:cubicBezTo>
                  <a:cubicBezTo>
                    <a:pt x="5552" y="9464"/>
                    <a:pt x="9861" y="10389"/>
                    <a:pt x="11418" y="10538"/>
                  </a:cubicBezTo>
                  <a:cubicBezTo>
                    <a:pt x="10675" y="10724"/>
                    <a:pt x="10335" y="11254"/>
                    <a:pt x="10375" y="11716"/>
                  </a:cubicBezTo>
                  <a:cubicBezTo>
                    <a:pt x="10464" y="12765"/>
                    <a:pt x="13088" y="14364"/>
                    <a:pt x="15280" y="14843"/>
                  </a:cubicBezTo>
                  <a:cubicBezTo>
                    <a:pt x="14721" y="15004"/>
                    <a:pt x="14392" y="15417"/>
                    <a:pt x="14309" y="15865"/>
                  </a:cubicBezTo>
                  <a:cubicBezTo>
                    <a:pt x="13914" y="17979"/>
                    <a:pt x="21223" y="22945"/>
                    <a:pt x="23091" y="24024"/>
                  </a:cubicBezTo>
                  <a:cubicBezTo>
                    <a:pt x="23682" y="20605"/>
                    <a:pt x="24200" y="13995"/>
                    <a:pt x="22015" y="13995"/>
                  </a:cubicBezTo>
                  <a:cubicBezTo>
                    <a:pt x="21959" y="13995"/>
                    <a:pt x="21901" y="14000"/>
                    <a:pt x="21841" y="14009"/>
                  </a:cubicBezTo>
                  <a:cubicBezTo>
                    <a:pt x="21499" y="14059"/>
                    <a:pt x="21200" y="14380"/>
                    <a:pt x="21220" y="14717"/>
                  </a:cubicBezTo>
                  <a:cubicBezTo>
                    <a:pt x="20346" y="7670"/>
                    <a:pt x="16917" y="5387"/>
                    <a:pt x="15232" y="5387"/>
                  </a:cubicBezTo>
                  <a:cubicBezTo>
                    <a:pt x="14890" y="5387"/>
                    <a:pt x="14620" y="5481"/>
                    <a:pt x="14457" y="5648"/>
                  </a:cubicBezTo>
                  <a:cubicBezTo>
                    <a:pt x="14264" y="5847"/>
                    <a:pt x="14180" y="6126"/>
                    <a:pt x="14179" y="6407"/>
                  </a:cubicBezTo>
                  <a:cubicBezTo>
                    <a:pt x="13681" y="5173"/>
                    <a:pt x="12284" y="2615"/>
                    <a:pt x="11101" y="2164"/>
                  </a:cubicBezTo>
                  <a:cubicBezTo>
                    <a:pt x="10959" y="2109"/>
                    <a:pt x="10814" y="2084"/>
                    <a:pt x="10676" y="2084"/>
                  </a:cubicBezTo>
                  <a:cubicBezTo>
                    <a:pt x="10173" y="2084"/>
                    <a:pt x="9755" y="2422"/>
                    <a:pt x="9853" y="2940"/>
                  </a:cubicBezTo>
                  <a:cubicBezTo>
                    <a:pt x="8976" y="1763"/>
                    <a:pt x="6498" y="88"/>
                    <a:pt x="5037" y="88"/>
                  </a:cubicBezTo>
                  <a:cubicBezTo>
                    <a:pt x="4573" y="88"/>
                    <a:pt x="4212" y="256"/>
                    <a:pt x="4037" y="663"/>
                  </a:cubicBezTo>
                  <a:cubicBezTo>
                    <a:pt x="3959" y="843"/>
                    <a:pt x="3968" y="1059"/>
                    <a:pt x="4048" y="1237"/>
                  </a:cubicBezTo>
                  <a:cubicBezTo>
                    <a:pt x="3336" y="597"/>
                    <a:pt x="2434" y="0"/>
                    <a:pt x="1486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2028575" y="3992675"/>
              <a:ext cx="460600" cy="509725"/>
            </a:xfrm>
            <a:custGeom>
              <a:rect b="b" l="l" r="r" t="t"/>
              <a:pathLst>
                <a:path extrusionOk="0" h="20389" w="18424">
                  <a:moveTo>
                    <a:pt x="95" y="1"/>
                  </a:moveTo>
                  <a:cubicBezTo>
                    <a:pt x="64" y="1"/>
                    <a:pt x="35" y="18"/>
                    <a:pt x="20" y="48"/>
                  </a:cubicBezTo>
                  <a:cubicBezTo>
                    <a:pt x="0" y="88"/>
                    <a:pt x="16" y="138"/>
                    <a:pt x="55" y="160"/>
                  </a:cubicBezTo>
                  <a:cubicBezTo>
                    <a:pt x="8201" y="4219"/>
                    <a:pt x="15171" y="11950"/>
                    <a:pt x="18245" y="20333"/>
                  </a:cubicBezTo>
                  <a:cubicBezTo>
                    <a:pt x="18258" y="20366"/>
                    <a:pt x="18290" y="20388"/>
                    <a:pt x="18325" y="20388"/>
                  </a:cubicBezTo>
                  <a:cubicBezTo>
                    <a:pt x="18383" y="20388"/>
                    <a:pt x="18423" y="20330"/>
                    <a:pt x="18404" y="20274"/>
                  </a:cubicBezTo>
                  <a:cubicBezTo>
                    <a:pt x="16873" y="16100"/>
                    <a:pt x="14350" y="12005"/>
                    <a:pt x="11107" y="8430"/>
                  </a:cubicBezTo>
                  <a:cubicBezTo>
                    <a:pt x="7912" y="4907"/>
                    <a:pt x="4116" y="1995"/>
                    <a:pt x="131" y="8"/>
                  </a:cubicBezTo>
                  <a:cubicBezTo>
                    <a:pt x="119" y="3"/>
                    <a:pt x="107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2098675" y="3984975"/>
              <a:ext cx="54300" cy="55500"/>
            </a:xfrm>
            <a:custGeom>
              <a:rect b="b" l="l" r="r" t="t"/>
              <a:pathLst>
                <a:path extrusionOk="0" h="2220" w="2172">
                  <a:moveTo>
                    <a:pt x="95" y="1"/>
                  </a:moveTo>
                  <a:cubicBezTo>
                    <a:pt x="70" y="1"/>
                    <a:pt x="45" y="12"/>
                    <a:pt x="28" y="34"/>
                  </a:cubicBezTo>
                  <a:cubicBezTo>
                    <a:pt x="0" y="71"/>
                    <a:pt x="8" y="124"/>
                    <a:pt x="45" y="152"/>
                  </a:cubicBezTo>
                  <a:cubicBezTo>
                    <a:pt x="799" y="721"/>
                    <a:pt x="1458" y="1406"/>
                    <a:pt x="1995" y="2184"/>
                  </a:cubicBezTo>
                  <a:cubicBezTo>
                    <a:pt x="2011" y="2207"/>
                    <a:pt x="2036" y="2220"/>
                    <a:pt x="2064" y="2220"/>
                  </a:cubicBezTo>
                  <a:cubicBezTo>
                    <a:pt x="2133" y="2220"/>
                    <a:pt x="2172" y="2143"/>
                    <a:pt x="2134" y="2089"/>
                  </a:cubicBezTo>
                  <a:cubicBezTo>
                    <a:pt x="1586" y="1297"/>
                    <a:pt x="914" y="597"/>
                    <a:pt x="146" y="18"/>
                  </a:cubicBezTo>
                  <a:cubicBezTo>
                    <a:pt x="131" y="6"/>
                    <a:pt x="113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2210575" y="4047350"/>
              <a:ext cx="36625" cy="67575"/>
            </a:xfrm>
            <a:custGeom>
              <a:rect b="b" l="l" r="r" t="t"/>
              <a:pathLst>
                <a:path extrusionOk="0" h="2703" w="1465">
                  <a:moveTo>
                    <a:pt x="96" y="1"/>
                  </a:moveTo>
                  <a:cubicBezTo>
                    <a:pt x="78" y="1"/>
                    <a:pt x="59" y="7"/>
                    <a:pt x="44" y="19"/>
                  </a:cubicBezTo>
                  <a:cubicBezTo>
                    <a:pt x="7" y="47"/>
                    <a:pt x="0" y="100"/>
                    <a:pt x="29" y="137"/>
                  </a:cubicBezTo>
                  <a:cubicBezTo>
                    <a:pt x="607" y="882"/>
                    <a:pt x="1034" y="1733"/>
                    <a:pt x="1290" y="2641"/>
                  </a:cubicBezTo>
                  <a:cubicBezTo>
                    <a:pt x="1300" y="2677"/>
                    <a:pt x="1333" y="2702"/>
                    <a:pt x="1372" y="2702"/>
                  </a:cubicBezTo>
                  <a:cubicBezTo>
                    <a:pt x="1379" y="2702"/>
                    <a:pt x="1386" y="2701"/>
                    <a:pt x="1395" y="2699"/>
                  </a:cubicBezTo>
                  <a:cubicBezTo>
                    <a:pt x="1439" y="2686"/>
                    <a:pt x="1465" y="2640"/>
                    <a:pt x="1452" y="2595"/>
                  </a:cubicBezTo>
                  <a:cubicBezTo>
                    <a:pt x="1191" y="1666"/>
                    <a:pt x="753" y="796"/>
                    <a:pt x="163" y="33"/>
                  </a:cubicBezTo>
                  <a:cubicBezTo>
                    <a:pt x="146" y="12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2329250" y="4131350"/>
              <a:ext cx="50700" cy="104325"/>
            </a:xfrm>
            <a:custGeom>
              <a:rect b="b" l="l" r="r" t="t"/>
              <a:pathLst>
                <a:path extrusionOk="0" h="4173" w="2028">
                  <a:moveTo>
                    <a:pt x="119" y="1"/>
                  </a:moveTo>
                  <a:cubicBezTo>
                    <a:pt x="57" y="1"/>
                    <a:pt x="1" y="75"/>
                    <a:pt x="51" y="139"/>
                  </a:cubicBezTo>
                  <a:cubicBezTo>
                    <a:pt x="1005" y="1268"/>
                    <a:pt x="1629" y="2640"/>
                    <a:pt x="1853" y="4102"/>
                  </a:cubicBezTo>
                  <a:cubicBezTo>
                    <a:pt x="1859" y="4143"/>
                    <a:pt x="1895" y="4173"/>
                    <a:pt x="1937" y="4173"/>
                  </a:cubicBezTo>
                  <a:cubicBezTo>
                    <a:pt x="1941" y="4173"/>
                    <a:pt x="1945" y="4173"/>
                    <a:pt x="1949" y="4172"/>
                  </a:cubicBezTo>
                  <a:cubicBezTo>
                    <a:pt x="1995" y="4165"/>
                    <a:pt x="2027" y="4122"/>
                    <a:pt x="2020" y="4076"/>
                  </a:cubicBezTo>
                  <a:cubicBezTo>
                    <a:pt x="1791" y="2584"/>
                    <a:pt x="1154" y="1184"/>
                    <a:pt x="180" y="30"/>
                  </a:cubicBezTo>
                  <a:cubicBezTo>
                    <a:pt x="162" y="10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2129325" y="4138375"/>
              <a:ext cx="89000" cy="18950"/>
            </a:xfrm>
            <a:custGeom>
              <a:rect b="b" l="l" r="r" t="t"/>
              <a:pathLst>
                <a:path extrusionOk="0" h="758" w="3560">
                  <a:moveTo>
                    <a:pt x="96" y="1"/>
                  </a:moveTo>
                  <a:cubicBezTo>
                    <a:pt x="63" y="1"/>
                    <a:pt x="31" y="21"/>
                    <a:pt x="19" y="54"/>
                  </a:cubicBezTo>
                  <a:cubicBezTo>
                    <a:pt x="1" y="96"/>
                    <a:pt x="21" y="144"/>
                    <a:pt x="62" y="162"/>
                  </a:cubicBezTo>
                  <a:cubicBezTo>
                    <a:pt x="1034" y="555"/>
                    <a:pt x="2073" y="757"/>
                    <a:pt x="3121" y="758"/>
                  </a:cubicBezTo>
                  <a:cubicBezTo>
                    <a:pt x="3241" y="758"/>
                    <a:pt x="3361" y="754"/>
                    <a:pt x="3480" y="749"/>
                  </a:cubicBezTo>
                  <a:cubicBezTo>
                    <a:pt x="3526" y="746"/>
                    <a:pt x="3560" y="707"/>
                    <a:pt x="3558" y="661"/>
                  </a:cubicBezTo>
                  <a:cubicBezTo>
                    <a:pt x="3556" y="616"/>
                    <a:pt x="3519" y="582"/>
                    <a:pt x="3475" y="582"/>
                  </a:cubicBezTo>
                  <a:cubicBezTo>
                    <a:pt x="3474" y="582"/>
                    <a:pt x="3473" y="582"/>
                    <a:pt x="3473" y="582"/>
                  </a:cubicBezTo>
                  <a:cubicBezTo>
                    <a:pt x="3357" y="587"/>
                    <a:pt x="3241" y="589"/>
                    <a:pt x="3126" y="589"/>
                  </a:cubicBezTo>
                  <a:cubicBezTo>
                    <a:pt x="2099" y="589"/>
                    <a:pt x="1080" y="391"/>
                    <a:pt x="125" y="6"/>
                  </a:cubicBezTo>
                  <a:cubicBezTo>
                    <a:pt x="116" y="3"/>
                    <a:pt x="106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2030200" y="4053525"/>
              <a:ext cx="84100" cy="25025"/>
            </a:xfrm>
            <a:custGeom>
              <a:rect b="b" l="l" r="r" t="t"/>
              <a:pathLst>
                <a:path extrusionOk="0" h="1001" w="3364">
                  <a:moveTo>
                    <a:pt x="96" y="1"/>
                  </a:moveTo>
                  <a:cubicBezTo>
                    <a:pt x="66" y="1"/>
                    <a:pt x="36" y="18"/>
                    <a:pt x="22" y="46"/>
                  </a:cubicBezTo>
                  <a:cubicBezTo>
                    <a:pt x="0" y="89"/>
                    <a:pt x="17" y="139"/>
                    <a:pt x="59" y="160"/>
                  </a:cubicBezTo>
                  <a:cubicBezTo>
                    <a:pt x="1058" y="670"/>
                    <a:pt x="2157" y="957"/>
                    <a:pt x="3278" y="1001"/>
                  </a:cubicBezTo>
                  <a:lnTo>
                    <a:pt x="3281" y="1001"/>
                  </a:lnTo>
                  <a:cubicBezTo>
                    <a:pt x="3325" y="999"/>
                    <a:pt x="3361" y="962"/>
                    <a:pt x="3362" y="918"/>
                  </a:cubicBezTo>
                  <a:cubicBezTo>
                    <a:pt x="3363" y="873"/>
                    <a:pt x="3328" y="835"/>
                    <a:pt x="3284" y="832"/>
                  </a:cubicBezTo>
                  <a:cubicBezTo>
                    <a:pt x="2188" y="789"/>
                    <a:pt x="1113" y="509"/>
                    <a:pt x="136" y="11"/>
                  </a:cubicBezTo>
                  <a:cubicBezTo>
                    <a:pt x="123" y="4"/>
                    <a:pt x="110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250225" y="4245050"/>
              <a:ext cx="69500" cy="22500"/>
            </a:xfrm>
            <a:custGeom>
              <a:rect b="b" l="l" r="r" t="t"/>
              <a:pathLst>
                <a:path extrusionOk="0" h="900" w="2780">
                  <a:moveTo>
                    <a:pt x="96" y="1"/>
                  </a:moveTo>
                  <a:cubicBezTo>
                    <a:pt x="66" y="1"/>
                    <a:pt x="38" y="17"/>
                    <a:pt x="23" y="44"/>
                  </a:cubicBezTo>
                  <a:cubicBezTo>
                    <a:pt x="0" y="86"/>
                    <a:pt x="16" y="138"/>
                    <a:pt x="57" y="160"/>
                  </a:cubicBezTo>
                  <a:cubicBezTo>
                    <a:pt x="865" y="610"/>
                    <a:pt x="1769" y="864"/>
                    <a:pt x="2693" y="899"/>
                  </a:cubicBezTo>
                  <a:lnTo>
                    <a:pt x="2697" y="899"/>
                  </a:lnTo>
                  <a:cubicBezTo>
                    <a:pt x="2742" y="897"/>
                    <a:pt x="2777" y="861"/>
                    <a:pt x="2778" y="816"/>
                  </a:cubicBezTo>
                  <a:cubicBezTo>
                    <a:pt x="2779" y="771"/>
                    <a:pt x="2744" y="734"/>
                    <a:pt x="2700" y="731"/>
                  </a:cubicBezTo>
                  <a:cubicBezTo>
                    <a:pt x="1802" y="696"/>
                    <a:pt x="924" y="451"/>
                    <a:pt x="140" y="13"/>
                  </a:cubicBezTo>
                  <a:cubicBezTo>
                    <a:pt x="126" y="5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473300" y="4331925"/>
              <a:ext cx="7600" cy="72550"/>
            </a:xfrm>
            <a:custGeom>
              <a:rect b="b" l="l" r="r" t="t"/>
              <a:pathLst>
                <a:path extrusionOk="0" h="2902" w="304">
                  <a:moveTo>
                    <a:pt x="112" y="0"/>
                  </a:moveTo>
                  <a:cubicBezTo>
                    <a:pt x="109" y="0"/>
                    <a:pt x="106" y="0"/>
                    <a:pt x="102" y="1"/>
                  </a:cubicBezTo>
                  <a:cubicBezTo>
                    <a:pt x="57" y="6"/>
                    <a:pt x="24" y="48"/>
                    <a:pt x="29" y="94"/>
                  </a:cubicBezTo>
                  <a:cubicBezTo>
                    <a:pt x="134" y="995"/>
                    <a:pt x="127" y="1906"/>
                    <a:pt x="7" y="2806"/>
                  </a:cubicBezTo>
                  <a:cubicBezTo>
                    <a:pt x="1" y="2852"/>
                    <a:pt x="33" y="2895"/>
                    <a:pt x="79" y="2901"/>
                  </a:cubicBezTo>
                  <a:lnTo>
                    <a:pt x="90" y="2901"/>
                  </a:lnTo>
                  <a:cubicBezTo>
                    <a:pt x="132" y="2901"/>
                    <a:pt x="168" y="2870"/>
                    <a:pt x="174" y="2829"/>
                  </a:cubicBezTo>
                  <a:cubicBezTo>
                    <a:pt x="296" y="1915"/>
                    <a:pt x="303" y="990"/>
                    <a:pt x="195" y="74"/>
                  </a:cubicBezTo>
                  <a:cubicBezTo>
                    <a:pt x="191" y="32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326900" y="4354800"/>
              <a:ext cx="78200" cy="37025"/>
            </a:xfrm>
            <a:custGeom>
              <a:rect b="b" l="l" r="r" t="t"/>
              <a:pathLst>
                <a:path extrusionOk="0" h="1481" w="3128">
                  <a:moveTo>
                    <a:pt x="96" y="0"/>
                  </a:moveTo>
                  <a:cubicBezTo>
                    <a:pt x="71" y="0"/>
                    <a:pt x="46" y="11"/>
                    <a:pt x="30" y="33"/>
                  </a:cubicBezTo>
                  <a:cubicBezTo>
                    <a:pt x="0" y="71"/>
                    <a:pt x="8" y="126"/>
                    <a:pt x="48" y="154"/>
                  </a:cubicBezTo>
                  <a:cubicBezTo>
                    <a:pt x="915" y="836"/>
                    <a:pt x="1939" y="1292"/>
                    <a:pt x="3026" y="1480"/>
                  </a:cubicBezTo>
                  <a:cubicBezTo>
                    <a:pt x="3031" y="1481"/>
                    <a:pt x="3035" y="1481"/>
                    <a:pt x="3039" y="1481"/>
                  </a:cubicBezTo>
                  <a:lnTo>
                    <a:pt x="3039" y="1481"/>
                  </a:lnTo>
                  <a:cubicBezTo>
                    <a:pt x="3083" y="1481"/>
                    <a:pt x="3119" y="1447"/>
                    <a:pt x="3123" y="1404"/>
                  </a:cubicBezTo>
                  <a:cubicBezTo>
                    <a:pt x="3127" y="1361"/>
                    <a:pt x="3097" y="1322"/>
                    <a:pt x="3054" y="1314"/>
                  </a:cubicBezTo>
                  <a:cubicBezTo>
                    <a:pt x="1994" y="1130"/>
                    <a:pt x="997" y="686"/>
                    <a:pt x="151" y="21"/>
                  </a:cubicBezTo>
                  <a:cubicBezTo>
                    <a:pt x="135" y="7"/>
                    <a:pt x="115" y="0"/>
                    <a:pt x="96" y="0"/>
                  </a:cubicBezTo>
                  <a:close/>
                  <a:moveTo>
                    <a:pt x="3039" y="1481"/>
                  </a:moveTo>
                  <a:cubicBezTo>
                    <a:pt x="3039" y="1481"/>
                    <a:pt x="3039" y="1481"/>
                    <a:pt x="3039" y="1481"/>
                  </a:cubicBezTo>
                  <a:lnTo>
                    <a:pt x="3040" y="1481"/>
                  </a:lnTo>
                  <a:cubicBezTo>
                    <a:pt x="3040" y="1481"/>
                    <a:pt x="3040" y="1481"/>
                    <a:pt x="3039" y="148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989850" y="4373500"/>
              <a:ext cx="626575" cy="174300"/>
            </a:xfrm>
            <a:custGeom>
              <a:rect b="b" l="l" r="r" t="t"/>
              <a:pathLst>
                <a:path extrusionOk="0" h="6972" w="25063">
                  <a:moveTo>
                    <a:pt x="2756" y="1"/>
                  </a:moveTo>
                  <a:cubicBezTo>
                    <a:pt x="1872" y="1"/>
                    <a:pt x="987" y="31"/>
                    <a:pt x="104" y="90"/>
                  </a:cubicBezTo>
                  <a:cubicBezTo>
                    <a:pt x="45" y="93"/>
                    <a:pt x="1" y="144"/>
                    <a:pt x="5" y="203"/>
                  </a:cubicBezTo>
                  <a:cubicBezTo>
                    <a:pt x="8" y="259"/>
                    <a:pt x="55" y="302"/>
                    <a:pt x="111" y="302"/>
                  </a:cubicBezTo>
                  <a:cubicBezTo>
                    <a:pt x="113" y="302"/>
                    <a:pt x="116" y="302"/>
                    <a:pt x="119" y="301"/>
                  </a:cubicBezTo>
                  <a:cubicBezTo>
                    <a:pt x="990" y="241"/>
                    <a:pt x="1864" y="212"/>
                    <a:pt x="2738" y="212"/>
                  </a:cubicBezTo>
                  <a:cubicBezTo>
                    <a:pt x="10587" y="212"/>
                    <a:pt x="18449" y="2605"/>
                    <a:pt x="24949" y="6972"/>
                  </a:cubicBezTo>
                  <a:cubicBezTo>
                    <a:pt x="24982" y="6910"/>
                    <a:pt x="25021" y="6850"/>
                    <a:pt x="25062" y="6793"/>
                  </a:cubicBezTo>
                  <a:cubicBezTo>
                    <a:pt x="23795" y="5942"/>
                    <a:pt x="22479" y="5165"/>
                    <a:pt x="21123" y="4468"/>
                  </a:cubicBezTo>
                  <a:cubicBezTo>
                    <a:pt x="16816" y="2256"/>
                    <a:pt x="12148" y="833"/>
                    <a:pt x="7340" y="269"/>
                  </a:cubicBezTo>
                  <a:cubicBezTo>
                    <a:pt x="5818" y="90"/>
                    <a:pt x="4287" y="1"/>
                    <a:pt x="2756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929275" y="4354175"/>
              <a:ext cx="137975" cy="51450"/>
            </a:xfrm>
            <a:custGeom>
              <a:rect b="b" l="l" r="r" t="t"/>
              <a:pathLst>
                <a:path extrusionOk="0" h="2058" w="5519">
                  <a:moveTo>
                    <a:pt x="1808" y="1"/>
                  </a:moveTo>
                  <a:cubicBezTo>
                    <a:pt x="1396" y="1"/>
                    <a:pt x="1012" y="56"/>
                    <a:pt x="695" y="195"/>
                  </a:cubicBezTo>
                  <a:cubicBezTo>
                    <a:pt x="387" y="331"/>
                    <a:pt x="119" y="599"/>
                    <a:pt x="70" y="930"/>
                  </a:cubicBezTo>
                  <a:cubicBezTo>
                    <a:pt x="0" y="1398"/>
                    <a:pt x="392" y="1836"/>
                    <a:pt x="844" y="1981"/>
                  </a:cubicBezTo>
                  <a:cubicBezTo>
                    <a:pt x="1010" y="2034"/>
                    <a:pt x="1192" y="2057"/>
                    <a:pt x="1387" y="2057"/>
                  </a:cubicBezTo>
                  <a:cubicBezTo>
                    <a:pt x="2469" y="2057"/>
                    <a:pt x="3966" y="1337"/>
                    <a:pt x="5518" y="880"/>
                  </a:cubicBezTo>
                  <a:cubicBezTo>
                    <a:pt x="5518" y="880"/>
                    <a:pt x="5518" y="880"/>
                    <a:pt x="5518" y="880"/>
                  </a:cubicBezTo>
                  <a:cubicBezTo>
                    <a:pt x="5518" y="880"/>
                    <a:pt x="3446" y="1"/>
                    <a:pt x="1808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2054625" y="4318475"/>
              <a:ext cx="106750" cy="63525"/>
            </a:xfrm>
            <a:custGeom>
              <a:rect b="b" l="l" r="r" t="t"/>
              <a:pathLst>
                <a:path extrusionOk="0" h="2541" w="4270">
                  <a:moveTo>
                    <a:pt x="911" y="1"/>
                  </a:moveTo>
                  <a:cubicBezTo>
                    <a:pt x="660" y="1"/>
                    <a:pt x="405" y="89"/>
                    <a:pt x="251" y="283"/>
                  </a:cubicBezTo>
                  <a:cubicBezTo>
                    <a:pt x="0" y="598"/>
                    <a:pt x="101" y="1085"/>
                    <a:pt x="371" y="1381"/>
                  </a:cubicBezTo>
                  <a:cubicBezTo>
                    <a:pt x="1021" y="2092"/>
                    <a:pt x="2696" y="2166"/>
                    <a:pt x="4269" y="2541"/>
                  </a:cubicBezTo>
                  <a:cubicBezTo>
                    <a:pt x="4269" y="2541"/>
                    <a:pt x="2475" y="162"/>
                    <a:pt x="1022" y="7"/>
                  </a:cubicBezTo>
                  <a:cubicBezTo>
                    <a:pt x="985" y="3"/>
                    <a:pt x="948" y="1"/>
                    <a:pt x="911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2154150" y="4393100"/>
              <a:ext cx="92050" cy="48425"/>
            </a:xfrm>
            <a:custGeom>
              <a:rect b="b" l="l" r="r" t="t"/>
              <a:pathLst>
                <a:path extrusionOk="0" h="1937" w="3682">
                  <a:moveTo>
                    <a:pt x="3259" y="0"/>
                  </a:moveTo>
                  <a:cubicBezTo>
                    <a:pt x="2489" y="0"/>
                    <a:pt x="879" y="89"/>
                    <a:pt x="256" y="795"/>
                  </a:cubicBezTo>
                  <a:cubicBezTo>
                    <a:pt x="95" y="978"/>
                    <a:pt x="1" y="1238"/>
                    <a:pt x="70" y="1473"/>
                  </a:cubicBezTo>
                  <a:cubicBezTo>
                    <a:pt x="158" y="1770"/>
                    <a:pt x="486" y="1937"/>
                    <a:pt x="801" y="1937"/>
                  </a:cubicBezTo>
                  <a:cubicBezTo>
                    <a:pt x="838" y="1937"/>
                    <a:pt x="874" y="1935"/>
                    <a:pt x="909" y="1930"/>
                  </a:cubicBezTo>
                  <a:cubicBezTo>
                    <a:pt x="1737" y="1827"/>
                    <a:pt x="2634" y="929"/>
                    <a:pt x="3682" y="10"/>
                  </a:cubicBezTo>
                  <a:cubicBezTo>
                    <a:pt x="3682" y="10"/>
                    <a:pt x="3518" y="0"/>
                    <a:pt x="3259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2230300" y="4326200"/>
              <a:ext cx="86925" cy="85250"/>
            </a:xfrm>
            <a:custGeom>
              <a:rect b="b" l="l" r="r" t="t"/>
              <a:pathLst>
                <a:path extrusionOk="0" h="3410" w="3477">
                  <a:moveTo>
                    <a:pt x="813" y="0"/>
                  </a:moveTo>
                  <a:cubicBezTo>
                    <a:pt x="655" y="0"/>
                    <a:pt x="499" y="41"/>
                    <a:pt x="371" y="132"/>
                  </a:cubicBezTo>
                  <a:cubicBezTo>
                    <a:pt x="39" y="368"/>
                    <a:pt x="1" y="869"/>
                    <a:pt x="181" y="1233"/>
                  </a:cubicBezTo>
                  <a:cubicBezTo>
                    <a:pt x="614" y="2103"/>
                    <a:pt x="1947" y="2741"/>
                    <a:pt x="3477" y="3410"/>
                  </a:cubicBezTo>
                  <a:cubicBezTo>
                    <a:pt x="3477" y="3410"/>
                    <a:pt x="2565" y="629"/>
                    <a:pt x="1198" y="76"/>
                  </a:cubicBezTo>
                  <a:cubicBezTo>
                    <a:pt x="1077" y="28"/>
                    <a:pt x="944" y="0"/>
                    <a:pt x="813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2320450" y="4352700"/>
              <a:ext cx="79600" cy="84550"/>
            </a:xfrm>
            <a:custGeom>
              <a:rect b="b" l="l" r="r" t="t"/>
              <a:pathLst>
                <a:path extrusionOk="0" h="3382" w="3184">
                  <a:moveTo>
                    <a:pt x="830" y="1"/>
                  </a:moveTo>
                  <a:cubicBezTo>
                    <a:pt x="668" y="1"/>
                    <a:pt x="509" y="42"/>
                    <a:pt x="378" y="135"/>
                  </a:cubicBezTo>
                  <a:cubicBezTo>
                    <a:pt x="40" y="377"/>
                    <a:pt x="0" y="889"/>
                    <a:pt x="184" y="1260"/>
                  </a:cubicBezTo>
                  <a:cubicBezTo>
                    <a:pt x="625" y="2149"/>
                    <a:pt x="3183" y="3382"/>
                    <a:pt x="3183" y="3382"/>
                  </a:cubicBezTo>
                  <a:cubicBezTo>
                    <a:pt x="3183" y="3382"/>
                    <a:pt x="2619" y="644"/>
                    <a:pt x="1222" y="79"/>
                  </a:cubicBezTo>
                  <a:cubicBezTo>
                    <a:pt x="1099" y="29"/>
                    <a:pt x="963" y="1"/>
                    <a:pt x="830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400825" y="4364650"/>
              <a:ext cx="86725" cy="110100"/>
            </a:xfrm>
            <a:custGeom>
              <a:rect b="b" l="l" r="r" t="t"/>
              <a:pathLst>
                <a:path extrusionOk="0" h="4404" w="3469">
                  <a:moveTo>
                    <a:pt x="995" y="1"/>
                  </a:moveTo>
                  <a:cubicBezTo>
                    <a:pt x="844" y="1"/>
                    <a:pt x="695" y="33"/>
                    <a:pt x="563" y="106"/>
                  </a:cubicBezTo>
                  <a:cubicBezTo>
                    <a:pt x="122" y="348"/>
                    <a:pt x="0" y="959"/>
                    <a:pt x="169" y="1430"/>
                  </a:cubicBezTo>
                  <a:cubicBezTo>
                    <a:pt x="572" y="2561"/>
                    <a:pt x="3468" y="4404"/>
                    <a:pt x="3468" y="4404"/>
                  </a:cubicBezTo>
                  <a:cubicBezTo>
                    <a:pt x="3468" y="4404"/>
                    <a:pt x="3182" y="1034"/>
                    <a:pt x="1584" y="157"/>
                  </a:cubicBezTo>
                  <a:cubicBezTo>
                    <a:pt x="1405" y="59"/>
                    <a:pt x="1198" y="1"/>
                    <a:pt x="995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073325" y="4382225"/>
              <a:ext cx="99425" cy="48175"/>
            </a:xfrm>
            <a:custGeom>
              <a:rect b="b" l="l" r="r" t="t"/>
              <a:pathLst>
                <a:path extrusionOk="0" h="1927" w="3977">
                  <a:moveTo>
                    <a:pt x="3193" y="0"/>
                  </a:moveTo>
                  <a:cubicBezTo>
                    <a:pt x="2324" y="0"/>
                    <a:pt x="960" y="99"/>
                    <a:pt x="321" y="670"/>
                  </a:cubicBezTo>
                  <a:cubicBezTo>
                    <a:pt x="130" y="840"/>
                    <a:pt x="1" y="1097"/>
                    <a:pt x="43" y="1349"/>
                  </a:cubicBezTo>
                  <a:cubicBezTo>
                    <a:pt x="104" y="1702"/>
                    <a:pt x="489" y="1926"/>
                    <a:pt x="850" y="1926"/>
                  </a:cubicBezTo>
                  <a:cubicBezTo>
                    <a:pt x="852" y="1926"/>
                    <a:pt x="853" y="1926"/>
                    <a:pt x="855" y="1926"/>
                  </a:cubicBezTo>
                  <a:cubicBezTo>
                    <a:pt x="1723" y="1920"/>
                    <a:pt x="2779" y="851"/>
                    <a:pt x="3977" y="28"/>
                  </a:cubicBezTo>
                  <a:cubicBezTo>
                    <a:pt x="3977" y="28"/>
                    <a:pt x="3655" y="0"/>
                    <a:pt x="3193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141650" y="4315700"/>
              <a:ext cx="84500" cy="75200"/>
            </a:xfrm>
            <a:custGeom>
              <a:rect b="b" l="l" r="r" t="t"/>
              <a:pathLst>
                <a:path extrusionOk="0" h="3008" w="3380">
                  <a:moveTo>
                    <a:pt x="1115" y="1"/>
                  </a:moveTo>
                  <a:cubicBezTo>
                    <a:pt x="818" y="1"/>
                    <a:pt x="580" y="125"/>
                    <a:pt x="481" y="205"/>
                  </a:cubicBezTo>
                  <a:cubicBezTo>
                    <a:pt x="112" y="499"/>
                    <a:pt x="1" y="1241"/>
                    <a:pt x="973" y="1957"/>
                  </a:cubicBezTo>
                  <a:cubicBezTo>
                    <a:pt x="2122" y="2805"/>
                    <a:pt x="3320" y="2990"/>
                    <a:pt x="3379" y="3008"/>
                  </a:cubicBezTo>
                  <a:cubicBezTo>
                    <a:pt x="3379" y="3008"/>
                    <a:pt x="3379" y="3008"/>
                    <a:pt x="3379" y="3008"/>
                  </a:cubicBezTo>
                  <a:cubicBezTo>
                    <a:pt x="3380" y="3008"/>
                    <a:pt x="3303" y="2522"/>
                    <a:pt x="2292" y="826"/>
                  </a:cubicBezTo>
                  <a:cubicBezTo>
                    <a:pt x="1907" y="179"/>
                    <a:pt x="1469" y="1"/>
                    <a:pt x="1115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225050" y="4408300"/>
              <a:ext cx="96300" cy="47475"/>
            </a:xfrm>
            <a:custGeom>
              <a:rect b="b" l="l" r="r" t="t"/>
              <a:pathLst>
                <a:path extrusionOk="0" h="1899" w="3852">
                  <a:moveTo>
                    <a:pt x="1949" y="1"/>
                  </a:moveTo>
                  <a:cubicBezTo>
                    <a:pt x="1776" y="1"/>
                    <a:pt x="1604" y="4"/>
                    <a:pt x="1439" y="11"/>
                  </a:cubicBezTo>
                  <a:cubicBezTo>
                    <a:pt x="73" y="69"/>
                    <a:pt x="1" y="1013"/>
                    <a:pt x="51" y="1283"/>
                  </a:cubicBezTo>
                  <a:cubicBezTo>
                    <a:pt x="107" y="1594"/>
                    <a:pt x="404" y="1899"/>
                    <a:pt x="931" y="1899"/>
                  </a:cubicBezTo>
                  <a:cubicBezTo>
                    <a:pt x="1174" y="1899"/>
                    <a:pt x="1467" y="1834"/>
                    <a:pt x="1807" y="1675"/>
                  </a:cubicBezTo>
                  <a:cubicBezTo>
                    <a:pt x="3083" y="1080"/>
                    <a:pt x="3806" y="133"/>
                    <a:pt x="3847" y="90"/>
                  </a:cubicBezTo>
                  <a:cubicBezTo>
                    <a:pt x="3852" y="90"/>
                    <a:pt x="2896" y="1"/>
                    <a:pt x="1949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304750" y="4433425"/>
              <a:ext cx="98950" cy="48850"/>
            </a:xfrm>
            <a:custGeom>
              <a:rect b="b" l="l" r="r" t="t"/>
              <a:pathLst>
                <a:path extrusionOk="0" h="1954" w="3958">
                  <a:moveTo>
                    <a:pt x="2000" y="1"/>
                  </a:moveTo>
                  <a:cubicBezTo>
                    <a:pt x="1824" y="1"/>
                    <a:pt x="1648" y="4"/>
                    <a:pt x="1479" y="11"/>
                  </a:cubicBezTo>
                  <a:cubicBezTo>
                    <a:pt x="75" y="71"/>
                    <a:pt x="0" y="1043"/>
                    <a:pt x="51" y="1320"/>
                  </a:cubicBezTo>
                  <a:cubicBezTo>
                    <a:pt x="110" y="1640"/>
                    <a:pt x="414" y="1954"/>
                    <a:pt x="957" y="1954"/>
                  </a:cubicBezTo>
                  <a:cubicBezTo>
                    <a:pt x="1207" y="1954"/>
                    <a:pt x="1508" y="1887"/>
                    <a:pt x="1858" y="1724"/>
                  </a:cubicBezTo>
                  <a:cubicBezTo>
                    <a:pt x="3171" y="1111"/>
                    <a:pt x="3914" y="137"/>
                    <a:pt x="3957" y="93"/>
                  </a:cubicBezTo>
                  <a:lnTo>
                    <a:pt x="3957" y="93"/>
                  </a:lnTo>
                  <a:cubicBezTo>
                    <a:pt x="3957" y="93"/>
                    <a:pt x="3957" y="93"/>
                    <a:pt x="3957" y="93"/>
                  </a:cubicBezTo>
                  <a:cubicBezTo>
                    <a:pt x="3957" y="93"/>
                    <a:pt x="3957" y="93"/>
                    <a:pt x="3957" y="93"/>
                  </a:cubicBezTo>
                  <a:lnTo>
                    <a:pt x="3957" y="93"/>
                  </a:lnTo>
                  <a:cubicBezTo>
                    <a:pt x="3957" y="93"/>
                    <a:pt x="3957" y="93"/>
                    <a:pt x="3957" y="93"/>
                  </a:cubicBezTo>
                  <a:lnTo>
                    <a:pt x="3957" y="93"/>
                  </a:lnTo>
                  <a:cubicBezTo>
                    <a:pt x="3952" y="93"/>
                    <a:pt x="2971" y="1"/>
                    <a:pt x="2000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380450" y="4459550"/>
              <a:ext cx="109075" cy="50500"/>
            </a:xfrm>
            <a:custGeom>
              <a:rect b="b" l="l" r="r" t="t"/>
              <a:pathLst>
                <a:path extrusionOk="0" h="2020" w="4363">
                  <a:moveTo>
                    <a:pt x="1435" y="1"/>
                  </a:moveTo>
                  <a:cubicBezTo>
                    <a:pt x="202" y="1"/>
                    <a:pt x="0" y="901"/>
                    <a:pt x="9" y="1183"/>
                  </a:cubicBezTo>
                  <a:cubicBezTo>
                    <a:pt x="22" y="1580"/>
                    <a:pt x="373" y="2019"/>
                    <a:pt x="1122" y="2019"/>
                  </a:cubicBezTo>
                  <a:cubicBezTo>
                    <a:pt x="1337" y="2019"/>
                    <a:pt x="1585" y="1983"/>
                    <a:pt x="1867" y="1899"/>
                  </a:cubicBezTo>
                  <a:cubicBezTo>
                    <a:pt x="3361" y="1456"/>
                    <a:pt x="4308" y="538"/>
                    <a:pt x="4361" y="498"/>
                  </a:cubicBezTo>
                  <a:cubicBezTo>
                    <a:pt x="4361" y="498"/>
                    <a:pt x="4361" y="498"/>
                    <a:pt x="4361" y="498"/>
                  </a:cubicBezTo>
                  <a:cubicBezTo>
                    <a:pt x="4363" y="498"/>
                    <a:pt x="2923" y="144"/>
                    <a:pt x="1739" y="18"/>
                  </a:cubicBezTo>
                  <a:cubicBezTo>
                    <a:pt x="1631" y="6"/>
                    <a:pt x="1530" y="1"/>
                    <a:pt x="1435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233225" y="4189225"/>
              <a:ext cx="466650" cy="294125"/>
            </a:xfrm>
            <a:custGeom>
              <a:rect b="b" l="l" r="r" t="t"/>
              <a:pathLst>
                <a:path extrusionOk="0" h="11765" w="18666">
                  <a:moveTo>
                    <a:pt x="17673" y="0"/>
                  </a:moveTo>
                  <a:cubicBezTo>
                    <a:pt x="16498" y="0"/>
                    <a:pt x="14899" y="1272"/>
                    <a:pt x="14366" y="1725"/>
                  </a:cubicBezTo>
                  <a:cubicBezTo>
                    <a:pt x="13597" y="2000"/>
                    <a:pt x="12836" y="2303"/>
                    <a:pt x="12085" y="2636"/>
                  </a:cubicBezTo>
                  <a:cubicBezTo>
                    <a:pt x="12968" y="2129"/>
                    <a:pt x="13791" y="1687"/>
                    <a:pt x="14032" y="1118"/>
                  </a:cubicBezTo>
                  <a:cubicBezTo>
                    <a:pt x="14162" y="810"/>
                    <a:pt x="14106" y="398"/>
                    <a:pt x="13822" y="221"/>
                  </a:cubicBezTo>
                  <a:cubicBezTo>
                    <a:pt x="13725" y="161"/>
                    <a:pt x="13613" y="134"/>
                    <a:pt x="13499" y="134"/>
                  </a:cubicBezTo>
                  <a:cubicBezTo>
                    <a:pt x="13375" y="134"/>
                    <a:pt x="13250" y="166"/>
                    <a:pt x="13138" y="219"/>
                  </a:cubicBezTo>
                  <a:cubicBezTo>
                    <a:pt x="12199" y="669"/>
                    <a:pt x="11513" y="2471"/>
                    <a:pt x="11336" y="2978"/>
                  </a:cubicBezTo>
                  <a:cubicBezTo>
                    <a:pt x="11188" y="3048"/>
                    <a:pt x="11041" y="3119"/>
                    <a:pt x="10894" y="3191"/>
                  </a:cubicBezTo>
                  <a:cubicBezTo>
                    <a:pt x="10606" y="3332"/>
                    <a:pt x="10320" y="3478"/>
                    <a:pt x="10035" y="3629"/>
                  </a:cubicBezTo>
                  <a:cubicBezTo>
                    <a:pt x="10386" y="3336"/>
                    <a:pt x="10694" y="2996"/>
                    <a:pt x="10953" y="2619"/>
                  </a:cubicBezTo>
                  <a:cubicBezTo>
                    <a:pt x="11517" y="1784"/>
                    <a:pt x="11223" y="1233"/>
                    <a:pt x="10852" y="1105"/>
                  </a:cubicBezTo>
                  <a:cubicBezTo>
                    <a:pt x="10798" y="1087"/>
                    <a:pt x="10710" y="1069"/>
                    <a:pt x="10604" y="1069"/>
                  </a:cubicBezTo>
                  <a:cubicBezTo>
                    <a:pt x="10274" y="1069"/>
                    <a:pt x="9771" y="1241"/>
                    <a:pt x="9600" y="2097"/>
                  </a:cubicBezTo>
                  <a:cubicBezTo>
                    <a:pt x="9367" y="3264"/>
                    <a:pt x="9342" y="3797"/>
                    <a:pt x="9346" y="4004"/>
                  </a:cubicBezTo>
                  <a:cubicBezTo>
                    <a:pt x="8624" y="4405"/>
                    <a:pt x="7917" y="4835"/>
                    <a:pt x="7226" y="5290"/>
                  </a:cubicBezTo>
                  <a:cubicBezTo>
                    <a:pt x="8010" y="4524"/>
                    <a:pt x="8623" y="3811"/>
                    <a:pt x="8703" y="3146"/>
                  </a:cubicBezTo>
                  <a:cubicBezTo>
                    <a:pt x="8743" y="2810"/>
                    <a:pt x="8573" y="2426"/>
                    <a:pt x="8248" y="2333"/>
                  </a:cubicBezTo>
                  <a:cubicBezTo>
                    <a:pt x="8197" y="2318"/>
                    <a:pt x="8145" y="2312"/>
                    <a:pt x="8092" y="2312"/>
                  </a:cubicBezTo>
                  <a:cubicBezTo>
                    <a:pt x="7908" y="2312"/>
                    <a:pt x="7723" y="2395"/>
                    <a:pt x="7583" y="2519"/>
                  </a:cubicBezTo>
                  <a:cubicBezTo>
                    <a:pt x="6796" y="3216"/>
                    <a:pt x="6723" y="5099"/>
                    <a:pt x="6719" y="5631"/>
                  </a:cubicBezTo>
                  <a:cubicBezTo>
                    <a:pt x="6388" y="5857"/>
                    <a:pt x="6062" y="6089"/>
                    <a:pt x="5740" y="6326"/>
                  </a:cubicBezTo>
                  <a:cubicBezTo>
                    <a:pt x="5460" y="6533"/>
                    <a:pt x="5182" y="6744"/>
                    <a:pt x="4909" y="6959"/>
                  </a:cubicBezTo>
                  <a:cubicBezTo>
                    <a:pt x="5408" y="6396"/>
                    <a:pt x="6106" y="5525"/>
                    <a:pt x="6170" y="5003"/>
                  </a:cubicBezTo>
                  <a:cubicBezTo>
                    <a:pt x="6211" y="4660"/>
                    <a:pt x="6037" y="4269"/>
                    <a:pt x="5705" y="4174"/>
                  </a:cubicBezTo>
                  <a:cubicBezTo>
                    <a:pt x="5653" y="4159"/>
                    <a:pt x="5599" y="4152"/>
                    <a:pt x="5546" y="4152"/>
                  </a:cubicBezTo>
                  <a:cubicBezTo>
                    <a:pt x="5358" y="4152"/>
                    <a:pt x="5169" y="4237"/>
                    <a:pt x="5025" y="4364"/>
                  </a:cubicBezTo>
                  <a:cubicBezTo>
                    <a:pt x="4217" y="5079"/>
                    <a:pt x="4338" y="6885"/>
                    <a:pt x="4388" y="7378"/>
                  </a:cubicBezTo>
                  <a:cubicBezTo>
                    <a:pt x="3757" y="7895"/>
                    <a:pt x="3146" y="8433"/>
                    <a:pt x="2555" y="8993"/>
                  </a:cubicBezTo>
                  <a:cubicBezTo>
                    <a:pt x="3078" y="8248"/>
                    <a:pt x="3833" y="7057"/>
                    <a:pt x="3835" y="6402"/>
                  </a:cubicBezTo>
                  <a:cubicBezTo>
                    <a:pt x="3836" y="5985"/>
                    <a:pt x="3571" y="5539"/>
                    <a:pt x="3158" y="5472"/>
                  </a:cubicBezTo>
                  <a:cubicBezTo>
                    <a:pt x="3121" y="5466"/>
                    <a:pt x="3084" y="5463"/>
                    <a:pt x="3048" y="5463"/>
                  </a:cubicBezTo>
                  <a:cubicBezTo>
                    <a:pt x="2792" y="5463"/>
                    <a:pt x="2541" y="5603"/>
                    <a:pt x="2368" y="5796"/>
                  </a:cubicBezTo>
                  <a:cubicBezTo>
                    <a:pt x="1501" y="6767"/>
                    <a:pt x="1899" y="8906"/>
                    <a:pt x="2031" y="9500"/>
                  </a:cubicBezTo>
                  <a:cubicBezTo>
                    <a:pt x="1759" y="9771"/>
                    <a:pt x="1491" y="10045"/>
                    <a:pt x="1229" y="10323"/>
                  </a:cubicBezTo>
                  <a:cubicBezTo>
                    <a:pt x="806" y="10773"/>
                    <a:pt x="396" y="11233"/>
                    <a:pt x="1" y="11705"/>
                  </a:cubicBezTo>
                  <a:lnTo>
                    <a:pt x="4" y="11705"/>
                  </a:lnTo>
                  <a:cubicBezTo>
                    <a:pt x="65" y="11721"/>
                    <a:pt x="124" y="11740"/>
                    <a:pt x="182" y="11764"/>
                  </a:cubicBezTo>
                  <a:cubicBezTo>
                    <a:pt x="800" y="11033"/>
                    <a:pt x="1451" y="10330"/>
                    <a:pt x="2133" y="9654"/>
                  </a:cubicBezTo>
                  <a:cubicBezTo>
                    <a:pt x="2438" y="9769"/>
                    <a:pt x="3164" y="10007"/>
                    <a:pt x="4067" y="10007"/>
                  </a:cubicBezTo>
                  <a:cubicBezTo>
                    <a:pt x="4152" y="10007"/>
                    <a:pt x="4239" y="10005"/>
                    <a:pt x="4327" y="10000"/>
                  </a:cubicBezTo>
                  <a:cubicBezTo>
                    <a:pt x="5425" y="9943"/>
                    <a:pt x="5718" y="9327"/>
                    <a:pt x="5588" y="8921"/>
                  </a:cubicBezTo>
                  <a:cubicBezTo>
                    <a:pt x="5531" y="8742"/>
                    <a:pt x="5258" y="8290"/>
                    <a:pt x="4657" y="8290"/>
                  </a:cubicBezTo>
                  <a:cubicBezTo>
                    <a:pt x="4448" y="8290"/>
                    <a:pt x="4198" y="8345"/>
                    <a:pt x="3904" y="8486"/>
                  </a:cubicBezTo>
                  <a:cubicBezTo>
                    <a:pt x="3450" y="8703"/>
                    <a:pt x="2961" y="8985"/>
                    <a:pt x="2588" y="9209"/>
                  </a:cubicBezTo>
                  <a:cubicBezTo>
                    <a:pt x="3178" y="8646"/>
                    <a:pt x="3789" y="8104"/>
                    <a:pt x="4421" y="7584"/>
                  </a:cubicBezTo>
                  <a:cubicBezTo>
                    <a:pt x="4720" y="7750"/>
                    <a:pt x="5442" y="8106"/>
                    <a:pt x="6374" y="8196"/>
                  </a:cubicBezTo>
                  <a:cubicBezTo>
                    <a:pt x="6458" y="8204"/>
                    <a:pt x="6538" y="8208"/>
                    <a:pt x="6613" y="8208"/>
                  </a:cubicBezTo>
                  <a:cubicBezTo>
                    <a:pt x="7446" y="8208"/>
                    <a:pt x="7740" y="7736"/>
                    <a:pt x="7682" y="7376"/>
                  </a:cubicBezTo>
                  <a:cubicBezTo>
                    <a:pt x="7652" y="7187"/>
                    <a:pt x="7426" y="6656"/>
                    <a:pt x="6733" y="6656"/>
                  </a:cubicBezTo>
                  <a:cubicBezTo>
                    <a:pt x="6578" y="6656"/>
                    <a:pt x="6400" y="6682"/>
                    <a:pt x="6196" y="6745"/>
                  </a:cubicBezTo>
                  <a:cubicBezTo>
                    <a:pt x="5722" y="6891"/>
                    <a:pt x="5203" y="7097"/>
                    <a:pt x="4822" y="7256"/>
                  </a:cubicBezTo>
                  <a:cubicBezTo>
                    <a:pt x="5433" y="6770"/>
                    <a:pt x="6059" y="6304"/>
                    <a:pt x="6703" y="5859"/>
                  </a:cubicBezTo>
                  <a:cubicBezTo>
                    <a:pt x="6977" y="6014"/>
                    <a:pt x="7695" y="6377"/>
                    <a:pt x="8626" y="6467"/>
                  </a:cubicBezTo>
                  <a:cubicBezTo>
                    <a:pt x="8708" y="6475"/>
                    <a:pt x="8785" y="6479"/>
                    <a:pt x="8858" y="6479"/>
                  </a:cubicBezTo>
                  <a:cubicBezTo>
                    <a:pt x="9669" y="6479"/>
                    <a:pt x="9953" y="6020"/>
                    <a:pt x="9897" y="5670"/>
                  </a:cubicBezTo>
                  <a:cubicBezTo>
                    <a:pt x="9868" y="5486"/>
                    <a:pt x="9649" y="4970"/>
                    <a:pt x="8976" y="4970"/>
                  </a:cubicBezTo>
                  <a:cubicBezTo>
                    <a:pt x="8825" y="4970"/>
                    <a:pt x="8652" y="4995"/>
                    <a:pt x="8452" y="5057"/>
                  </a:cubicBezTo>
                  <a:cubicBezTo>
                    <a:pt x="8028" y="5187"/>
                    <a:pt x="7566" y="5367"/>
                    <a:pt x="7207" y="5517"/>
                  </a:cubicBezTo>
                  <a:cubicBezTo>
                    <a:pt x="7757" y="5152"/>
                    <a:pt x="8318" y="4802"/>
                    <a:pt x="8888" y="4469"/>
                  </a:cubicBezTo>
                  <a:cubicBezTo>
                    <a:pt x="9769" y="4826"/>
                    <a:pt x="10562" y="5180"/>
                    <a:pt x="11180" y="5180"/>
                  </a:cubicBezTo>
                  <a:cubicBezTo>
                    <a:pt x="11279" y="5180"/>
                    <a:pt x="11373" y="5171"/>
                    <a:pt x="11463" y="5152"/>
                  </a:cubicBezTo>
                  <a:cubicBezTo>
                    <a:pt x="11746" y="5090"/>
                    <a:pt x="12010" y="4845"/>
                    <a:pt x="11995" y="4559"/>
                  </a:cubicBezTo>
                  <a:cubicBezTo>
                    <a:pt x="11984" y="4355"/>
                    <a:pt x="11838" y="4177"/>
                    <a:pt x="11659" y="4077"/>
                  </a:cubicBezTo>
                  <a:cubicBezTo>
                    <a:pt x="11447" y="3959"/>
                    <a:pt x="11178" y="3914"/>
                    <a:pt x="10888" y="3914"/>
                  </a:cubicBezTo>
                  <a:cubicBezTo>
                    <a:pt x="10376" y="3914"/>
                    <a:pt x="9802" y="4056"/>
                    <a:pt x="9378" y="4188"/>
                  </a:cubicBezTo>
                  <a:cubicBezTo>
                    <a:pt x="9934" y="3878"/>
                    <a:pt x="10497" y="3583"/>
                    <a:pt x="11069" y="3303"/>
                  </a:cubicBezTo>
                  <a:cubicBezTo>
                    <a:pt x="11996" y="3564"/>
                    <a:pt x="12886" y="3950"/>
                    <a:pt x="13540" y="3950"/>
                  </a:cubicBezTo>
                  <a:cubicBezTo>
                    <a:pt x="13679" y="3950"/>
                    <a:pt x="13808" y="3932"/>
                    <a:pt x="13924" y="3892"/>
                  </a:cubicBezTo>
                  <a:cubicBezTo>
                    <a:pt x="14210" y="3794"/>
                    <a:pt x="14452" y="3508"/>
                    <a:pt x="14401" y="3213"/>
                  </a:cubicBezTo>
                  <a:cubicBezTo>
                    <a:pt x="14365" y="3003"/>
                    <a:pt x="14192" y="2837"/>
                    <a:pt x="13994" y="2756"/>
                  </a:cubicBezTo>
                  <a:cubicBezTo>
                    <a:pt x="13810" y="2680"/>
                    <a:pt x="13590" y="2649"/>
                    <a:pt x="13355" y="2649"/>
                  </a:cubicBezTo>
                  <a:cubicBezTo>
                    <a:pt x="12879" y="2649"/>
                    <a:pt x="12339" y="2777"/>
                    <a:pt x="11891" y="2916"/>
                  </a:cubicBezTo>
                  <a:cubicBezTo>
                    <a:pt x="12740" y="2531"/>
                    <a:pt x="13603" y="2182"/>
                    <a:pt x="14482" y="1870"/>
                  </a:cubicBezTo>
                  <a:cubicBezTo>
                    <a:pt x="14779" y="1861"/>
                    <a:pt x="15076" y="1860"/>
                    <a:pt x="15366" y="1860"/>
                  </a:cubicBezTo>
                  <a:cubicBezTo>
                    <a:pt x="15459" y="1860"/>
                    <a:pt x="15550" y="1860"/>
                    <a:pt x="15641" y="1860"/>
                  </a:cubicBezTo>
                  <a:cubicBezTo>
                    <a:pt x="16698" y="1860"/>
                    <a:pt x="17640" y="1844"/>
                    <a:pt x="18164" y="1448"/>
                  </a:cubicBezTo>
                  <a:cubicBezTo>
                    <a:pt x="18480" y="1210"/>
                    <a:pt x="18666" y="756"/>
                    <a:pt x="18481" y="408"/>
                  </a:cubicBezTo>
                  <a:cubicBezTo>
                    <a:pt x="18350" y="162"/>
                    <a:pt x="18066" y="25"/>
                    <a:pt x="17785" y="4"/>
                  </a:cubicBezTo>
                  <a:cubicBezTo>
                    <a:pt x="17748" y="1"/>
                    <a:pt x="17711" y="0"/>
                    <a:pt x="17673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2367750" y="4061950"/>
              <a:ext cx="961250" cy="493100"/>
            </a:xfrm>
            <a:custGeom>
              <a:rect b="b" l="l" r="r" t="t"/>
              <a:pathLst>
                <a:path extrusionOk="0" h="19724" w="38450">
                  <a:moveTo>
                    <a:pt x="344" y="0"/>
                  </a:moveTo>
                  <a:cubicBezTo>
                    <a:pt x="155" y="0"/>
                    <a:pt x="1" y="154"/>
                    <a:pt x="1" y="344"/>
                  </a:cubicBezTo>
                  <a:lnTo>
                    <a:pt x="1" y="19379"/>
                  </a:lnTo>
                  <a:cubicBezTo>
                    <a:pt x="1" y="19569"/>
                    <a:pt x="155" y="19724"/>
                    <a:pt x="344" y="19724"/>
                  </a:cubicBezTo>
                  <a:lnTo>
                    <a:pt x="38106" y="19724"/>
                  </a:lnTo>
                  <a:cubicBezTo>
                    <a:pt x="38295" y="19724"/>
                    <a:pt x="38450" y="19569"/>
                    <a:pt x="38450" y="19379"/>
                  </a:cubicBezTo>
                  <a:lnTo>
                    <a:pt x="38450" y="344"/>
                  </a:lnTo>
                  <a:cubicBezTo>
                    <a:pt x="38450" y="154"/>
                    <a:pt x="38295" y="0"/>
                    <a:pt x="38106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238337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2404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2424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24453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246605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248672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25073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25280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2548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25693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25900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2610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26313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2652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2672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269337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2714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2734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275535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2776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2796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2817350" y="4080725"/>
              <a:ext cx="20725" cy="455550"/>
            </a:xfrm>
            <a:custGeom>
              <a:rect b="b" l="l" r="r" t="t"/>
              <a:pathLst>
                <a:path extrusionOk="0" h="18222" w="829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28380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2858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287937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29000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292070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294137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2962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2982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300335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024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044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3065350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308602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1066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31273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14802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16867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1" y="1"/>
                  </a:moveTo>
                  <a:lnTo>
                    <a:pt x="1" y="18221"/>
                  </a:lnTo>
                  <a:lnTo>
                    <a:pt x="828" y="1822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18935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1" y="1"/>
                  </a:moveTo>
                  <a:lnTo>
                    <a:pt x="1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3210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3230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251375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272025" y="4080725"/>
              <a:ext cx="20700" cy="455550"/>
            </a:xfrm>
            <a:custGeom>
              <a:rect b="b" l="l" r="r" t="t"/>
              <a:pathLst>
                <a:path extrusionOk="0" h="18222" w="828">
                  <a:moveTo>
                    <a:pt x="0" y="1"/>
                  </a:moveTo>
                  <a:lnTo>
                    <a:pt x="0" y="18221"/>
                  </a:lnTo>
                  <a:lnTo>
                    <a:pt x="827" y="18221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292700" y="4080725"/>
              <a:ext cx="20675" cy="455550"/>
            </a:xfrm>
            <a:custGeom>
              <a:rect b="b" l="l" r="r" t="t"/>
              <a:pathLst>
                <a:path extrusionOk="0" h="18222" w="827">
                  <a:moveTo>
                    <a:pt x="0" y="1"/>
                  </a:moveTo>
                  <a:lnTo>
                    <a:pt x="0" y="18221"/>
                  </a:lnTo>
                  <a:lnTo>
                    <a:pt x="826" y="1822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2388850" y="4086200"/>
              <a:ext cx="919050" cy="444600"/>
            </a:xfrm>
            <a:custGeom>
              <a:rect b="b" l="l" r="r" t="t"/>
              <a:pathLst>
                <a:path extrusionOk="0" h="17784" w="36762">
                  <a:moveTo>
                    <a:pt x="0" y="0"/>
                  </a:moveTo>
                  <a:lnTo>
                    <a:pt x="0" y="17784"/>
                  </a:lnTo>
                  <a:lnTo>
                    <a:pt x="36762" y="17784"/>
                  </a:lnTo>
                  <a:lnTo>
                    <a:pt x="36762" y="0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2388850" y="4086200"/>
              <a:ext cx="919050" cy="77725"/>
            </a:xfrm>
            <a:custGeom>
              <a:rect b="b" l="l" r="r" t="t"/>
              <a:pathLst>
                <a:path extrusionOk="0" h="3109" w="36762">
                  <a:moveTo>
                    <a:pt x="0" y="0"/>
                  </a:moveTo>
                  <a:lnTo>
                    <a:pt x="0" y="3109"/>
                  </a:lnTo>
                  <a:lnTo>
                    <a:pt x="36762" y="3109"/>
                  </a:lnTo>
                  <a:lnTo>
                    <a:pt x="36762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2793650" y="4555025"/>
              <a:ext cx="151625" cy="113400"/>
            </a:xfrm>
            <a:custGeom>
              <a:rect b="b" l="l" r="r" t="t"/>
              <a:pathLst>
                <a:path extrusionOk="0" h="4536" w="6065">
                  <a:moveTo>
                    <a:pt x="1" y="1"/>
                  </a:moveTo>
                  <a:lnTo>
                    <a:pt x="1" y="4535"/>
                  </a:lnTo>
                  <a:lnTo>
                    <a:pt x="6065" y="4535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2793650" y="4593175"/>
              <a:ext cx="151625" cy="75250"/>
            </a:xfrm>
            <a:custGeom>
              <a:rect b="b" l="l" r="r" t="t"/>
              <a:pathLst>
                <a:path extrusionOk="0" h="3010" w="6065">
                  <a:moveTo>
                    <a:pt x="6065" y="0"/>
                  </a:moveTo>
                  <a:lnTo>
                    <a:pt x="1" y="1908"/>
                  </a:lnTo>
                  <a:lnTo>
                    <a:pt x="1" y="3009"/>
                  </a:lnTo>
                  <a:lnTo>
                    <a:pt x="6065" y="3009"/>
                  </a:lnTo>
                  <a:lnTo>
                    <a:pt x="6065" y="0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2686600" y="4668400"/>
              <a:ext cx="365750" cy="25500"/>
            </a:xfrm>
            <a:custGeom>
              <a:rect b="b" l="l" r="r" t="t"/>
              <a:pathLst>
                <a:path extrusionOk="0" h="1020" w="14630">
                  <a:moveTo>
                    <a:pt x="94" y="0"/>
                  </a:moveTo>
                  <a:cubicBezTo>
                    <a:pt x="42" y="0"/>
                    <a:pt x="0" y="42"/>
                    <a:pt x="0" y="95"/>
                  </a:cubicBezTo>
                  <a:lnTo>
                    <a:pt x="0" y="925"/>
                  </a:lnTo>
                  <a:cubicBezTo>
                    <a:pt x="0" y="977"/>
                    <a:pt x="42" y="1019"/>
                    <a:pt x="94" y="1019"/>
                  </a:cubicBezTo>
                  <a:lnTo>
                    <a:pt x="14536" y="1019"/>
                  </a:lnTo>
                  <a:cubicBezTo>
                    <a:pt x="14588" y="1019"/>
                    <a:pt x="14629" y="977"/>
                    <a:pt x="14630" y="925"/>
                  </a:cubicBezTo>
                  <a:lnTo>
                    <a:pt x="14630" y="95"/>
                  </a:lnTo>
                  <a:cubicBezTo>
                    <a:pt x="14629" y="42"/>
                    <a:pt x="14588" y="0"/>
                    <a:pt x="14536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2599250" y="4215025"/>
              <a:ext cx="540425" cy="60725"/>
            </a:xfrm>
            <a:custGeom>
              <a:rect b="b" l="l" r="r" t="t"/>
              <a:pathLst>
                <a:path extrusionOk="0" h="2429" w="21617">
                  <a:moveTo>
                    <a:pt x="1" y="1"/>
                  </a:moveTo>
                  <a:lnTo>
                    <a:pt x="1" y="2428"/>
                  </a:lnTo>
                  <a:lnTo>
                    <a:pt x="21616" y="2428"/>
                  </a:lnTo>
                  <a:lnTo>
                    <a:pt x="21616" y="1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2609400" y="4225000"/>
              <a:ext cx="520125" cy="40775"/>
            </a:xfrm>
            <a:custGeom>
              <a:rect b="b" l="l" r="r" t="t"/>
              <a:pathLst>
                <a:path extrusionOk="0" h="1631" w="20805">
                  <a:moveTo>
                    <a:pt x="1" y="1"/>
                  </a:moveTo>
                  <a:lnTo>
                    <a:pt x="1" y="1631"/>
                  </a:lnTo>
                  <a:lnTo>
                    <a:pt x="20805" y="1631"/>
                  </a:lnTo>
                  <a:lnTo>
                    <a:pt x="20805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2609400" y="4225000"/>
              <a:ext cx="307750" cy="40775"/>
            </a:xfrm>
            <a:custGeom>
              <a:rect b="b" l="l" r="r" t="t"/>
              <a:pathLst>
                <a:path extrusionOk="0" h="1631" w="12310">
                  <a:moveTo>
                    <a:pt x="1" y="1"/>
                  </a:moveTo>
                  <a:lnTo>
                    <a:pt x="1" y="1631"/>
                  </a:lnTo>
                  <a:lnTo>
                    <a:pt x="10403" y="1631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895650" y="4225000"/>
              <a:ext cx="65675" cy="40775"/>
            </a:xfrm>
            <a:custGeom>
              <a:rect b="b" l="l" r="r" t="t"/>
              <a:pathLst>
                <a:path extrusionOk="0" h="1631" w="2627">
                  <a:moveTo>
                    <a:pt x="1907" y="1"/>
                  </a:moveTo>
                  <a:lnTo>
                    <a:pt x="0" y="1631"/>
                  </a:lnTo>
                  <a:lnTo>
                    <a:pt x="719" y="1631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940950" y="4225000"/>
              <a:ext cx="55925" cy="40775"/>
            </a:xfrm>
            <a:custGeom>
              <a:rect b="b" l="l" r="r" t="t"/>
              <a:pathLst>
                <a:path extrusionOk="0" h="1631" w="2237">
                  <a:moveTo>
                    <a:pt x="1908" y="1"/>
                  </a:moveTo>
                  <a:lnTo>
                    <a:pt x="1" y="1631"/>
                  </a:lnTo>
                  <a:lnTo>
                    <a:pt x="329" y="1631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719250" y="4322650"/>
              <a:ext cx="44850" cy="54700"/>
            </a:xfrm>
            <a:custGeom>
              <a:rect b="b" l="l" r="r" t="t"/>
              <a:pathLst>
                <a:path extrusionOk="0" h="2188" w="1794">
                  <a:moveTo>
                    <a:pt x="872" y="0"/>
                  </a:moveTo>
                  <a:cubicBezTo>
                    <a:pt x="765" y="0"/>
                    <a:pt x="659" y="17"/>
                    <a:pt x="557" y="48"/>
                  </a:cubicBezTo>
                  <a:cubicBezTo>
                    <a:pt x="463" y="76"/>
                    <a:pt x="375" y="120"/>
                    <a:pt x="298" y="177"/>
                  </a:cubicBezTo>
                  <a:cubicBezTo>
                    <a:pt x="227" y="230"/>
                    <a:pt x="169" y="297"/>
                    <a:pt x="127" y="375"/>
                  </a:cubicBezTo>
                  <a:cubicBezTo>
                    <a:pt x="86" y="452"/>
                    <a:pt x="65" y="539"/>
                    <a:pt x="65" y="627"/>
                  </a:cubicBezTo>
                  <a:cubicBezTo>
                    <a:pt x="64" y="707"/>
                    <a:pt x="76" y="787"/>
                    <a:pt x="102" y="862"/>
                  </a:cubicBezTo>
                  <a:cubicBezTo>
                    <a:pt x="127" y="928"/>
                    <a:pt x="165" y="986"/>
                    <a:pt x="216" y="1034"/>
                  </a:cubicBezTo>
                  <a:cubicBezTo>
                    <a:pt x="272" y="1086"/>
                    <a:pt x="337" y="1127"/>
                    <a:pt x="408" y="1157"/>
                  </a:cubicBezTo>
                  <a:cubicBezTo>
                    <a:pt x="496" y="1194"/>
                    <a:pt x="587" y="1223"/>
                    <a:pt x="679" y="1243"/>
                  </a:cubicBezTo>
                  <a:cubicBezTo>
                    <a:pt x="793" y="1272"/>
                    <a:pt x="893" y="1295"/>
                    <a:pt x="980" y="1314"/>
                  </a:cubicBezTo>
                  <a:cubicBezTo>
                    <a:pt x="1053" y="1328"/>
                    <a:pt x="1127" y="1348"/>
                    <a:pt x="1198" y="1371"/>
                  </a:cubicBezTo>
                  <a:cubicBezTo>
                    <a:pt x="1257" y="1391"/>
                    <a:pt x="1301" y="1415"/>
                    <a:pt x="1330" y="1444"/>
                  </a:cubicBezTo>
                  <a:cubicBezTo>
                    <a:pt x="1359" y="1473"/>
                    <a:pt x="1375" y="1512"/>
                    <a:pt x="1373" y="1553"/>
                  </a:cubicBezTo>
                  <a:cubicBezTo>
                    <a:pt x="1374" y="1595"/>
                    <a:pt x="1360" y="1637"/>
                    <a:pt x="1333" y="1670"/>
                  </a:cubicBezTo>
                  <a:cubicBezTo>
                    <a:pt x="1304" y="1703"/>
                    <a:pt x="1268" y="1730"/>
                    <a:pt x="1227" y="1748"/>
                  </a:cubicBezTo>
                  <a:cubicBezTo>
                    <a:pt x="1180" y="1771"/>
                    <a:pt x="1128" y="1787"/>
                    <a:pt x="1076" y="1794"/>
                  </a:cubicBezTo>
                  <a:cubicBezTo>
                    <a:pt x="1021" y="1802"/>
                    <a:pt x="966" y="1808"/>
                    <a:pt x="911" y="1808"/>
                  </a:cubicBezTo>
                  <a:cubicBezTo>
                    <a:pt x="906" y="1808"/>
                    <a:pt x="901" y="1807"/>
                    <a:pt x="896" y="1807"/>
                  </a:cubicBezTo>
                  <a:cubicBezTo>
                    <a:pt x="889" y="1808"/>
                    <a:pt x="881" y="1808"/>
                    <a:pt x="874" y="1808"/>
                  </a:cubicBezTo>
                  <a:cubicBezTo>
                    <a:pt x="815" y="1808"/>
                    <a:pt x="756" y="1801"/>
                    <a:pt x="699" y="1788"/>
                  </a:cubicBezTo>
                  <a:cubicBezTo>
                    <a:pt x="653" y="1777"/>
                    <a:pt x="608" y="1761"/>
                    <a:pt x="567" y="1738"/>
                  </a:cubicBezTo>
                  <a:cubicBezTo>
                    <a:pt x="535" y="1720"/>
                    <a:pt x="507" y="1697"/>
                    <a:pt x="484" y="1669"/>
                  </a:cubicBezTo>
                  <a:cubicBezTo>
                    <a:pt x="463" y="1644"/>
                    <a:pt x="446" y="1617"/>
                    <a:pt x="431" y="1589"/>
                  </a:cubicBezTo>
                  <a:cubicBezTo>
                    <a:pt x="421" y="1567"/>
                    <a:pt x="404" y="1549"/>
                    <a:pt x="385" y="1535"/>
                  </a:cubicBezTo>
                  <a:cubicBezTo>
                    <a:pt x="363" y="1522"/>
                    <a:pt x="339" y="1516"/>
                    <a:pt x="315" y="1516"/>
                  </a:cubicBezTo>
                  <a:cubicBezTo>
                    <a:pt x="311" y="1516"/>
                    <a:pt x="308" y="1516"/>
                    <a:pt x="304" y="1517"/>
                  </a:cubicBezTo>
                  <a:lnTo>
                    <a:pt x="87" y="1517"/>
                  </a:lnTo>
                  <a:cubicBezTo>
                    <a:pt x="65" y="1517"/>
                    <a:pt x="43" y="1525"/>
                    <a:pt x="27" y="1539"/>
                  </a:cubicBezTo>
                  <a:cubicBezTo>
                    <a:pt x="9" y="1554"/>
                    <a:pt x="1" y="1576"/>
                    <a:pt x="4" y="1598"/>
                  </a:cubicBezTo>
                  <a:cubicBezTo>
                    <a:pt x="9" y="1685"/>
                    <a:pt x="38" y="1769"/>
                    <a:pt x="87" y="1842"/>
                  </a:cubicBezTo>
                  <a:cubicBezTo>
                    <a:pt x="139" y="1916"/>
                    <a:pt x="206" y="1980"/>
                    <a:pt x="283" y="2028"/>
                  </a:cubicBezTo>
                  <a:cubicBezTo>
                    <a:pt x="370" y="2082"/>
                    <a:pt x="466" y="2122"/>
                    <a:pt x="565" y="2147"/>
                  </a:cubicBezTo>
                  <a:cubicBezTo>
                    <a:pt x="669" y="2173"/>
                    <a:pt x="777" y="2187"/>
                    <a:pt x="885" y="2187"/>
                  </a:cubicBezTo>
                  <a:cubicBezTo>
                    <a:pt x="889" y="2187"/>
                    <a:pt x="892" y="2187"/>
                    <a:pt x="896" y="2187"/>
                  </a:cubicBezTo>
                  <a:cubicBezTo>
                    <a:pt x="903" y="2187"/>
                    <a:pt x="910" y="2187"/>
                    <a:pt x="917" y="2187"/>
                  </a:cubicBezTo>
                  <a:cubicBezTo>
                    <a:pt x="1036" y="2187"/>
                    <a:pt x="1156" y="2171"/>
                    <a:pt x="1271" y="2139"/>
                  </a:cubicBezTo>
                  <a:cubicBezTo>
                    <a:pt x="1372" y="2112"/>
                    <a:pt x="1468" y="2067"/>
                    <a:pt x="1553" y="2007"/>
                  </a:cubicBezTo>
                  <a:cubicBezTo>
                    <a:pt x="1627" y="1954"/>
                    <a:pt x="1687" y="1886"/>
                    <a:pt x="1730" y="1806"/>
                  </a:cubicBezTo>
                  <a:cubicBezTo>
                    <a:pt x="1772" y="1729"/>
                    <a:pt x="1793" y="1641"/>
                    <a:pt x="1793" y="1553"/>
                  </a:cubicBezTo>
                  <a:cubicBezTo>
                    <a:pt x="1794" y="1477"/>
                    <a:pt x="1779" y="1402"/>
                    <a:pt x="1750" y="1331"/>
                  </a:cubicBezTo>
                  <a:cubicBezTo>
                    <a:pt x="1721" y="1265"/>
                    <a:pt x="1678" y="1206"/>
                    <a:pt x="1623" y="1159"/>
                  </a:cubicBezTo>
                  <a:cubicBezTo>
                    <a:pt x="1558" y="1105"/>
                    <a:pt x="1483" y="1061"/>
                    <a:pt x="1403" y="1032"/>
                  </a:cubicBezTo>
                  <a:cubicBezTo>
                    <a:pt x="1299" y="993"/>
                    <a:pt x="1192" y="962"/>
                    <a:pt x="1082" y="939"/>
                  </a:cubicBezTo>
                  <a:cubicBezTo>
                    <a:pt x="970" y="915"/>
                    <a:pt x="874" y="893"/>
                    <a:pt x="798" y="876"/>
                  </a:cubicBezTo>
                  <a:cubicBezTo>
                    <a:pt x="735" y="861"/>
                    <a:pt x="673" y="842"/>
                    <a:pt x="614" y="817"/>
                  </a:cubicBezTo>
                  <a:cubicBezTo>
                    <a:pt x="567" y="795"/>
                    <a:pt x="534" y="770"/>
                    <a:pt x="514" y="740"/>
                  </a:cubicBezTo>
                  <a:cubicBezTo>
                    <a:pt x="493" y="706"/>
                    <a:pt x="483" y="667"/>
                    <a:pt x="485" y="626"/>
                  </a:cubicBezTo>
                  <a:cubicBezTo>
                    <a:pt x="484" y="590"/>
                    <a:pt x="496" y="554"/>
                    <a:pt x="516" y="523"/>
                  </a:cubicBezTo>
                  <a:cubicBezTo>
                    <a:pt x="538" y="491"/>
                    <a:pt x="567" y="465"/>
                    <a:pt x="601" y="445"/>
                  </a:cubicBezTo>
                  <a:cubicBezTo>
                    <a:pt x="640" y="422"/>
                    <a:pt x="684" y="407"/>
                    <a:pt x="728" y="397"/>
                  </a:cubicBezTo>
                  <a:cubicBezTo>
                    <a:pt x="778" y="385"/>
                    <a:pt x="830" y="380"/>
                    <a:pt x="882" y="380"/>
                  </a:cubicBezTo>
                  <a:cubicBezTo>
                    <a:pt x="1006" y="380"/>
                    <a:pt x="1099" y="399"/>
                    <a:pt x="1162" y="437"/>
                  </a:cubicBezTo>
                  <a:cubicBezTo>
                    <a:pt x="1219" y="469"/>
                    <a:pt x="1268" y="513"/>
                    <a:pt x="1303" y="568"/>
                  </a:cubicBezTo>
                  <a:cubicBezTo>
                    <a:pt x="1315" y="589"/>
                    <a:pt x="1332" y="607"/>
                    <a:pt x="1352" y="621"/>
                  </a:cubicBezTo>
                  <a:cubicBezTo>
                    <a:pt x="1369" y="635"/>
                    <a:pt x="1395" y="642"/>
                    <a:pt x="1430" y="642"/>
                  </a:cubicBezTo>
                  <a:lnTo>
                    <a:pt x="1648" y="642"/>
                  </a:lnTo>
                  <a:cubicBezTo>
                    <a:pt x="1669" y="642"/>
                    <a:pt x="1691" y="634"/>
                    <a:pt x="1708" y="618"/>
                  </a:cubicBezTo>
                  <a:cubicBezTo>
                    <a:pt x="1725" y="604"/>
                    <a:pt x="1734" y="582"/>
                    <a:pt x="1730" y="559"/>
                  </a:cubicBezTo>
                  <a:cubicBezTo>
                    <a:pt x="1724" y="494"/>
                    <a:pt x="1704" y="430"/>
                    <a:pt x="1670" y="373"/>
                  </a:cubicBezTo>
                  <a:cubicBezTo>
                    <a:pt x="1630" y="301"/>
                    <a:pt x="1576" y="240"/>
                    <a:pt x="1511" y="192"/>
                  </a:cubicBezTo>
                  <a:cubicBezTo>
                    <a:pt x="1431" y="132"/>
                    <a:pt x="1342" y="86"/>
                    <a:pt x="1247" y="55"/>
                  </a:cubicBezTo>
                  <a:cubicBezTo>
                    <a:pt x="1141" y="19"/>
                    <a:pt x="1020" y="0"/>
                    <a:pt x="882" y="0"/>
                  </a:cubicBezTo>
                  <a:cubicBezTo>
                    <a:pt x="878" y="0"/>
                    <a:pt x="875" y="0"/>
                    <a:pt x="872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772875" y="4323400"/>
              <a:ext cx="38250" cy="53175"/>
            </a:xfrm>
            <a:custGeom>
              <a:rect b="b" l="l" r="r" t="t"/>
              <a:pathLst>
                <a:path extrusionOk="0" h="2127" w="1530">
                  <a:moveTo>
                    <a:pt x="84" y="0"/>
                  </a:moveTo>
                  <a:cubicBezTo>
                    <a:pt x="63" y="0"/>
                    <a:pt x="41" y="9"/>
                    <a:pt x="26" y="25"/>
                  </a:cubicBezTo>
                  <a:cubicBezTo>
                    <a:pt x="10" y="39"/>
                    <a:pt x="1" y="60"/>
                    <a:pt x="2" y="82"/>
                  </a:cubicBezTo>
                  <a:lnTo>
                    <a:pt x="2" y="2044"/>
                  </a:lnTo>
                  <a:cubicBezTo>
                    <a:pt x="1" y="2066"/>
                    <a:pt x="10" y="2087"/>
                    <a:pt x="26" y="2102"/>
                  </a:cubicBezTo>
                  <a:cubicBezTo>
                    <a:pt x="41" y="2118"/>
                    <a:pt x="63" y="2126"/>
                    <a:pt x="84" y="2126"/>
                  </a:cubicBezTo>
                  <a:lnTo>
                    <a:pt x="1446" y="2126"/>
                  </a:lnTo>
                  <a:cubicBezTo>
                    <a:pt x="1467" y="2126"/>
                    <a:pt x="1489" y="2118"/>
                    <a:pt x="1505" y="2102"/>
                  </a:cubicBezTo>
                  <a:cubicBezTo>
                    <a:pt x="1520" y="2087"/>
                    <a:pt x="1529" y="2066"/>
                    <a:pt x="1529" y="2044"/>
                  </a:cubicBezTo>
                  <a:lnTo>
                    <a:pt x="1529" y="1828"/>
                  </a:lnTo>
                  <a:cubicBezTo>
                    <a:pt x="1529" y="1806"/>
                    <a:pt x="1520" y="1786"/>
                    <a:pt x="1505" y="1771"/>
                  </a:cubicBezTo>
                  <a:cubicBezTo>
                    <a:pt x="1489" y="1755"/>
                    <a:pt x="1467" y="1746"/>
                    <a:pt x="1446" y="1746"/>
                  </a:cubicBezTo>
                  <a:lnTo>
                    <a:pt x="420" y="1747"/>
                  </a:lnTo>
                  <a:lnTo>
                    <a:pt x="420" y="1242"/>
                  </a:lnTo>
                  <a:lnTo>
                    <a:pt x="1352" y="1242"/>
                  </a:lnTo>
                  <a:cubicBezTo>
                    <a:pt x="1374" y="1242"/>
                    <a:pt x="1396" y="1234"/>
                    <a:pt x="1411" y="1218"/>
                  </a:cubicBezTo>
                  <a:cubicBezTo>
                    <a:pt x="1427" y="1203"/>
                    <a:pt x="1436" y="1182"/>
                    <a:pt x="1436" y="1160"/>
                  </a:cubicBezTo>
                  <a:lnTo>
                    <a:pt x="1436" y="945"/>
                  </a:lnTo>
                  <a:cubicBezTo>
                    <a:pt x="1436" y="923"/>
                    <a:pt x="1427" y="902"/>
                    <a:pt x="1411" y="887"/>
                  </a:cubicBezTo>
                  <a:cubicBezTo>
                    <a:pt x="1396" y="872"/>
                    <a:pt x="1374" y="862"/>
                    <a:pt x="1352" y="862"/>
                  </a:cubicBezTo>
                  <a:lnTo>
                    <a:pt x="420" y="862"/>
                  </a:lnTo>
                  <a:lnTo>
                    <a:pt x="420" y="380"/>
                  </a:lnTo>
                  <a:lnTo>
                    <a:pt x="1421" y="380"/>
                  </a:lnTo>
                  <a:cubicBezTo>
                    <a:pt x="1443" y="380"/>
                    <a:pt x="1464" y="372"/>
                    <a:pt x="1480" y="355"/>
                  </a:cubicBezTo>
                  <a:cubicBezTo>
                    <a:pt x="1495" y="341"/>
                    <a:pt x="1505" y="320"/>
                    <a:pt x="1505" y="298"/>
                  </a:cubicBezTo>
                  <a:lnTo>
                    <a:pt x="1505" y="82"/>
                  </a:lnTo>
                  <a:cubicBezTo>
                    <a:pt x="1505" y="60"/>
                    <a:pt x="1495" y="39"/>
                    <a:pt x="1480" y="25"/>
                  </a:cubicBezTo>
                  <a:cubicBezTo>
                    <a:pt x="1464" y="9"/>
                    <a:pt x="1443" y="0"/>
                    <a:pt x="1421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815650" y="4323400"/>
              <a:ext cx="52575" cy="53175"/>
            </a:xfrm>
            <a:custGeom>
              <a:rect b="b" l="l" r="r" t="t"/>
              <a:pathLst>
                <a:path extrusionOk="0" h="2127" w="2103">
                  <a:moveTo>
                    <a:pt x="1051" y="468"/>
                  </a:moveTo>
                  <a:lnTo>
                    <a:pt x="1393" y="1333"/>
                  </a:lnTo>
                  <a:lnTo>
                    <a:pt x="711" y="1333"/>
                  </a:lnTo>
                  <a:lnTo>
                    <a:pt x="1051" y="468"/>
                  </a:lnTo>
                  <a:close/>
                  <a:moveTo>
                    <a:pt x="882" y="0"/>
                  </a:moveTo>
                  <a:cubicBezTo>
                    <a:pt x="848" y="0"/>
                    <a:pt x="824" y="9"/>
                    <a:pt x="807" y="26"/>
                  </a:cubicBezTo>
                  <a:cubicBezTo>
                    <a:pt x="787" y="49"/>
                    <a:pt x="773" y="76"/>
                    <a:pt x="764" y="104"/>
                  </a:cubicBezTo>
                  <a:lnTo>
                    <a:pt x="4" y="2023"/>
                  </a:lnTo>
                  <a:cubicBezTo>
                    <a:pt x="2" y="2030"/>
                    <a:pt x="1" y="2037"/>
                    <a:pt x="1" y="2044"/>
                  </a:cubicBezTo>
                  <a:cubicBezTo>
                    <a:pt x="1" y="2066"/>
                    <a:pt x="10" y="2087"/>
                    <a:pt x="25" y="2102"/>
                  </a:cubicBezTo>
                  <a:cubicBezTo>
                    <a:pt x="41" y="2118"/>
                    <a:pt x="63" y="2126"/>
                    <a:pt x="84" y="2126"/>
                  </a:cubicBezTo>
                  <a:lnTo>
                    <a:pt x="308" y="2126"/>
                  </a:lnTo>
                  <a:cubicBezTo>
                    <a:pt x="349" y="2126"/>
                    <a:pt x="378" y="2118"/>
                    <a:pt x="395" y="2100"/>
                  </a:cubicBezTo>
                  <a:cubicBezTo>
                    <a:pt x="410" y="2086"/>
                    <a:pt x="421" y="2069"/>
                    <a:pt x="429" y="2051"/>
                  </a:cubicBezTo>
                  <a:lnTo>
                    <a:pt x="562" y="1714"/>
                  </a:lnTo>
                  <a:lnTo>
                    <a:pt x="1542" y="1714"/>
                  </a:lnTo>
                  <a:lnTo>
                    <a:pt x="1674" y="2051"/>
                  </a:lnTo>
                  <a:cubicBezTo>
                    <a:pt x="1683" y="2069"/>
                    <a:pt x="1694" y="2086"/>
                    <a:pt x="1709" y="2100"/>
                  </a:cubicBezTo>
                  <a:cubicBezTo>
                    <a:pt x="1725" y="2118"/>
                    <a:pt x="1754" y="2126"/>
                    <a:pt x="1796" y="2126"/>
                  </a:cubicBezTo>
                  <a:lnTo>
                    <a:pt x="2018" y="2126"/>
                  </a:lnTo>
                  <a:cubicBezTo>
                    <a:pt x="2041" y="2126"/>
                    <a:pt x="2062" y="2118"/>
                    <a:pt x="2077" y="2102"/>
                  </a:cubicBezTo>
                  <a:cubicBezTo>
                    <a:pt x="2094" y="2087"/>
                    <a:pt x="2103" y="2066"/>
                    <a:pt x="2102" y="2044"/>
                  </a:cubicBezTo>
                  <a:cubicBezTo>
                    <a:pt x="2103" y="2037"/>
                    <a:pt x="2102" y="2030"/>
                    <a:pt x="2099" y="2023"/>
                  </a:cubicBezTo>
                  <a:lnTo>
                    <a:pt x="1340" y="104"/>
                  </a:lnTo>
                  <a:cubicBezTo>
                    <a:pt x="1331" y="76"/>
                    <a:pt x="1316" y="49"/>
                    <a:pt x="1297" y="26"/>
                  </a:cubicBezTo>
                  <a:cubicBezTo>
                    <a:pt x="1280" y="9"/>
                    <a:pt x="1255" y="0"/>
                    <a:pt x="1222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875250" y="4323400"/>
              <a:ext cx="42575" cy="53200"/>
            </a:xfrm>
            <a:custGeom>
              <a:rect b="b" l="l" r="r" t="t"/>
              <a:pathLst>
                <a:path extrusionOk="0" h="2128" w="1703">
                  <a:moveTo>
                    <a:pt x="868" y="380"/>
                  </a:moveTo>
                  <a:cubicBezTo>
                    <a:pt x="986" y="380"/>
                    <a:pt x="1080" y="400"/>
                    <a:pt x="1151" y="438"/>
                  </a:cubicBezTo>
                  <a:cubicBezTo>
                    <a:pt x="1221" y="476"/>
                    <a:pt x="1256" y="552"/>
                    <a:pt x="1256" y="666"/>
                  </a:cubicBezTo>
                  <a:cubicBezTo>
                    <a:pt x="1256" y="778"/>
                    <a:pt x="1221" y="856"/>
                    <a:pt x="1151" y="897"/>
                  </a:cubicBezTo>
                  <a:cubicBezTo>
                    <a:pt x="1080" y="937"/>
                    <a:pt x="986" y="957"/>
                    <a:pt x="868" y="957"/>
                  </a:cubicBezTo>
                  <a:lnTo>
                    <a:pt x="419" y="957"/>
                  </a:lnTo>
                  <a:lnTo>
                    <a:pt x="419" y="380"/>
                  </a:lnTo>
                  <a:close/>
                  <a:moveTo>
                    <a:pt x="884" y="0"/>
                  </a:moveTo>
                  <a:lnTo>
                    <a:pt x="84" y="1"/>
                  </a:lnTo>
                  <a:cubicBezTo>
                    <a:pt x="63" y="1"/>
                    <a:pt x="41" y="9"/>
                    <a:pt x="25" y="26"/>
                  </a:cubicBezTo>
                  <a:cubicBezTo>
                    <a:pt x="10" y="40"/>
                    <a:pt x="1" y="61"/>
                    <a:pt x="1" y="83"/>
                  </a:cubicBezTo>
                  <a:lnTo>
                    <a:pt x="1" y="2046"/>
                  </a:lnTo>
                  <a:cubicBezTo>
                    <a:pt x="1" y="2067"/>
                    <a:pt x="10" y="2088"/>
                    <a:pt x="25" y="2102"/>
                  </a:cubicBezTo>
                  <a:cubicBezTo>
                    <a:pt x="41" y="2118"/>
                    <a:pt x="63" y="2127"/>
                    <a:pt x="84" y="2127"/>
                  </a:cubicBezTo>
                  <a:lnTo>
                    <a:pt x="336" y="2127"/>
                  </a:lnTo>
                  <a:cubicBezTo>
                    <a:pt x="358" y="2127"/>
                    <a:pt x="379" y="2118"/>
                    <a:pt x="395" y="2102"/>
                  </a:cubicBezTo>
                  <a:cubicBezTo>
                    <a:pt x="410" y="2088"/>
                    <a:pt x="420" y="2067"/>
                    <a:pt x="420" y="2046"/>
                  </a:cubicBezTo>
                  <a:lnTo>
                    <a:pt x="420" y="1337"/>
                  </a:lnTo>
                  <a:lnTo>
                    <a:pt x="832" y="1337"/>
                  </a:lnTo>
                  <a:lnTo>
                    <a:pt x="1238" y="2046"/>
                  </a:lnTo>
                  <a:cubicBezTo>
                    <a:pt x="1249" y="2065"/>
                    <a:pt x="1262" y="2083"/>
                    <a:pt x="1279" y="2098"/>
                  </a:cubicBezTo>
                  <a:cubicBezTo>
                    <a:pt x="1299" y="2118"/>
                    <a:pt x="1330" y="2127"/>
                    <a:pt x="1371" y="2127"/>
                  </a:cubicBezTo>
                  <a:lnTo>
                    <a:pt x="1634" y="2127"/>
                  </a:lnTo>
                  <a:cubicBezTo>
                    <a:pt x="1653" y="2127"/>
                    <a:pt x="1670" y="2120"/>
                    <a:pt x="1683" y="2108"/>
                  </a:cubicBezTo>
                  <a:cubicBezTo>
                    <a:pt x="1695" y="2095"/>
                    <a:pt x="1702" y="2078"/>
                    <a:pt x="1702" y="2060"/>
                  </a:cubicBezTo>
                  <a:cubicBezTo>
                    <a:pt x="1702" y="2049"/>
                    <a:pt x="1699" y="2037"/>
                    <a:pt x="1693" y="2027"/>
                  </a:cubicBezTo>
                  <a:lnTo>
                    <a:pt x="1265" y="1276"/>
                  </a:lnTo>
                  <a:cubicBezTo>
                    <a:pt x="1400" y="1226"/>
                    <a:pt x="1501" y="1148"/>
                    <a:pt x="1571" y="1043"/>
                  </a:cubicBezTo>
                  <a:cubicBezTo>
                    <a:pt x="1639" y="939"/>
                    <a:pt x="1674" y="814"/>
                    <a:pt x="1674" y="666"/>
                  </a:cubicBezTo>
                  <a:cubicBezTo>
                    <a:pt x="1673" y="457"/>
                    <a:pt x="1606" y="294"/>
                    <a:pt x="1472" y="176"/>
                  </a:cubicBezTo>
                  <a:cubicBezTo>
                    <a:pt x="1339" y="59"/>
                    <a:pt x="1142" y="0"/>
                    <a:pt x="884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2925075" y="4322675"/>
              <a:ext cx="46100" cy="54650"/>
            </a:xfrm>
            <a:custGeom>
              <a:rect b="b" l="l" r="r" t="t"/>
              <a:pathLst>
                <a:path extrusionOk="0" h="2186" w="1844">
                  <a:moveTo>
                    <a:pt x="917" y="0"/>
                  </a:moveTo>
                  <a:cubicBezTo>
                    <a:pt x="775" y="0"/>
                    <a:pt x="649" y="21"/>
                    <a:pt x="539" y="62"/>
                  </a:cubicBezTo>
                  <a:cubicBezTo>
                    <a:pt x="436" y="101"/>
                    <a:pt x="341" y="160"/>
                    <a:pt x="261" y="236"/>
                  </a:cubicBezTo>
                  <a:cubicBezTo>
                    <a:pt x="183" y="311"/>
                    <a:pt x="122" y="402"/>
                    <a:pt x="82" y="501"/>
                  </a:cubicBezTo>
                  <a:cubicBezTo>
                    <a:pt x="40" y="609"/>
                    <a:pt x="14" y="723"/>
                    <a:pt x="6" y="838"/>
                  </a:cubicBezTo>
                  <a:cubicBezTo>
                    <a:pt x="2" y="915"/>
                    <a:pt x="0" y="1000"/>
                    <a:pt x="0" y="1093"/>
                  </a:cubicBezTo>
                  <a:cubicBezTo>
                    <a:pt x="0" y="1186"/>
                    <a:pt x="2" y="1270"/>
                    <a:pt x="6" y="1348"/>
                  </a:cubicBezTo>
                  <a:cubicBezTo>
                    <a:pt x="14" y="1464"/>
                    <a:pt x="40" y="1578"/>
                    <a:pt x="82" y="1684"/>
                  </a:cubicBezTo>
                  <a:cubicBezTo>
                    <a:pt x="122" y="1785"/>
                    <a:pt x="183" y="1875"/>
                    <a:pt x="261" y="1950"/>
                  </a:cubicBezTo>
                  <a:cubicBezTo>
                    <a:pt x="341" y="2027"/>
                    <a:pt x="436" y="2086"/>
                    <a:pt x="539" y="2123"/>
                  </a:cubicBezTo>
                  <a:cubicBezTo>
                    <a:pt x="649" y="2165"/>
                    <a:pt x="775" y="2185"/>
                    <a:pt x="917" y="2185"/>
                  </a:cubicBezTo>
                  <a:cubicBezTo>
                    <a:pt x="1079" y="2185"/>
                    <a:pt x="1216" y="2165"/>
                    <a:pt x="1330" y="2122"/>
                  </a:cubicBezTo>
                  <a:cubicBezTo>
                    <a:pt x="1434" y="2085"/>
                    <a:pt x="1529" y="2030"/>
                    <a:pt x="1612" y="1958"/>
                  </a:cubicBezTo>
                  <a:cubicBezTo>
                    <a:pt x="1683" y="1895"/>
                    <a:pt x="1739" y="1819"/>
                    <a:pt x="1777" y="1733"/>
                  </a:cubicBezTo>
                  <a:cubicBezTo>
                    <a:pt x="1813" y="1654"/>
                    <a:pt x="1834" y="1570"/>
                    <a:pt x="1842" y="1484"/>
                  </a:cubicBezTo>
                  <a:cubicBezTo>
                    <a:pt x="1844" y="1462"/>
                    <a:pt x="1835" y="1440"/>
                    <a:pt x="1818" y="1424"/>
                  </a:cubicBezTo>
                  <a:cubicBezTo>
                    <a:pt x="1801" y="1410"/>
                    <a:pt x="1780" y="1402"/>
                    <a:pt x="1758" y="1402"/>
                  </a:cubicBezTo>
                  <a:lnTo>
                    <a:pt x="1506" y="1402"/>
                  </a:lnTo>
                  <a:cubicBezTo>
                    <a:pt x="1486" y="1402"/>
                    <a:pt x="1466" y="1409"/>
                    <a:pt x="1449" y="1422"/>
                  </a:cubicBezTo>
                  <a:cubicBezTo>
                    <a:pt x="1431" y="1437"/>
                    <a:pt x="1419" y="1458"/>
                    <a:pt x="1417" y="1481"/>
                  </a:cubicBezTo>
                  <a:cubicBezTo>
                    <a:pt x="1410" y="1523"/>
                    <a:pt x="1396" y="1563"/>
                    <a:pt x="1373" y="1599"/>
                  </a:cubicBezTo>
                  <a:cubicBezTo>
                    <a:pt x="1349" y="1640"/>
                    <a:pt x="1317" y="1675"/>
                    <a:pt x="1279" y="1703"/>
                  </a:cubicBezTo>
                  <a:cubicBezTo>
                    <a:pt x="1233" y="1736"/>
                    <a:pt x="1182" y="1761"/>
                    <a:pt x="1128" y="1777"/>
                  </a:cubicBezTo>
                  <a:cubicBezTo>
                    <a:pt x="1064" y="1797"/>
                    <a:pt x="996" y="1806"/>
                    <a:pt x="928" y="1806"/>
                  </a:cubicBezTo>
                  <a:cubicBezTo>
                    <a:pt x="924" y="1806"/>
                    <a:pt x="921" y="1806"/>
                    <a:pt x="917" y="1806"/>
                  </a:cubicBezTo>
                  <a:cubicBezTo>
                    <a:pt x="915" y="1806"/>
                    <a:pt x="912" y="1806"/>
                    <a:pt x="909" y="1806"/>
                  </a:cubicBezTo>
                  <a:cubicBezTo>
                    <a:pt x="840" y="1806"/>
                    <a:pt x="771" y="1794"/>
                    <a:pt x="707" y="1770"/>
                  </a:cubicBezTo>
                  <a:cubicBezTo>
                    <a:pt x="650" y="1747"/>
                    <a:pt x="600" y="1715"/>
                    <a:pt x="556" y="1673"/>
                  </a:cubicBezTo>
                  <a:cubicBezTo>
                    <a:pt x="516" y="1631"/>
                    <a:pt x="485" y="1583"/>
                    <a:pt x="464" y="1528"/>
                  </a:cubicBezTo>
                  <a:cubicBezTo>
                    <a:pt x="441" y="1470"/>
                    <a:pt x="428" y="1409"/>
                    <a:pt x="425" y="1347"/>
                  </a:cubicBezTo>
                  <a:cubicBezTo>
                    <a:pt x="420" y="1270"/>
                    <a:pt x="418" y="1185"/>
                    <a:pt x="418" y="1092"/>
                  </a:cubicBezTo>
                  <a:cubicBezTo>
                    <a:pt x="418" y="999"/>
                    <a:pt x="420" y="914"/>
                    <a:pt x="425" y="836"/>
                  </a:cubicBezTo>
                  <a:cubicBezTo>
                    <a:pt x="429" y="775"/>
                    <a:pt x="441" y="715"/>
                    <a:pt x="464" y="657"/>
                  </a:cubicBezTo>
                  <a:cubicBezTo>
                    <a:pt x="484" y="604"/>
                    <a:pt x="516" y="554"/>
                    <a:pt x="556" y="512"/>
                  </a:cubicBezTo>
                  <a:cubicBezTo>
                    <a:pt x="600" y="470"/>
                    <a:pt x="650" y="437"/>
                    <a:pt x="707" y="415"/>
                  </a:cubicBezTo>
                  <a:cubicBezTo>
                    <a:pt x="769" y="391"/>
                    <a:pt x="835" y="380"/>
                    <a:pt x="901" y="380"/>
                  </a:cubicBezTo>
                  <a:cubicBezTo>
                    <a:pt x="906" y="380"/>
                    <a:pt x="912" y="380"/>
                    <a:pt x="917" y="380"/>
                  </a:cubicBezTo>
                  <a:cubicBezTo>
                    <a:pt x="921" y="380"/>
                    <a:pt x="924" y="380"/>
                    <a:pt x="928" y="380"/>
                  </a:cubicBezTo>
                  <a:cubicBezTo>
                    <a:pt x="996" y="380"/>
                    <a:pt x="1064" y="389"/>
                    <a:pt x="1128" y="409"/>
                  </a:cubicBezTo>
                  <a:cubicBezTo>
                    <a:pt x="1182" y="425"/>
                    <a:pt x="1232" y="449"/>
                    <a:pt x="1278" y="484"/>
                  </a:cubicBezTo>
                  <a:cubicBezTo>
                    <a:pt x="1315" y="511"/>
                    <a:pt x="1346" y="547"/>
                    <a:pt x="1371" y="587"/>
                  </a:cubicBezTo>
                  <a:cubicBezTo>
                    <a:pt x="1392" y="623"/>
                    <a:pt x="1407" y="663"/>
                    <a:pt x="1414" y="705"/>
                  </a:cubicBezTo>
                  <a:cubicBezTo>
                    <a:pt x="1416" y="729"/>
                    <a:pt x="1429" y="750"/>
                    <a:pt x="1447" y="764"/>
                  </a:cubicBezTo>
                  <a:cubicBezTo>
                    <a:pt x="1465" y="776"/>
                    <a:pt x="1486" y="784"/>
                    <a:pt x="1506" y="784"/>
                  </a:cubicBezTo>
                  <a:lnTo>
                    <a:pt x="1758" y="784"/>
                  </a:lnTo>
                  <a:cubicBezTo>
                    <a:pt x="1780" y="784"/>
                    <a:pt x="1801" y="775"/>
                    <a:pt x="1818" y="761"/>
                  </a:cubicBezTo>
                  <a:cubicBezTo>
                    <a:pt x="1835" y="746"/>
                    <a:pt x="1844" y="725"/>
                    <a:pt x="1842" y="702"/>
                  </a:cubicBezTo>
                  <a:cubicBezTo>
                    <a:pt x="1834" y="616"/>
                    <a:pt x="1813" y="533"/>
                    <a:pt x="1777" y="455"/>
                  </a:cubicBezTo>
                  <a:cubicBezTo>
                    <a:pt x="1740" y="368"/>
                    <a:pt x="1683" y="290"/>
                    <a:pt x="1612" y="228"/>
                  </a:cubicBezTo>
                  <a:cubicBezTo>
                    <a:pt x="1529" y="156"/>
                    <a:pt x="1434" y="101"/>
                    <a:pt x="1330" y="64"/>
                  </a:cubicBezTo>
                  <a:cubicBezTo>
                    <a:pt x="1216" y="22"/>
                    <a:pt x="1079" y="0"/>
                    <a:pt x="917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2980125" y="4323400"/>
              <a:ext cx="44400" cy="53175"/>
            </a:xfrm>
            <a:custGeom>
              <a:rect b="b" l="l" r="r" t="t"/>
              <a:pathLst>
                <a:path extrusionOk="0" h="2127" w="1776">
                  <a:moveTo>
                    <a:pt x="86" y="0"/>
                  </a:moveTo>
                  <a:cubicBezTo>
                    <a:pt x="64" y="0"/>
                    <a:pt x="42" y="9"/>
                    <a:pt x="27" y="25"/>
                  </a:cubicBezTo>
                  <a:cubicBezTo>
                    <a:pt x="11" y="39"/>
                    <a:pt x="2" y="60"/>
                    <a:pt x="2" y="82"/>
                  </a:cubicBezTo>
                  <a:lnTo>
                    <a:pt x="2" y="2044"/>
                  </a:lnTo>
                  <a:cubicBezTo>
                    <a:pt x="1" y="2067"/>
                    <a:pt x="10" y="2088"/>
                    <a:pt x="27" y="2103"/>
                  </a:cubicBezTo>
                  <a:cubicBezTo>
                    <a:pt x="42" y="2118"/>
                    <a:pt x="64" y="2126"/>
                    <a:pt x="86" y="2126"/>
                  </a:cubicBezTo>
                  <a:lnTo>
                    <a:pt x="337" y="2126"/>
                  </a:lnTo>
                  <a:cubicBezTo>
                    <a:pt x="359" y="2126"/>
                    <a:pt x="380" y="2118"/>
                    <a:pt x="395" y="2102"/>
                  </a:cubicBezTo>
                  <a:cubicBezTo>
                    <a:pt x="412" y="2087"/>
                    <a:pt x="421" y="2066"/>
                    <a:pt x="420" y="2044"/>
                  </a:cubicBezTo>
                  <a:lnTo>
                    <a:pt x="420" y="1242"/>
                  </a:lnTo>
                  <a:lnTo>
                    <a:pt x="1357" y="1242"/>
                  </a:lnTo>
                  <a:lnTo>
                    <a:pt x="1357" y="2044"/>
                  </a:lnTo>
                  <a:cubicBezTo>
                    <a:pt x="1356" y="2066"/>
                    <a:pt x="1365" y="2087"/>
                    <a:pt x="1382" y="2102"/>
                  </a:cubicBezTo>
                  <a:cubicBezTo>
                    <a:pt x="1397" y="2118"/>
                    <a:pt x="1418" y="2126"/>
                    <a:pt x="1441" y="2126"/>
                  </a:cubicBezTo>
                  <a:lnTo>
                    <a:pt x="1691" y="2126"/>
                  </a:lnTo>
                  <a:cubicBezTo>
                    <a:pt x="1713" y="2126"/>
                    <a:pt x="1735" y="2118"/>
                    <a:pt x="1750" y="2102"/>
                  </a:cubicBezTo>
                  <a:cubicBezTo>
                    <a:pt x="1766" y="2087"/>
                    <a:pt x="1775" y="2066"/>
                    <a:pt x="1775" y="2044"/>
                  </a:cubicBezTo>
                  <a:lnTo>
                    <a:pt x="1775" y="82"/>
                  </a:lnTo>
                  <a:cubicBezTo>
                    <a:pt x="1775" y="60"/>
                    <a:pt x="1766" y="39"/>
                    <a:pt x="1750" y="25"/>
                  </a:cubicBezTo>
                  <a:cubicBezTo>
                    <a:pt x="1735" y="9"/>
                    <a:pt x="1713" y="0"/>
                    <a:pt x="1691" y="0"/>
                  </a:cubicBezTo>
                  <a:lnTo>
                    <a:pt x="1441" y="0"/>
                  </a:lnTo>
                  <a:cubicBezTo>
                    <a:pt x="1418" y="0"/>
                    <a:pt x="1397" y="8"/>
                    <a:pt x="1382" y="25"/>
                  </a:cubicBezTo>
                  <a:cubicBezTo>
                    <a:pt x="1365" y="39"/>
                    <a:pt x="1356" y="60"/>
                    <a:pt x="1357" y="82"/>
                  </a:cubicBezTo>
                  <a:lnTo>
                    <a:pt x="1357" y="863"/>
                  </a:lnTo>
                  <a:lnTo>
                    <a:pt x="420" y="863"/>
                  </a:lnTo>
                  <a:lnTo>
                    <a:pt x="420" y="82"/>
                  </a:lnTo>
                  <a:cubicBezTo>
                    <a:pt x="421" y="60"/>
                    <a:pt x="412" y="39"/>
                    <a:pt x="395" y="25"/>
                  </a:cubicBezTo>
                  <a:cubicBezTo>
                    <a:pt x="380" y="9"/>
                    <a:pt x="359" y="0"/>
                    <a:pt x="337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2807325" y="4404675"/>
              <a:ext cx="35125" cy="43900"/>
            </a:xfrm>
            <a:custGeom>
              <a:rect b="b" l="l" r="r" t="t"/>
              <a:pathLst>
                <a:path extrusionOk="0" h="1756" w="1405">
                  <a:moveTo>
                    <a:pt x="873" y="409"/>
                  </a:moveTo>
                  <a:lnTo>
                    <a:pt x="873" y="1116"/>
                  </a:lnTo>
                  <a:lnTo>
                    <a:pt x="317" y="1116"/>
                  </a:lnTo>
                  <a:lnTo>
                    <a:pt x="873" y="409"/>
                  </a:lnTo>
                  <a:close/>
                  <a:moveTo>
                    <a:pt x="944" y="0"/>
                  </a:moveTo>
                  <a:cubicBezTo>
                    <a:pt x="925" y="0"/>
                    <a:pt x="905" y="6"/>
                    <a:pt x="890" y="17"/>
                  </a:cubicBezTo>
                  <a:cubicBezTo>
                    <a:pt x="872" y="28"/>
                    <a:pt x="856" y="44"/>
                    <a:pt x="845" y="60"/>
                  </a:cubicBezTo>
                  <a:lnTo>
                    <a:pt x="36" y="1099"/>
                  </a:lnTo>
                  <a:cubicBezTo>
                    <a:pt x="24" y="1111"/>
                    <a:pt x="15" y="1127"/>
                    <a:pt x="9" y="1142"/>
                  </a:cubicBezTo>
                  <a:cubicBezTo>
                    <a:pt x="3" y="1156"/>
                    <a:pt x="0" y="1170"/>
                    <a:pt x="0" y="1184"/>
                  </a:cubicBezTo>
                  <a:lnTo>
                    <a:pt x="0" y="1275"/>
                  </a:lnTo>
                  <a:cubicBezTo>
                    <a:pt x="0" y="1292"/>
                    <a:pt x="8" y="1310"/>
                    <a:pt x="21" y="1322"/>
                  </a:cubicBezTo>
                  <a:cubicBezTo>
                    <a:pt x="33" y="1335"/>
                    <a:pt x="49" y="1342"/>
                    <a:pt x="66" y="1342"/>
                  </a:cubicBezTo>
                  <a:cubicBezTo>
                    <a:pt x="67" y="1342"/>
                    <a:pt x="69" y="1342"/>
                    <a:pt x="70" y="1342"/>
                  </a:cubicBezTo>
                  <a:lnTo>
                    <a:pt x="873" y="1342"/>
                  </a:lnTo>
                  <a:lnTo>
                    <a:pt x="873" y="1689"/>
                  </a:lnTo>
                  <a:cubicBezTo>
                    <a:pt x="873" y="1706"/>
                    <a:pt x="880" y="1724"/>
                    <a:pt x="894" y="1736"/>
                  </a:cubicBezTo>
                  <a:cubicBezTo>
                    <a:pt x="906" y="1749"/>
                    <a:pt x="924" y="1756"/>
                    <a:pt x="941" y="1756"/>
                  </a:cubicBezTo>
                  <a:lnTo>
                    <a:pt x="1047" y="1756"/>
                  </a:lnTo>
                  <a:cubicBezTo>
                    <a:pt x="1064" y="1756"/>
                    <a:pt x="1082" y="1749"/>
                    <a:pt x="1095" y="1736"/>
                  </a:cubicBezTo>
                  <a:cubicBezTo>
                    <a:pt x="1108" y="1724"/>
                    <a:pt x="1115" y="1706"/>
                    <a:pt x="1115" y="1689"/>
                  </a:cubicBezTo>
                  <a:lnTo>
                    <a:pt x="1115" y="1343"/>
                  </a:lnTo>
                  <a:lnTo>
                    <a:pt x="1336" y="1343"/>
                  </a:lnTo>
                  <a:cubicBezTo>
                    <a:pt x="1353" y="1343"/>
                    <a:pt x="1371" y="1336"/>
                    <a:pt x="1384" y="1322"/>
                  </a:cubicBezTo>
                  <a:cubicBezTo>
                    <a:pt x="1398" y="1310"/>
                    <a:pt x="1405" y="1292"/>
                    <a:pt x="1405" y="1275"/>
                  </a:cubicBezTo>
                  <a:lnTo>
                    <a:pt x="1405" y="1185"/>
                  </a:lnTo>
                  <a:cubicBezTo>
                    <a:pt x="1405" y="1166"/>
                    <a:pt x="1398" y="1148"/>
                    <a:pt x="1384" y="1136"/>
                  </a:cubicBezTo>
                  <a:cubicBezTo>
                    <a:pt x="1371" y="1124"/>
                    <a:pt x="1353" y="1116"/>
                    <a:pt x="1336" y="1116"/>
                  </a:cubicBezTo>
                  <a:lnTo>
                    <a:pt x="1115" y="1116"/>
                  </a:lnTo>
                  <a:lnTo>
                    <a:pt x="1115" y="69"/>
                  </a:lnTo>
                  <a:cubicBezTo>
                    <a:pt x="1116" y="50"/>
                    <a:pt x="1108" y="33"/>
                    <a:pt x="1095" y="20"/>
                  </a:cubicBezTo>
                  <a:cubicBezTo>
                    <a:pt x="1082" y="8"/>
                    <a:pt x="1064" y="0"/>
                    <a:pt x="1047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847225" y="4404675"/>
              <a:ext cx="32900" cy="44525"/>
            </a:xfrm>
            <a:custGeom>
              <a:rect b="b" l="l" r="r" t="t"/>
              <a:pathLst>
                <a:path extrusionOk="0" h="1781" w="1316">
                  <a:moveTo>
                    <a:pt x="223" y="0"/>
                  </a:moveTo>
                  <a:cubicBezTo>
                    <a:pt x="205" y="0"/>
                    <a:pt x="188" y="8"/>
                    <a:pt x="174" y="21"/>
                  </a:cubicBezTo>
                  <a:cubicBezTo>
                    <a:pt x="161" y="34"/>
                    <a:pt x="154" y="50"/>
                    <a:pt x="155" y="69"/>
                  </a:cubicBezTo>
                  <a:lnTo>
                    <a:pt x="78" y="906"/>
                  </a:lnTo>
                  <a:cubicBezTo>
                    <a:pt x="77" y="921"/>
                    <a:pt x="83" y="935"/>
                    <a:pt x="94" y="944"/>
                  </a:cubicBezTo>
                  <a:cubicBezTo>
                    <a:pt x="104" y="956"/>
                    <a:pt x="119" y="961"/>
                    <a:pt x="134" y="961"/>
                  </a:cubicBezTo>
                  <a:lnTo>
                    <a:pt x="264" y="961"/>
                  </a:lnTo>
                  <a:cubicBezTo>
                    <a:pt x="266" y="961"/>
                    <a:pt x="267" y="961"/>
                    <a:pt x="268" y="961"/>
                  </a:cubicBezTo>
                  <a:cubicBezTo>
                    <a:pt x="291" y="961"/>
                    <a:pt x="313" y="953"/>
                    <a:pt x="332" y="940"/>
                  </a:cubicBezTo>
                  <a:cubicBezTo>
                    <a:pt x="351" y="926"/>
                    <a:pt x="374" y="911"/>
                    <a:pt x="399" y="895"/>
                  </a:cubicBezTo>
                  <a:cubicBezTo>
                    <a:pt x="428" y="876"/>
                    <a:pt x="460" y="862"/>
                    <a:pt x="493" y="849"/>
                  </a:cubicBezTo>
                  <a:cubicBezTo>
                    <a:pt x="537" y="835"/>
                    <a:pt x="584" y="828"/>
                    <a:pt x="630" y="828"/>
                  </a:cubicBezTo>
                  <a:cubicBezTo>
                    <a:pt x="636" y="828"/>
                    <a:pt x="642" y="828"/>
                    <a:pt x="647" y="829"/>
                  </a:cubicBezTo>
                  <a:cubicBezTo>
                    <a:pt x="701" y="829"/>
                    <a:pt x="755" y="836"/>
                    <a:pt x="807" y="851"/>
                  </a:cubicBezTo>
                  <a:cubicBezTo>
                    <a:pt x="853" y="865"/>
                    <a:pt x="898" y="888"/>
                    <a:pt x="936" y="919"/>
                  </a:cubicBezTo>
                  <a:cubicBezTo>
                    <a:pt x="974" y="950"/>
                    <a:pt x="1003" y="989"/>
                    <a:pt x="1023" y="1032"/>
                  </a:cubicBezTo>
                  <a:cubicBezTo>
                    <a:pt x="1066" y="1135"/>
                    <a:pt x="1066" y="1249"/>
                    <a:pt x="1023" y="1351"/>
                  </a:cubicBezTo>
                  <a:cubicBezTo>
                    <a:pt x="1003" y="1395"/>
                    <a:pt x="974" y="1434"/>
                    <a:pt x="936" y="1465"/>
                  </a:cubicBezTo>
                  <a:cubicBezTo>
                    <a:pt x="898" y="1496"/>
                    <a:pt x="853" y="1519"/>
                    <a:pt x="807" y="1533"/>
                  </a:cubicBezTo>
                  <a:cubicBezTo>
                    <a:pt x="755" y="1548"/>
                    <a:pt x="701" y="1555"/>
                    <a:pt x="647" y="1555"/>
                  </a:cubicBezTo>
                  <a:cubicBezTo>
                    <a:pt x="644" y="1555"/>
                    <a:pt x="640" y="1555"/>
                    <a:pt x="636" y="1555"/>
                  </a:cubicBezTo>
                  <a:cubicBezTo>
                    <a:pt x="549" y="1555"/>
                    <a:pt x="462" y="1532"/>
                    <a:pt x="387" y="1487"/>
                  </a:cubicBezTo>
                  <a:cubicBezTo>
                    <a:pt x="316" y="1445"/>
                    <a:pt x="263" y="1378"/>
                    <a:pt x="241" y="1300"/>
                  </a:cubicBezTo>
                  <a:cubicBezTo>
                    <a:pt x="238" y="1283"/>
                    <a:pt x="227" y="1268"/>
                    <a:pt x="214" y="1259"/>
                  </a:cubicBezTo>
                  <a:cubicBezTo>
                    <a:pt x="202" y="1250"/>
                    <a:pt x="189" y="1245"/>
                    <a:pt x="174" y="1245"/>
                  </a:cubicBezTo>
                  <a:lnTo>
                    <a:pt x="56" y="1245"/>
                  </a:lnTo>
                  <a:cubicBezTo>
                    <a:pt x="42" y="1245"/>
                    <a:pt x="27" y="1251"/>
                    <a:pt x="17" y="1261"/>
                  </a:cubicBezTo>
                  <a:cubicBezTo>
                    <a:pt x="7" y="1272"/>
                    <a:pt x="0" y="1285"/>
                    <a:pt x="0" y="1301"/>
                  </a:cubicBezTo>
                  <a:cubicBezTo>
                    <a:pt x="2" y="1369"/>
                    <a:pt x="21" y="1435"/>
                    <a:pt x="56" y="1494"/>
                  </a:cubicBezTo>
                  <a:cubicBezTo>
                    <a:pt x="94" y="1554"/>
                    <a:pt x="141" y="1606"/>
                    <a:pt x="199" y="1647"/>
                  </a:cubicBezTo>
                  <a:cubicBezTo>
                    <a:pt x="261" y="1691"/>
                    <a:pt x="331" y="1725"/>
                    <a:pt x="404" y="1746"/>
                  </a:cubicBezTo>
                  <a:cubicBezTo>
                    <a:pt x="480" y="1769"/>
                    <a:pt x="559" y="1781"/>
                    <a:pt x="638" y="1781"/>
                  </a:cubicBezTo>
                  <a:cubicBezTo>
                    <a:pt x="641" y="1781"/>
                    <a:pt x="644" y="1781"/>
                    <a:pt x="647" y="1781"/>
                  </a:cubicBezTo>
                  <a:cubicBezTo>
                    <a:pt x="651" y="1781"/>
                    <a:pt x="654" y="1781"/>
                    <a:pt x="657" y="1781"/>
                  </a:cubicBezTo>
                  <a:cubicBezTo>
                    <a:pt x="739" y="1781"/>
                    <a:pt x="821" y="1767"/>
                    <a:pt x="900" y="1742"/>
                  </a:cubicBezTo>
                  <a:cubicBezTo>
                    <a:pt x="976" y="1717"/>
                    <a:pt x="1046" y="1676"/>
                    <a:pt x="1107" y="1625"/>
                  </a:cubicBezTo>
                  <a:cubicBezTo>
                    <a:pt x="1166" y="1573"/>
                    <a:pt x="1214" y="1510"/>
                    <a:pt x="1247" y="1439"/>
                  </a:cubicBezTo>
                  <a:cubicBezTo>
                    <a:pt x="1315" y="1282"/>
                    <a:pt x="1315" y="1103"/>
                    <a:pt x="1247" y="946"/>
                  </a:cubicBezTo>
                  <a:cubicBezTo>
                    <a:pt x="1214" y="874"/>
                    <a:pt x="1166" y="811"/>
                    <a:pt x="1107" y="759"/>
                  </a:cubicBezTo>
                  <a:cubicBezTo>
                    <a:pt x="1046" y="707"/>
                    <a:pt x="976" y="668"/>
                    <a:pt x="900" y="643"/>
                  </a:cubicBezTo>
                  <a:cubicBezTo>
                    <a:pt x="818" y="616"/>
                    <a:pt x="733" y="603"/>
                    <a:pt x="647" y="603"/>
                  </a:cubicBezTo>
                  <a:cubicBezTo>
                    <a:pt x="643" y="603"/>
                    <a:pt x="638" y="603"/>
                    <a:pt x="634" y="603"/>
                  </a:cubicBezTo>
                  <a:cubicBezTo>
                    <a:pt x="575" y="603"/>
                    <a:pt x="517" y="609"/>
                    <a:pt x="460" y="622"/>
                  </a:cubicBezTo>
                  <a:cubicBezTo>
                    <a:pt x="419" y="631"/>
                    <a:pt x="379" y="644"/>
                    <a:pt x="341" y="661"/>
                  </a:cubicBezTo>
                  <a:lnTo>
                    <a:pt x="381" y="227"/>
                  </a:lnTo>
                  <a:lnTo>
                    <a:pt x="1127" y="227"/>
                  </a:lnTo>
                  <a:cubicBezTo>
                    <a:pt x="1144" y="227"/>
                    <a:pt x="1162" y="220"/>
                    <a:pt x="1175" y="206"/>
                  </a:cubicBezTo>
                  <a:cubicBezTo>
                    <a:pt x="1188" y="194"/>
                    <a:pt x="1196" y="177"/>
                    <a:pt x="1195" y="159"/>
                  </a:cubicBezTo>
                  <a:lnTo>
                    <a:pt x="1195" y="69"/>
                  </a:lnTo>
                  <a:cubicBezTo>
                    <a:pt x="1195" y="50"/>
                    <a:pt x="1188" y="34"/>
                    <a:pt x="1175" y="21"/>
                  </a:cubicBezTo>
                  <a:cubicBezTo>
                    <a:pt x="1162" y="8"/>
                    <a:pt x="1144" y="0"/>
                    <a:pt x="1127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2885225" y="4404400"/>
              <a:ext cx="45425" cy="44500"/>
            </a:xfrm>
            <a:custGeom>
              <a:rect b="b" l="l" r="r" t="t"/>
              <a:pathLst>
                <a:path extrusionOk="0" h="1780" w="1817">
                  <a:moveTo>
                    <a:pt x="379" y="180"/>
                  </a:moveTo>
                  <a:cubicBezTo>
                    <a:pt x="439" y="180"/>
                    <a:pt x="482" y="198"/>
                    <a:pt x="509" y="233"/>
                  </a:cubicBezTo>
                  <a:cubicBezTo>
                    <a:pt x="537" y="268"/>
                    <a:pt x="553" y="311"/>
                    <a:pt x="556" y="356"/>
                  </a:cubicBezTo>
                  <a:cubicBezTo>
                    <a:pt x="557" y="377"/>
                    <a:pt x="558" y="395"/>
                    <a:pt x="558" y="410"/>
                  </a:cubicBezTo>
                  <a:lnTo>
                    <a:pt x="558" y="491"/>
                  </a:lnTo>
                  <a:cubicBezTo>
                    <a:pt x="558" y="506"/>
                    <a:pt x="557" y="525"/>
                    <a:pt x="556" y="549"/>
                  </a:cubicBezTo>
                  <a:cubicBezTo>
                    <a:pt x="553" y="593"/>
                    <a:pt x="537" y="636"/>
                    <a:pt x="509" y="670"/>
                  </a:cubicBezTo>
                  <a:cubicBezTo>
                    <a:pt x="482" y="705"/>
                    <a:pt x="439" y="722"/>
                    <a:pt x="379" y="722"/>
                  </a:cubicBezTo>
                  <a:cubicBezTo>
                    <a:pt x="319" y="722"/>
                    <a:pt x="275" y="705"/>
                    <a:pt x="248" y="670"/>
                  </a:cubicBezTo>
                  <a:cubicBezTo>
                    <a:pt x="221" y="636"/>
                    <a:pt x="205" y="593"/>
                    <a:pt x="202" y="549"/>
                  </a:cubicBezTo>
                  <a:cubicBezTo>
                    <a:pt x="201" y="525"/>
                    <a:pt x="200" y="506"/>
                    <a:pt x="199" y="491"/>
                  </a:cubicBezTo>
                  <a:cubicBezTo>
                    <a:pt x="197" y="475"/>
                    <a:pt x="197" y="462"/>
                    <a:pt x="197" y="449"/>
                  </a:cubicBezTo>
                  <a:cubicBezTo>
                    <a:pt x="197" y="437"/>
                    <a:pt x="198" y="423"/>
                    <a:pt x="199" y="410"/>
                  </a:cubicBezTo>
                  <a:cubicBezTo>
                    <a:pt x="200" y="395"/>
                    <a:pt x="201" y="377"/>
                    <a:pt x="202" y="356"/>
                  </a:cubicBezTo>
                  <a:cubicBezTo>
                    <a:pt x="205" y="311"/>
                    <a:pt x="221" y="268"/>
                    <a:pt x="248" y="233"/>
                  </a:cubicBezTo>
                  <a:cubicBezTo>
                    <a:pt x="275" y="198"/>
                    <a:pt x="319" y="180"/>
                    <a:pt x="379" y="180"/>
                  </a:cubicBezTo>
                  <a:close/>
                  <a:moveTo>
                    <a:pt x="373" y="0"/>
                  </a:moveTo>
                  <a:cubicBezTo>
                    <a:pt x="255" y="0"/>
                    <a:pt x="166" y="33"/>
                    <a:pt x="106" y="98"/>
                  </a:cubicBezTo>
                  <a:cubicBezTo>
                    <a:pt x="44" y="165"/>
                    <a:pt x="10" y="247"/>
                    <a:pt x="5" y="348"/>
                  </a:cubicBezTo>
                  <a:cubicBezTo>
                    <a:pt x="4" y="372"/>
                    <a:pt x="3" y="391"/>
                    <a:pt x="2" y="408"/>
                  </a:cubicBezTo>
                  <a:cubicBezTo>
                    <a:pt x="0" y="425"/>
                    <a:pt x="0" y="441"/>
                    <a:pt x="0" y="456"/>
                  </a:cubicBezTo>
                  <a:cubicBezTo>
                    <a:pt x="0" y="471"/>
                    <a:pt x="1" y="486"/>
                    <a:pt x="2" y="501"/>
                  </a:cubicBezTo>
                  <a:cubicBezTo>
                    <a:pt x="2" y="516"/>
                    <a:pt x="4" y="534"/>
                    <a:pt x="5" y="556"/>
                  </a:cubicBezTo>
                  <a:cubicBezTo>
                    <a:pt x="10" y="656"/>
                    <a:pt x="44" y="739"/>
                    <a:pt x="106" y="804"/>
                  </a:cubicBezTo>
                  <a:cubicBezTo>
                    <a:pt x="167" y="870"/>
                    <a:pt x="258" y="902"/>
                    <a:pt x="379" y="902"/>
                  </a:cubicBezTo>
                  <a:cubicBezTo>
                    <a:pt x="500" y="902"/>
                    <a:pt x="591" y="870"/>
                    <a:pt x="653" y="804"/>
                  </a:cubicBezTo>
                  <a:cubicBezTo>
                    <a:pt x="714" y="739"/>
                    <a:pt x="747" y="656"/>
                    <a:pt x="753" y="556"/>
                  </a:cubicBezTo>
                  <a:cubicBezTo>
                    <a:pt x="755" y="534"/>
                    <a:pt x="756" y="516"/>
                    <a:pt x="756" y="501"/>
                  </a:cubicBezTo>
                  <a:lnTo>
                    <a:pt x="756" y="408"/>
                  </a:lnTo>
                  <a:cubicBezTo>
                    <a:pt x="756" y="391"/>
                    <a:pt x="755" y="372"/>
                    <a:pt x="753" y="348"/>
                  </a:cubicBezTo>
                  <a:cubicBezTo>
                    <a:pt x="747" y="247"/>
                    <a:pt x="714" y="165"/>
                    <a:pt x="653" y="98"/>
                  </a:cubicBezTo>
                  <a:cubicBezTo>
                    <a:pt x="591" y="32"/>
                    <a:pt x="500" y="0"/>
                    <a:pt x="379" y="0"/>
                  </a:cubicBezTo>
                  <a:cubicBezTo>
                    <a:pt x="377" y="0"/>
                    <a:pt x="375" y="0"/>
                    <a:pt x="373" y="0"/>
                  </a:cubicBezTo>
                  <a:close/>
                  <a:moveTo>
                    <a:pt x="1441" y="1058"/>
                  </a:moveTo>
                  <a:cubicBezTo>
                    <a:pt x="1500" y="1058"/>
                    <a:pt x="1544" y="1076"/>
                    <a:pt x="1571" y="1111"/>
                  </a:cubicBezTo>
                  <a:cubicBezTo>
                    <a:pt x="1598" y="1146"/>
                    <a:pt x="1615" y="1188"/>
                    <a:pt x="1618" y="1233"/>
                  </a:cubicBezTo>
                  <a:cubicBezTo>
                    <a:pt x="1619" y="1255"/>
                    <a:pt x="1620" y="1273"/>
                    <a:pt x="1620" y="1287"/>
                  </a:cubicBezTo>
                  <a:lnTo>
                    <a:pt x="1620" y="1368"/>
                  </a:lnTo>
                  <a:cubicBezTo>
                    <a:pt x="1620" y="1383"/>
                    <a:pt x="1619" y="1403"/>
                    <a:pt x="1618" y="1426"/>
                  </a:cubicBezTo>
                  <a:cubicBezTo>
                    <a:pt x="1615" y="1470"/>
                    <a:pt x="1598" y="1512"/>
                    <a:pt x="1571" y="1548"/>
                  </a:cubicBezTo>
                  <a:cubicBezTo>
                    <a:pt x="1544" y="1582"/>
                    <a:pt x="1501" y="1599"/>
                    <a:pt x="1441" y="1599"/>
                  </a:cubicBezTo>
                  <a:cubicBezTo>
                    <a:pt x="1381" y="1599"/>
                    <a:pt x="1337" y="1582"/>
                    <a:pt x="1311" y="1548"/>
                  </a:cubicBezTo>
                  <a:cubicBezTo>
                    <a:pt x="1283" y="1512"/>
                    <a:pt x="1267" y="1470"/>
                    <a:pt x="1264" y="1426"/>
                  </a:cubicBezTo>
                  <a:cubicBezTo>
                    <a:pt x="1263" y="1403"/>
                    <a:pt x="1262" y="1384"/>
                    <a:pt x="1260" y="1368"/>
                  </a:cubicBezTo>
                  <a:cubicBezTo>
                    <a:pt x="1259" y="1353"/>
                    <a:pt x="1259" y="1340"/>
                    <a:pt x="1259" y="1327"/>
                  </a:cubicBezTo>
                  <a:cubicBezTo>
                    <a:pt x="1259" y="1315"/>
                    <a:pt x="1260" y="1301"/>
                    <a:pt x="1260" y="1287"/>
                  </a:cubicBezTo>
                  <a:cubicBezTo>
                    <a:pt x="1261" y="1273"/>
                    <a:pt x="1263" y="1255"/>
                    <a:pt x="1264" y="1233"/>
                  </a:cubicBezTo>
                  <a:cubicBezTo>
                    <a:pt x="1267" y="1188"/>
                    <a:pt x="1283" y="1146"/>
                    <a:pt x="1311" y="1111"/>
                  </a:cubicBezTo>
                  <a:cubicBezTo>
                    <a:pt x="1337" y="1076"/>
                    <a:pt x="1381" y="1058"/>
                    <a:pt x="1441" y="1058"/>
                  </a:cubicBezTo>
                  <a:close/>
                  <a:moveTo>
                    <a:pt x="1500" y="11"/>
                  </a:moveTo>
                  <a:cubicBezTo>
                    <a:pt x="1482" y="11"/>
                    <a:pt x="1465" y="16"/>
                    <a:pt x="1449" y="25"/>
                  </a:cubicBezTo>
                  <a:cubicBezTo>
                    <a:pt x="1436" y="34"/>
                    <a:pt x="1423" y="47"/>
                    <a:pt x="1413" y="60"/>
                  </a:cubicBezTo>
                  <a:lnTo>
                    <a:pt x="148" y="1689"/>
                  </a:lnTo>
                  <a:cubicBezTo>
                    <a:pt x="145" y="1694"/>
                    <a:pt x="143" y="1699"/>
                    <a:pt x="141" y="1704"/>
                  </a:cubicBezTo>
                  <a:cubicBezTo>
                    <a:pt x="140" y="1708"/>
                    <a:pt x="139" y="1713"/>
                    <a:pt x="139" y="1717"/>
                  </a:cubicBezTo>
                  <a:cubicBezTo>
                    <a:pt x="138" y="1731"/>
                    <a:pt x="144" y="1744"/>
                    <a:pt x="155" y="1754"/>
                  </a:cubicBezTo>
                  <a:cubicBezTo>
                    <a:pt x="167" y="1763"/>
                    <a:pt x="180" y="1767"/>
                    <a:pt x="195" y="1767"/>
                  </a:cubicBezTo>
                  <a:cubicBezTo>
                    <a:pt x="197" y="1767"/>
                    <a:pt x="198" y="1767"/>
                    <a:pt x="200" y="1767"/>
                  </a:cubicBezTo>
                  <a:lnTo>
                    <a:pt x="297" y="1767"/>
                  </a:lnTo>
                  <a:cubicBezTo>
                    <a:pt x="299" y="1767"/>
                    <a:pt x="301" y="1767"/>
                    <a:pt x="303" y="1767"/>
                  </a:cubicBezTo>
                  <a:cubicBezTo>
                    <a:pt x="320" y="1767"/>
                    <a:pt x="337" y="1763"/>
                    <a:pt x="352" y="1755"/>
                  </a:cubicBezTo>
                  <a:cubicBezTo>
                    <a:pt x="367" y="1745"/>
                    <a:pt x="379" y="1733"/>
                    <a:pt x="389" y="1719"/>
                  </a:cubicBezTo>
                  <a:lnTo>
                    <a:pt x="1653" y="90"/>
                  </a:lnTo>
                  <a:cubicBezTo>
                    <a:pt x="1656" y="85"/>
                    <a:pt x="1658" y="80"/>
                    <a:pt x="1660" y="75"/>
                  </a:cubicBezTo>
                  <a:cubicBezTo>
                    <a:pt x="1662" y="70"/>
                    <a:pt x="1664" y="66"/>
                    <a:pt x="1664" y="62"/>
                  </a:cubicBezTo>
                  <a:cubicBezTo>
                    <a:pt x="1664" y="48"/>
                    <a:pt x="1657" y="34"/>
                    <a:pt x="1647" y="26"/>
                  </a:cubicBezTo>
                  <a:cubicBezTo>
                    <a:pt x="1635" y="16"/>
                    <a:pt x="1621" y="11"/>
                    <a:pt x="1606" y="11"/>
                  </a:cubicBezTo>
                  <a:cubicBezTo>
                    <a:pt x="1605" y="11"/>
                    <a:pt x="1604" y="11"/>
                    <a:pt x="1602" y="11"/>
                  </a:cubicBezTo>
                  <a:lnTo>
                    <a:pt x="1505" y="11"/>
                  </a:lnTo>
                  <a:cubicBezTo>
                    <a:pt x="1503" y="11"/>
                    <a:pt x="1502" y="11"/>
                    <a:pt x="1500" y="11"/>
                  </a:cubicBezTo>
                  <a:close/>
                  <a:moveTo>
                    <a:pt x="1441" y="877"/>
                  </a:moveTo>
                  <a:cubicBezTo>
                    <a:pt x="1320" y="877"/>
                    <a:pt x="1229" y="910"/>
                    <a:pt x="1168" y="976"/>
                  </a:cubicBezTo>
                  <a:cubicBezTo>
                    <a:pt x="1106" y="1042"/>
                    <a:pt x="1072" y="1125"/>
                    <a:pt x="1067" y="1226"/>
                  </a:cubicBezTo>
                  <a:cubicBezTo>
                    <a:pt x="1065" y="1248"/>
                    <a:pt x="1065" y="1269"/>
                    <a:pt x="1063" y="1286"/>
                  </a:cubicBezTo>
                  <a:cubicBezTo>
                    <a:pt x="1062" y="1302"/>
                    <a:pt x="1062" y="1319"/>
                    <a:pt x="1062" y="1333"/>
                  </a:cubicBezTo>
                  <a:cubicBezTo>
                    <a:pt x="1062" y="1349"/>
                    <a:pt x="1063" y="1363"/>
                    <a:pt x="1063" y="1379"/>
                  </a:cubicBezTo>
                  <a:cubicBezTo>
                    <a:pt x="1064" y="1393"/>
                    <a:pt x="1065" y="1412"/>
                    <a:pt x="1067" y="1434"/>
                  </a:cubicBezTo>
                  <a:cubicBezTo>
                    <a:pt x="1072" y="1534"/>
                    <a:pt x="1106" y="1617"/>
                    <a:pt x="1168" y="1682"/>
                  </a:cubicBezTo>
                  <a:cubicBezTo>
                    <a:pt x="1229" y="1747"/>
                    <a:pt x="1320" y="1779"/>
                    <a:pt x="1441" y="1779"/>
                  </a:cubicBezTo>
                  <a:cubicBezTo>
                    <a:pt x="1562" y="1779"/>
                    <a:pt x="1653" y="1747"/>
                    <a:pt x="1714" y="1682"/>
                  </a:cubicBezTo>
                  <a:cubicBezTo>
                    <a:pt x="1775" y="1617"/>
                    <a:pt x="1809" y="1534"/>
                    <a:pt x="1815" y="1434"/>
                  </a:cubicBezTo>
                  <a:cubicBezTo>
                    <a:pt x="1816" y="1412"/>
                    <a:pt x="1817" y="1393"/>
                    <a:pt x="1817" y="1379"/>
                  </a:cubicBezTo>
                  <a:lnTo>
                    <a:pt x="1817" y="1286"/>
                  </a:lnTo>
                  <a:cubicBezTo>
                    <a:pt x="1817" y="1269"/>
                    <a:pt x="1816" y="1248"/>
                    <a:pt x="1815" y="1226"/>
                  </a:cubicBezTo>
                  <a:cubicBezTo>
                    <a:pt x="1809" y="1125"/>
                    <a:pt x="1776" y="1042"/>
                    <a:pt x="1714" y="976"/>
                  </a:cubicBezTo>
                  <a:cubicBezTo>
                    <a:pt x="1653" y="910"/>
                    <a:pt x="1562" y="877"/>
                    <a:pt x="1441" y="877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2437550" y="4110875"/>
              <a:ext cx="821650" cy="26650"/>
            </a:xfrm>
            <a:custGeom>
              <a:rect b="b" l="l" r="r" t="t"/>
              <a:pathLst>
                <a:path extrusionOk="0" h="1066" w="32866">
                  <a:moveTo>
                    <a:pt x="0" y="1"/>
                  </a:moveTo>
                  <a:lnTo>
                    <a:pt x="0" y="1066"/>
                  </a:lnTo>
                  <a:lnTo>
                    <a:pt x="32866" y="1066"/>
                  </a:lnTo>
                  <a:lnTo>
                    <a:pt x="32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2450600" y="4115450"/>
              <a:ext cx="109550" cy="17500"/>
            </a:xfrm>
            <a:custGeom>
              <a:rect b="b" l="l" r="r" t="t"/>
              <a:pathLst>
                <a:path extrusionOk="0" h="700" w="4382">
                  <a:moveTo>
                    <a:pt x="58" y="1"/>
                  </a:moveTo>
                  <a:cubicBezTo>
                    <a:pt x="26" y="1"/>
                    <a:pt x="0" y="27"/>
                    <a:pt x="0" y="59"/>
                  </a:cubicBezTo>
                  <a:lnTo>
                    <a:pt x="0" y="642"/>
                  </a:lnTo>
                  <a:cubicBezTo>
                    <a:pt x="0" y="674"/>
                    <a:pt x="26" y="700"/>
                    <a:pt x="58" y="700"/>
                  </a:cubicBezTo>
                  <a:lnTo>
                    <a:pt x="4324" y="700"/>
                  </a:lnTo>
                  <a:cubicBezTo>
                    <a:pt x="4356" y="700"/>
                    <a:pt x="4382" y="674"/>
                    <a:pt x="4382" y="642"/>
                  </a:cubicBezTo>
                  <a:lnTo>
                    <a:pt x="4382" y="59"/>
                  </a:lnTo>
                  <a:cubicBezTo>
                    <a:pt x="4382" y="27"/>
                    <a:pt x="4356" y="1"/>
                    <a:pt x="4324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460425" y="4117200"/>
              <a:ext cx="6300" cy="7600"/>
            </a:xfrm>
            <a:custGeom>
              <a:rect b="b" l="l" r="r" t="t"/>
              <a:pathLst>
                <a:path extrusionOk="0" h="304" w="252">
                  <a:moveTo>
                    <a:pt x="125" y="0"/>
                  </a:moveTo>
                  <a:cubicBezTo>
                    <a:pt x="56" y="0"/>
                    <a:pt x="0" y="58"/>
                    <a:pt x="0" y="141"/>
                  </a:cubicBezTo>
                  <a:cubicBezTo>
                    <a:pt x="0" y="225"/>
                    <a:pt x="78" y="303"/>
                    <a:pt x="127" y="303"/>
                  </a:cubicBezTo>
                  <a:cubicBezTo>
                    <a:pt x="175" y="303"/>
                    <a:pt x="252" y="226"/>
                    <a:pt x="252" y="141"/>
                  </a:cubicBezTo>
                  <a:cubicBezTo>
                    <a:pt x="252" y="57"/>
                    <a:pt x="197" y="0"/>
                    <a:pt x="125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2456975" y="4125750"/>
              <a:ext cx="13225" cy="5475"/>
            </a:xfrm>
            <a:custGeom>
              <a:rect b="b" l="l" r="r" t="t"/>
              <a:pathLst>
                <a:path extrusionOk="0" h="219" w="529">
                  <a:moveTo>
                    <a:pt x="265" y="0"/>
                  </a:moveTo>
                  <a:cubicBezTo>
                    <a:pt x="230" y="0"/>
                    <a:pt x="196" y="5"/>
                    <a:pt x="162" y="14"/>
                  </a:cubicBezTo>
                  <a:cubicBezTo>
                    <a:pt x="133" y="23"/>
                    <a:pt x="104" y="33"/>
                    <a:pt x="76" y="46"/>
                  </a:cubicBezTo>
                  <a:cubicBezTo>
                    <a:pt x="59" y="54"/>
                    <a:pt x="44" y="66"/>
                    <a:pt x="32" y="80"/>
                  </a:cubicBezTo>
                  <a:cubicBezTo>
                    <a:pt x="20" y="98"/>
                    <a:pt x="12" y="118"/>
                    <a:pt x="9" y="138"/>
                  </a:cubicBezTo>
                  <a:cubicBezTo>
                    <a:pt x="7" y="144"/>
                    <a:pt x="5" y="173"/>
                    <a:pt x="1" y="218"/>
                  </a:cubicBezTo>
                  <a:lnTo>
                    <a:pt x="529" y="218"/>
                  </a:lnTo>
                  <a:cubicBezTo>
                    <a:pt x="524" y="173"/>
                    <a:pt x="521" y="144"/>
                    <a:pt x="520" y="138"/>
                  </a:cubicBezTo>
                  <a:cubicBezTo>
                    <a:pt x="516" y="118"/>
                    <a:pt x="509" y="98"/>
                    <a:pt x="497" y="80"/>
                  </a:cubicBezTo>
                  <a:cubicBezTo>
                    <a:pt x="485" y="66"/>
                    <a:pt x="470" y="54"/>
                    <a:pt x="452" y="46"/>
                  </a:cubicBezTo>
                  <a:cubicBezTo>
                    <a:pt x="424" y="33"/>
                    <a:pt x="396" y="23"/>
                    <a:pt x="366" y="14"/>
                  </a:cubicBezTo>
                  <a:cubicBezTo>
                    <a:pt x="333" y="5"/>
                    <a:pt x="299" y="0"/>
                    <a:pt x="265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2484425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9" y="126"/>
                    <a:pt x="84" y="126"/>
                  </a:cubicBezTo>
                  <a:cubicBezTo>
                    <a:pt x="116" y="126"/>
                    <a:pt x="146" y="100"/>
                    <a:pt x="146" y="63"/>
                  </a:cubicBezTo>
                  <a:cubicBezTo>
                    <a:pt x="146" y="28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492500" y="4122625"/>
              <a:ext cx="3675" cy="3150"/>
            </a:xfrm>
            <a:custGeom>
              <a:rect b="b" l="l" r="r" t="t"/>
              <a:pathLst>
                <a:path extrusionOk="0" h="126" w="147">
                  <a:moveTo>
                    <a:pt x="85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9" y="126"/>
                    <a:pt x="84" y="126"/>
                  </a:cubicBezTo>
                  <a:cubicBezTo>
                    <a:pt x="116" y="126"/>
                    <a:pt x="147" y="100"/>
                    <a:pt x="147" y="63"/>
                  </a:cubicBezTo>
                  <a:cubicBezTo>
                    <a:pt x="147" y="28"/>
                    <a:pt x="119" y="1"/>
                    <a:pt x="85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500600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8" y="1"/>
                    <a:pt x="1" y="68"/>
                    <a:pt x="39" y="107"/>
                  </a:cubicBezTo>
                  <a:cubicBezTo>
                    <a:pt x="52" y="120"/>
                    <a:pt x="68" y="126"/>
                    <a:pt x="83" y="126"/>
                  </a:cubicBezTo>
                  <a:cubicBezTo>
                    <a:pt x="115" y="126"/>
                    <a:pt x="146" y="100"/>
                    <a:pt x="146" y="63"/>
                  </a:cubicBezTo>
                  <a:cubicBezTo>
                    <a:pt x="146" y="28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508675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8" y="126"/>
                    <a:pt x="84" y="126"/>
                  </a:cubicBezTo>
                  <a:cubicBezTo>
                    <a:pt x="115" y="126"/>
                    <a:pt x="146" y="100"/>
                    <a:pt x="146" y="63"/>
                  </a:cubicBezTo>
                  <a:cubicBezTo>
                    <a:pt x="146" y="28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2516750" y="4122625"/>
              <a:ext cx="3675" cy="3150"/>
            </a:xfrm>
            <a:custGeom>
              <a:rect b="b" l="l" r="r" t="t"/>
              <a:pathLst>
                <a:path extrusionOk="0" h="126" w="147">
                  <a:moveTo>
                    <a:pt x="85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9" y="126"/>
                    <a:pt x="84" y="126"/>
                  </a:cubicBezTo>
                  <a:cubicBezTo>
                    <a:pt x="116" y="126"/>
                    <a:pt x="147" y="100"/>
                    <a:pt x="147" y="63"/>
                  </a:cubicBezTo>
                  <a:cubicBezTo>
                    <a:pt x="147" y="28"/>
                    <a:pt x="119" y="1"/>
                    <a:pt x="85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2524850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8" y="1"/>
                    <a:pt x="1" y="68"/>
                    <a:pt x="39" y="107"/>
                  </a:cubicBezTo>
                  <a:cubicBezTo>
                    <a:pt x="52" y="120"/>
                    <a:pt x="67" y="126"/>
                    <a:pt x="83" y="126"/>
                  </a:cubicBezTo>
                  <a:cubicBezTo>
                    <a:pt x="115" y="126"/>
                    <a:pt x="146" y="100"/>
                    <a:pt x="146" y="63"/>
                  </a:cubicBezTo>
                  <a:cubicBezTo>
                    <a:pt x="146" y="28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2532925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8" y="126"/>
                    <a:pt x="84" y="126"/>
                  </a:cubicBezTo>
                  <a:cubicBezTo>
                    <a:pt x="115" y="126"/>
                    <a:pt x="146" y="100"/>
                    <a:pt x="146" y="63"/>
                  </a:cubicBezTo>
                  <a:cubicBezTo>
                    <a:pt x="146" y="28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2541000" y="4122625"/>
              <a:ext cx="3650" cy="3150"/>
            </a:xfrm>
            <a:custGeom>
              <a:rect b="b" l="l" r="r" t="t"/>
              <a:pathLst>
                <a:path extrusionOk="0" h="126" w="146">
                  <a:moveTo>
                    <a:pt x="84" y="1"/>
                  </a:moveTo>
                  <a:cubicBezTo>
                    <a:pt x="29" y="1"/>
                    <a:pt x="1" y="68"/>
                    <a:pt x="40" y="107"/>
                  </a:cubicBezTo>
                  <a:cubicBezTo>
                    <a:pt x="53" y="120"/>
                    <a:pt x="68" y="126"/>
                    <a:pt x="83" y="126"/>
                  </a:cubicBezTo>
                  <a:cubicBezTo>
                    <a:pt x="115" y="126"/>
                    <a:pt x="146" y="100"/>
                    <a:pt x="146" y="63"/>
                  </a:cubicBezTo>
                  <a:cubicBezTo>
                    <a:pt x="146" y="28"/>
                    <a:pt x="119" y="1"/>
                    <a:pt x="84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136600" y="4115450"/>
              <a:ext cx="109575" cy="17500"/>
            </a:xfrm>
            <a:custGeom>
              <a:rect b="b" l="l" r="r" t="t"/>
              <a:pathLst>
                <a:path extrusionOk="0" h="700" w="4383">
                  <a:moveTo>
                    <a:pt x="58" y="1"/>
                  </a:moveTo>
                  <a:cubicBezTo>
                    <a:pt x="26" y="1"/>
                    <a:pt x="0" y="27"/>
                    <a:pt x="0" y="59"/>
                  </a:cubicBezTo>
                  <a:lnTo>
                    <a:pt x="0" y="642"/>
                  </a:lnTo>
                  <a:cubicBezTo>
                    <a:pt x="0" y="674"/>
                    <a:pt x="26" y="700"/>
                    <a:pt x="58" y="700"/>
                  </a:cubicBezTo>
                  <a:lnTo>
                    <a:pt x="4324" y="700"/>
                  </a:lnTo>
                  <a:cubicBezTo>
                    <a:pt x="4356" y="700"/>
                    <a:pt x="4382" y="674"/>
                    <a:pt x="4382" y="642"/>
                  </a:cubicBezTo>
                  <a:lnTo>
                    <a:pt x="4382" y="59"/>
                  </a:lnTo>
                  <a:cubicBezTo>
                    <a:pt x="4382" y="27"/>
                    <a:pt x="4356" y="1"/>
                    <a:pt x="4324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3146350" y="4117250"/>
              <a:ext cx="6575" cy="6750"/>
            </a:xfrm>
            <a:custGeom>
              <a:rect b="b" l="l" r="r" t="t"/>
              <a:pathLst>
                <a:path extrusionOk="0" h="270" w="263">
                  <a:moveTo>
                    <a:pt x="132" y="0"/>
                  </a:moveTo>
                  <a:cubicBezTo>
                    <a:pt x="131" y="0"/>
                    <a:pt x="131" y="0"/>
                    <a:pt x="130" y="0"/>
                  </a:cubicBezTo>
                  <a:cubicBezTo>
                    <a:pt x="59" y="0"/>
                    <a:pt x="1" y="58"/>
                    <a:pt x="1" y="130"/>
                  </a:cubicBezTo>
                  <a:lnTo>
                    <a:pt x="1" y="243"/>
                  </a:lnTo>
                  <a:cubicBezTo>
                    <a:pt x="1" y="261"/>
                    <a:pt x="14" y="269"/>
                    <a:pt x="26" y="269"/>
                  </a:cubicBezTo>
                  <a:cubicBezTo>
                    <a:pt x="39" y="269"/>
                    <a:pt x="52" y="261"/>
                    <a:pt x="52" y="243"/>
                  </a:cubicBezTo>
                  <a:lnTo>
                    <a:pt x="52" y="130"/>
                  </a:lnTo>
                  <a:cubicBezTo>
                    <a:pt x="52" y="86"/>
                    <a:pt x="88" y="51"/>
                    <a:pt x="131" y="51"/>
                  </a:cubicBezTo>
                  <a:cubicBezTo>
                    <a:pt x="173" y="51"/>
                    <a:pt x="209" y="86"/>
                    <a:pt x="209" y="130"/>
                  </a:cubicBezTo>
                  <a:lnTo>
                    <a:pt x="209" y="243"/>
                  </a:lnTo>
                  <a:cubicBezTo>
                    <a:pt x="207" y="258"/>
                    <a:pt x="221" y="265"/>
                    <a:pt x="235" y="265"/>
                  </a:cubicBezTo>
                  <a:cubicBezTo>
                    <a:pt x="248" y="265"/>
                    <a:pt x="262" y="258"/>
                    <a:pt x="260" y="243"/>
                  </a:cubicBezTo>
                  <a:lnTo>
                    <a:pt x="260" y="130"/>
                  </a:lnTo>
                  <a:cubicBezTo>
                    <a:pt x="260" y="58"/>
                    <a:pt x="203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3145050" y="4122400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182" y="74"/>
                  </a:moveTo>
                  <a:cubicBezTo>
                    <a:pt x="228" y="74"/>
                    <a:pt x="247" y="133"/>
                    <a:pt x="210" y="160"/>
                  </a:cubicBezTo>
                  <a:lnTo>
                    <a:pt x="218" y="197"/>
                  </a:lnTo>
                  <a:lnTo>
                    <a:pt x="226" y="236"/>
                  </a:lnTo>
                  <a:cubicBezTo>
                    <a:pt x="229" y="245"/>
                    <a:pt x="221" y="252"/>
                    <a:pt x="214" y="252"/>
                  </a:cubicBezTo>
                  <a:lnTo>
                    <a:pt x="150" y="252"/>
                  </a:lnTo>
                  <a:cubicBezTo>
                    <a:pt x="146" y="252"/>
                    <a:pt x="143" y="250"/>
                    <a:pt x="141" y="247"/>
                  </a:cubicBezTo>
                  <a:cubicBezTo>
                    <a:pt x="137" y="243"/>
                    <a:pt x="136" y="240"/>
                    <a:pt x="137" y="236"/>
                  </a:cubicBezTo>
                  <a:lnTo>
                    <a:pt x="154" y="160"/>
                  </a:lnTo>
                  <a:cubicBezTo>
                    <a:pt x="117" y="133"/>
                    <a:pt x="135" y="74"/>
                    <a:pt x="182" y="74"/>
                  </a:cubicBezTo>
                  <a:close/>
                  <a:moveTo>
                    <a:pt x="36" y="0"/>
                  </a:moveTo>
                  <a:cubicBezTo>
                    <a:pt x="16" y="0"/>
                    <a:pt x="1" y="16"/>
                    <a:pt x="1" y="35"/>
                  </a:cubicBezTo>
                  <a:lnTo>
                    <a:pt x="1" y="286"/>
                  </a:lnTo>
                  <a:cubicBezTo>
                    <a:pt x="1" y="295"/>
                    <a:pt x="5" y="305"/>
                    <a:pt x="11" y="311"/>
                  </a:cubicBezTo>
                  <a:cubicBezTo>
                    <a:pt x="17" y="318"/>
                    <a:pt x="27" y="321"/>
                    <a:pt x="36" y="321"/>
                  </a:cubicBezTo>
                  <a:lnTo>
                    <a:pt x="329" y="321"/>
                  </a:lnTo>
                  <a:cubicBezTo>
                    <a:pt x="337" y="321"/>
                    <a:pt x="347" y="318"/>
                    <a:pt x="354" y="311"/>
                  </a:cubicBezTo>
                  <a:cubicBezTo>
                    <a:pt x="360" y="305"/>
                    <a:pt x="363" y="295"/>
                    <a:pt x="364" y="286"/>
                  </a:cubicBezTo>
                  <a:lnTo>
                    <a:pt x="364" y="35"/>
                  </a:lnTo>
                  <a:cubicBezTo>
                    <a:pt x="363" y="26"/>
                    <a:pt x="360" y="17"/>
                    <a:pt x="354" y="11"/>
                  </a:cubicBezTo>
                  <a:cubicBezTo>
                    <a:pt x="347" y="3"/>
                    <a:pt x="337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3170475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7" y="0"/>
                    <a:pt x="0" y="66"/>
                    <a:pt x="39" y="106"/>
                  </a:cubicBezTo>
                  <a:cubicBezTo>
                    <a:pt x="51" y="119"/>
                    <a:pt x="67" y="124"/>
                    <a:pt x="82" y="124"/>
                  </a:cubicBezTo>
                  <a:cubicBezTo>
                    <a:pt x="114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3178550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8" y="0"/>
                    <a:pt x="0" y="66"/>
                    <a:pt x="40" y="106"/>
                  </a:cubicBezTo>
                  <a:cubicBezTo>
                    <a:pt x="52" y="119"/>
                    <a:pt x="67" y="124"/>
                    <a:pt x="83" y="124"/>
                  </a:cubicBezTo>
                  <a:cubicBezTo>
                    <a:pt x="114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3186625" y="4123875"/>
              <a:ext cx="3675" cy="3125"/>
            </a:xfrm>
            <a:custGeom>
              <a:rect b="b" l="l" r="r" t="t"/>
              <a:pathLst>
                <a:path extrusionOk="0" h="125" w="147">
                  <a:moveTo>
                    <a:pt x="84" y="0"/>
                  </a:moveTo>
                  <a:cubicBezTo>
                    <a:pt x="28" y="0"/>
                    <a:pt x="0" y="66"/>
                    <a:pt x="40" y="106"/>
                  </a:cubicBezTo>
                  <a:cubicBezTo>
                    <a:pt x="52" y="119"/>
                    <a:pt x="68" y="124"/>
                    <a:pt x="83" y="124"/>
                  </a:cubicBezTo>
                  <a:cubicBezTo>
                    <a:pt x="115" y="124"/>
                    <a:pt x="146" y="99"/>
                    <a:pt x="146" y="62"/>
                  </a:cubicBezTo>
                  <a:cubicBezTo>
                    <a:pt x="146" y="28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3194725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7" y="0"/>
                    <a:pt x="0" y="66"/>
                    <a:pt x="39" y="106"/>
                  </a:cubicBezTo>
                  <a:cubicBezTo>
                    <a:pt x="51" y="119"/>
                    <a:pt x="67" y="124"/>
                    <a:pt x="82" y="124"/>
                  </a:cubicBezTo>
                  <a:cubicBezTo>
                    <a:pt x="114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3202800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8" y="0"/>
                    <a:pt x="0" y="66"/>
                    <a:pt x="40" y="106"/>
                  </a:cubicBezTo>
                  <a:cubicBezTo>
                    <a:pt x="52" y="119"/>
                    <a:pt x="67" y="124"/>
                    <a:pt x="83" y="124"/>
                  </a:cubicBezTo>
                  <a:cubicBezTo>
                    <a:pt x="114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3210875" y="4123875"/>
              <a:ext cx="3675" cy="3125"/>
            </a:xfrm>
            <a:custGeom>
              <a:rect b="b" l="l" r="r" t="t"/>
              <a:pathLst>
                <a:path extrusionOk="0" h="125" w="147">
                  <a:moveTo>
                    <a:pt x="84" y="0"/>
                  </a:moveTo>
                  <a:cubicBezTo>
                    <a:pt x="28" y="0"/>
                    <a:pt x="0" y="66"/>
                    <a:pt x="39" y="106"/>
                  </a:cubicBezTo>
                  <a:cubicBezTo>
                    <a:pt x="52" y="119"/>
                    <a:pt x="68" y="124"/>
                    <a:pt x="83" y="124"/>
                  </a:cubicBezTo>
                  <a:cubicBezTo>
                    <a:pt x="115" y="124"/>
                    <a:pt x="146" y="99"/>
                    <a:pt x="146" y="62"/>
                  </a:cubicBezTo>
                  <a:cubicBezTo>
                    <a:pt x="146" y="28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3218975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7" y="0"/>
                    <a:pt x="0" y="66"/>
                    <a:pt x="38" y="106"/>
                  </a:cubicBezTo>
                  <a:cubicBezTo>
                    <a:pt x="51" y="119"/>
                    <a:pt x="67" y="124"/>
                    <a:pt x="82" y="124"/>
                  </a:cubicBezTo>
                  <a:cubicBezTo>
                    <a:pt x="114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3227050" y="4123875"/>
              <a:ext cx="3650" cy="3125"/>
            </a:xfrm>
            <a:custGeom>
              <a:rect b="b" l="l" r="r" t="t"/>
              <a:pathLst>
                <a:path extrusionOk="0" h="125" w="146">
                  <a:moveTo>
                    <a:pt x="83" y="0"/>
                  </a:moveTo>
                  <a:cubicBezTo>
                    <a:pt x="28" y="0"/>
                    <a:pt x="0" y="66"/>
                    <a:pt x="39" y="106"/>
                  </a:cubicBezTo>
                  <a:cubicBezTo>
                    <a:pt x="52" y="119"/>
                    <a:pt x="68" y="124"/>
                    <a:pt x="83" y="124"/>
                  </a:cubicBezTo>
                  <a:cubicBezTo>
                    <a:pt x="115" y="124"/>
                    <a:pt x="145" y="99"/>
                    <a:pt x="145" y="62"/>
                  </a:cubicBezTo>
                  <a:cubicBezTo>
                    <a:pt x="145" y="28"/>
                    <a:pt x="117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3059200" y="4334750"/>
              <a:ext cx="118725" cy="81575"/>
            </a:xfrm>
            <a:custGeom>
              <a:rect b="b" l="l" r="r" t="t"/>
              <a:pathLst>
                <a:path extrusionOk="0" h="3263" w="4749">
                  <a:moveTo>
                    <a:pt x="3841" y="1"/>
                  </a:moveTo>
                  <a:cubicBezTo>
                    <a:pt x="3807" y="1"/>
                    <a:pt x="3775" y="13"/>
                    <a:pt x="3753" y="37"/>
                  </a:cubicBezTo>
                  <a:lnTo>
                    <a:pt x="3329" y="460"/>
                  </a:lnTo>
                  <a:lnTo>
                    <a:pt x="157" y="460"/>
                  </a:lnTo>
                  <a:cubicBezTo>
                    <a:pt x="70" y="460"/>
                    <a:pt x="0" y="530"/>
                    <a:pt x="0" y="616"/>
                  </a:cubicBezTo>
                  <a:lnTo>
                    <a:pt x="0" y="3106"/>
                  </a:lnTo>
                  <a:cubicBezTo>
                    <a:pt x="0" y="3192"/>
                    <a:pt x="70" y="3262"/>
                    <a:pt x="157" y="3262"/>
                  </a:cubicBezTo>
                  <a:lnTo>
                    <a:pt x="4592" y="3262"/>
                  </a:lnTo>
                  <a:cubicBezTo>
                    <a:pt x="4678" y="3262"/>
                    <a:pt x="4748" y="3192"/>
                    <a:pt x="4748" y="3106"/>
                  </a:cubicBezTo>
                  <a:lnTo>
                    <a:pt x="4748" y="63"/>
                  </a:lnTo>
                  <a:cubicBezTo>
                    <a:pt x="4748" y="28"/>
                    <a:pt x="4720" y="1"/>
                    <a:pt x="4686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3094525" y="4366100"/>
              <a:ext cx="118750" cy="81550"/>
            </a:xfrm>
            <a:custGeom>
              <a:rect b="b" l="l" r="r" t="t"/>
              <a:pathLst>
                <a:path extrusionOk="0" h="3262" w="4750">
                  <a:moveTo>
                    <a:pt x="3842" y="0"/>
                  </a:moveTo>
                  <a:cubicBezTo>
                    <a:pt x="3808" y="0"/>
                    <a:pt x="3776" y="14"/>
                    <a:pt x="3754" y="37"/>
                  </a:cubicBezTo>
                  <a:lnTo>
                    <a:pt x="3329" y="461"/>
                  </a:lnTo>
                  <a:lnTo>
                    <a:pt x="158" y="461"/>
                  </a:lnTo>
                  <a:cubicBezTo>
                    <a:pt x="71" y="461"/>
                    <a:pt x="1" y="530"/>
                    <a:pt x="1" y="617"/>
                  </a:cubicBezTo>
                  <a:lnTo>
                    <a:pt x="1" y="3105"/>
                  </a:lnTo>
                  <a:cubicBezTo>
                    <a:pt x="0" y="3192"/>
                    <a:pt x="71" y="3262"/>
                    <a:pt x="158" y="3262"/>
                  </a:cubicBezTo>
                  <a:lnTo>
                    <a:pt x="4593" y="3262"/>
                  </a:lnTo>
                  <a:cubicBezTo>
                    <a:pt x="4679" y="3262"/>
                    <a:pt x="4749" y="3192"/>
                    <a:pt x="4749" y="3105"/>
                  </a:cubicBezTo>
                  <a:lnTo>
                    <a:pt x="4749" y="62"/>
                  </a:lnTo>
                  <a:cubicBezTo>
                    <a:pt x="4748" y="28"/>
                    <a:pt x="4721" y="0"/>
                    <a:pt x="468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3129875" y="4397450"/>
              <a:ext cx="118725" cy="81575"/>
            </a:xfrm>
            <a:custGeom>
              <a:rect b="b" l="l" r="r" t="t"/>
              <a:pathLst>
                <a:path extrusionOk="0" h="3263" w="4749">
                  <a:moveTo>
                    <a:pt x="3842" y="1"/>
                  </a:moveTo>
                  <a:cubicBezTo>
                    <a:pt x="3825" y="1"/>
                    <a:pt x="3808" y="4"/>
                    <a:pt x="3793" y="10"/>
                  </a:cubicBezTo>
                  <a:cubicBezTo>
                    <a:pt x="3778" y="16"/>
                    <a:pt x="3764" y="25"/>
                    <a:pt x="3753" y="37"/>
                  </a:cubicBezTo>
                  <a:lnTo>
                    <a:pt x="3329" y="460"/>
                  </a:lnTo>
                  <a:lnTo>
                    <a:pt x="157" y="460"/>
                  </a:lnTo>
                  <a:cubicBezTo>
                    <a:pt x="71" y="460"/>
                    <a:pt x="0" y="531"/>
                    <a:pt x="0" y="617"/>
                  </a:cubicBezTo>
                  <a:lnTo>
                    <a:pt x="0" y="3106"/>
                  </a:lnTo>
                  <a:cubicBezTo>
                    <a:pt x="0" y="3192"/>
                    <a:pt x="71" y="3262"/>
                    <a:pt x="157" y="3262"/>
                  </a:cubicBezTo>
                  <a:lnTo>
                    <a:pt x="4592" y="3262"/>
                  </a:lnTo>
                  <a:cubicBezTo>
                    <a:pt x="4679" y="3262"/>
                    <a:pt x="4748" y="3192"/>
                    <a:pt x="4748" y="3106"/>
                  </a:cubicBezTo>
                  <a:lnTo>
                    <a:pt x="4748" y="64"/>
                  </a:lnTo>
                  <a:cubicBezTo>
                    <a:pt x="4748" y="46"/>
                    <a:pt x="4742" y="31"/>
                    <a:pt x="4731" y="19"/>
                  </a:cubicBezTo>
                  <a:cubicBezTo>
                    <a:pt x="4719" y="7"/>
                    <a:pt x="4669" y="1"/>
                    <a:pt x="468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2490325" y="4334750"/>
              <a:ext cx="118750" cy="81575"/>
            </a:xfrm>
            <a:custGeom>
              <a:rect b="b" l="l" r="r" t="t"/>
              <a:pathLst>
                <a:path extrusionOk="0" h="3263" w="4750">
                  <a:moveTo>
                    <a:pt x="3841" y="1"/>
                  </a:moveTo>
                  <a:cubicBezTo>
                    <a:pt x="3808" y="1"/>
                    <a:pt x="3776" y="13"/>
                    <a:pt x="3753" y="37"/>
                  </a:cubicBezTo>
                  <a:lnTo>
                    <a:pt x="3330" y="460"/>
                  </a:lnTo>
                  <a:lnTo>
                    <a:pt x="157" y="460"/>
                  </a:lnTo>
                  <a:cubicBezTo>
                    <a:pt x="71" y="460"/>
                    <a:pt x="1" y="530"/>
                    <a:pt x="1" y="616"/>
                  </a:cubicBezTo>
                  <a:lnTo>
                    <a:pt x="1" y="3106"/>
                  </a:lnTo>
                  <a:cubicBezTo>
                    <a:pt x="1" y="3192"/>
                    <a:pt x="71" y="3262"/>
                    <a:pt x="157" y="3262"/>
                  </a:cubicBezTo>
                  <a:lnTo>
                    <a:pt x="4593" y="3262"/>
                  </a:lnTo>
                  <a:cubicBezTo>
                    <a:pt x="4679" y="3262"/>
                    <a:pt x="4749" y="3192"/>
                    <a:pt x="4749" y="3106"/>
                  </a:cubicBezTo>
                  <a:lnTo>
                    <a:pt x="4749" y="63"/>
                  </a:lnTo>
                  <a:cubicBezTo>
                    <a:pt x="4749" y="28"/>
                    <a:pt x="4721" y="1"/>
                    <a:pt x="4687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2525650" y="4366100"/>
              <a:ext cx="118775" cy="81550"/>
            </a:xfrm>
            <a:custGeom>
              <a:rect b="b" l="l" r="r" t="t"/>
              <a:pathLst>
                <a:path extrusionOk="0" h="3262" w="4751">
                  <a:moveTo>
                    <a:pt x="3842" y="0"/>
                  </a:moveTo>
                  <a:cubicBezTo>
                    <a:pt x="3826" y="0"/>
                    <a:pt x="3809" y="3"/>
                    <a:pt x="3795" y="9"/>
                  </a:cubicBezTo>
                  <a:cubicBezTo>
                    <a:pt x="3779" y="16"/>
                    <a:pt x="3766" y="25"/>
                    <a:pt x="3753" y="37"/>
                  </a:cubicBezTo>
                  <a:lnTo>
                    <a:pt x="3330" y="461"/>
                  </a:lnTo>
                  <a:lnTo>
                    <a:pt x="158" y="461"/>
                  </a:lnTo>
                  <a:cubicBezTo>
                    <a:pt x="71" y="461"/>
                    <a:pt x="2" y="530"/>
                    <a:pt x="2" y="617"/>
                  </a:cubicBezTo>
                  <a:lnTo>
                    <a:pt x="2" y="3105"/>
                  </a:lnTo>
                  <a:cubicBezTo>
                    <a:pt x="1" y="3192"/>
                    <a:pt x="71" y="3262"/>
                    <a:pt x="158" y="3262"/>
                  </a:cubicBezTo>
                  <a:lnTo>
                    <a:pt x="4594" y="3262"/>
                  </a:lnTo>
                  <a:cubicBezTo>
                    <a:pt x="4680" y="3262"/>
                    <a:pt x="4750" y="3192"/>
                    <a:pt x="4750" y="3105"/>
                  </a:cubicBezTo>
                  <a:lnTo>
                    <a:pt x="4750" y="62"/>
                  </a:lnTo>
                  <a:cubicBezTo>
                    <a:pt x="4750" y="28"/>
                    <a:pt x="4722" y="0"/>
                    <a:pt x="4687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2561000" y="4397450"/>
              <a:ext cx="118750" cy="81575"/>
            </a:xfrm>
            <a:custGeom>
              <a:rect b="b" l="l" r="r" t="t"/>
              <a:pathLst>
                <a:path extrusionOk="0" h="3263" w="4750">
                  <a:moveTo>
                    <a:pt x="3842" y="1"/>
                  </a:moveTo>
                  <a:cubicBezTo>
                    <a:pt x="3809" y="1"/>
                    <a:pt x="3777" y="13"/>
                    <a:pt x="3753" y="37"/>
                  </a:cubicBezTo>
                  <a:lnTo>
                    <a:pt x="3330" y="460"/>
                  </a:lnTo>
                  <a:lnTo>
                    <a:pt x="157" y="460"/>
                  </a:lnTo>
                  <a:cubicBezTo>
                    <a:pt x="71" y="460"/>
                    <a:pt x="1" y="531"/>
                    <a:pt x="1" y="617"/>
                  </a:cubicBezTo>
                  <a:lnTo>
                    <a:pt x="1" y="3106"/>
                  </a:lnTo>
                  <a:cubicBezTo>
                    <a:pt x="1" y="3192"/>
                    <a:pt x="71" y="3262"/>
                    <a:pt x="157" y="3262"/>
                  </a:cubicBezTo>
                  <a:lnTo>
                    <a:pt x="4593" y="3262"/>
                  </a:lnTo>
                  <a:cubicBezTo>
                    <a:pt x="4680" y="3262"/>
                    <a:pt x="4749" y="3192"/>
                    <a:pt x="4749" y="3106"/>
                  </a:cubicBezTo>
                  <a:lnTo>
                    <a:pt x="4749" y="64"/>
                  </a:lnTo>
                  <a:cubicBezTo>
                    <a:pt x="4749" y="29"/>
                    <a:pt x="4721" y="1"/>
                    <a:pt x="4687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2353050" y="4040125"/>
              <a:ext cx="208750" cy="200475"/>
            </a:xfrm>
            <a:custGeom>
              <a:rect b="b" l="l" r="r" t="t"/>
              <a:pathLst>
                <a:path extrusionOk="0" h="8019" w="8350">
                  <a:moveTo>
                    <a:pt x="4626" y="503"/>
                  </a:moveTo>
                  <a:cubicBezTo>
                    <a:pt x="5365" y="503"/>
                    <a:pt x="6105" y="786"/>
                    <a:pt x="6670" y="1350"/>
                  </a:cubicBezTo>
                  <a:cubicBezTo>
                    <a:pt x="7798" y="2479"/>
                    <a:pt x="7798" y="4309"/>
                    <a:pt x="6669" y="5437"/>
                  </a:cubicBezTo>
                  <a:lnTo>
                    <a:pt x="6670" y="5437"/>
                  </a:lnTo>
                  <a:cubicBezTo>
                    <a:pt x="6105" y="6002"/>
                    <a:pt x="5365" y="6284"/>
                    <a:pt x="4626" y="6284"/>
                  </a:cubicBezTo>
                  <a:cubicBezTo>
                    <a:pt x="3886" y="6284"/>
                    <a:pt x="3146" y="6002"/>
                    <a:pt x="2582" y="5437"/>
                  </a:cubicBezTo>
                  <a:cubicBezTo>
                    <a:pt x="1454" y="4309"/>
                    <a:pt x="1454" y="2479"/>
                    <a:pt x="2582" y="1350"/>
                  </a:cubicBezTo>
                  <a:cubicBezTo>
                    <a:pt x="3146" y="786"/>
                    <a:pt x="3886" y="503"/>
                    <a:pt x="4626" y="503"/>
                  </a:cubicBezTo>
                  <a:close/>
                  <a:moveTo>
                    <a:pt x="4626" y="1"/>
                  </a:moveTo>
                  <a:cubicBezTo>
                    <a:pt x="3758" y="1"/>
                    <a:pt x="2889" y="332"/>
                    <a:pt x="2226" y="994"/>
                  </a:cubicBezTo>
                  <a:cubicBezTo>
                    <a:pt x="991" y="2229"/>
                    <a:pt x="907" y="4179"/>
                    <a:pt x="1975" y="5512"/>
                  </a:cubicBezTo>
                  <a:lnTo>
                    <a:pt x="1" y="7486"/>
                  </a:lnTo>
                  <a:lnTo>
                    <a:pt x="535" y="8019"/>
                  </a:lnTo>
                  <a:lnTo>
                    <a:pt x="2508" y="6046"/>
                  </a:lnTo>
                  <a:cubicBezTo>
                    <a:pt x="3125" y="6540"/>
                    <a:pt x="3876" y="6788"/>
                    <a:pt x="4626" y="6788"/>
                  </a:cubicBezTo>
                  <a:cubicBezTo>
                    <a:pt x="5494" y="6788"/>
                    <a:pt x="6363" y="6457"/>
                    <a:pt x="7025" y="5794"/>
                  </a:cubicBezTo>
                  <a:cubicBezTo>
                    <a:pt x="8350" y="4468"/>
                    <a:pt x="8350" y="2319"/>
                    <a:pt x="7026" y="994"/>
                  </a:cubicBezTo>
                  <a:cubicBezTo>
                    <a:pt x="6363" y="332"/>
                    <a:pt x="5495" y="1"/>
                    <a:pt x="462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2377825" y="4042175"/>
              <a:ext cx="181725" cy="165575"/>
            </a:xfrm>
            <a:custGeom>
              <a:rect b="b" l="l" r="r" t="t"/>
              <a:pathLst>
                <a:path extrusionOk="0" h="6623" w="7269">
                  <a:moveTo>
                    <a:pt x="3635" y="492"/>
                  </a:moveTo>
                  <a:cubicBezTo>
                    <a:pt x="4357" y="492"/>
                    <a:pt x="5079" y="767"/>
                    <a:pt x="5629" y="1318"/>
                  </a:cubicBezTo>
                  <a:cubicBezTo>
                    <a:pt x="6730" y="2418"/>
                    <a:pt x="6731" y="4205"/>
                    <a:pt x="5629" y="5305"/>
                  </a:cubicBezTo>
                  <a:cubicBezTo>
                    <a:pt x="5078" y="5856"/>
                    <a:pt x="4356" y="6131"/>
                    <a:pt x="3635" y="6131"/>
                  </a:cubicBezTo>
                  <a:cubicBezTo>
                    <a:pt x="2913" y="6131"/>
                    <a:pt x="2192" y="5856"/>
                    <a:pt x="1641" y="5305"/>
                  </a:cubicBezTo>
                  <a:cubicBezTo>
                    <a:pt x="540" y="4204"/>
                    <a:pt x="540" y="2419"/>
                    <a:pt x="1641" y="1318"/>
                  </a:cubicBezTo>
                  <a:cubicBezTo>
                    <a:pt x="2192" y="767"/>
                    <a:pt x="2913" y="492"/>
                    <a:pt x="3635" y="492"/>
                  </a:cubicBezTo>
                  <a:close/>
                  <a:moveTo>
                    <a:pt x="3635" y="1"/>
                  </a:moveTo>
                  <a:cubicBezTo>
                    <a:pt x="2787" y="1"/>
                    <a:pt x="1940" y="324"/>
                    <a:pt x="1293" y="970"/>
                  </a:cubicBezTo>
                  <a:cubicBezTo>
                    <a:pt x="0" y="2263"/>
                    <a:pt x="0" y="4360"/>
                    <a:pt x="1293" y="5653"/>
                  </a:cubicBezTo>
                  <a:cubicBezTo>
                    <a:pt x="1940" y="6300"/>
                    <a:pt x="2788" y="6623"/>
                    <a:pt x="3635" y="6623"/>
                  </a:cubicBezTo>
                  <a:cubicBezTo>
                    <a:pt x="4482" y="6623"/>
                    <a:pt x="5330" y="6300"/>
                    <a:pt x="5976" y="5653"/>
                  </a:cubicBezTo>
                  <a:cubicBezTo>
                    <a:pt x="7269" y="4360"/>
                    <a:pt x="7269" y="2263"/>
                    <a:pt x="5976" y="970"/>
                  </a:cubicBezTo>
                  <a:cubicBezTo>
                    <a:pt x="5330" y="324"/>
                    <a:pt x="4482" y="1"/>
                    <a:pt x="3635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2285125" y="4206225"/>
              <a:ext cx="102300" cy="102250"/>
            </a:xfrm>
            <a:custGeom>
              <a:rect b="b" l="l" r="r" t="t"/>
              <a:pathLst>
                <a:path extrusionOk="0" h="4090" w="4092">
                  <a:moveTo>
                    <a:pt x="3266" y="0"/>
                  </a:moveTo>
                  <a:lnTo>
                    <a:pt x="0" y="3266"/>
                  </a:lnTo>
                  <a:lnTo>
                    <a:pt x="825" y="4090"/>
                  </a:lnTo>
                  <a:lnTo>
                    <a:pt x="4091" y="825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2287525" y="4208550"/>
              <a:ext cx="87350" cy="87300"/>
            </a:xfrm>
            <a:custGeom>
              <a:rect b="b" l="l" r="r" t="t"/>
              <a:pathLst>
                <a:path extrusionOk="0" h="3492" w="3494">
                  <a:moveTo>
                    <a:pt x="3267" y="0"/>
                  </a:moveTo>
                  <a:lnTo>
                    <a:pt x="1" y="3266"/>
                  </a:lnTo>
                  <a:lnTo>
                    <a:pt x="227" y="3492"/>
                  </a:lnTo>
                  <a:lnTo>
                    <a:pt x="3493" y="226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3124725" y="4610300"/>
              <a:ext cx="221200" cy="99300"/>
            </a:xfrm>
            <a:custGeom>
              <a:rect b="b" l="l" r="r" t="t"/>
              <a:pathLst>
                <a:path extrusionOk="0" h="3972" w="8848">
                  <a:moveTo>
                    <a:pt x="0" y="1"/>
                  </a:moveTo>
                  <a:lnTo>
                    <a:pt x="0" y="3971"/>
                  </a:lnTo>
                  <a:lnTo>
                    <a:pt x="8847" y="3971"/>
                  </a:lnTo>
                  <a:lnTo>
                    <a:pt x="8847" y="1"/>
                  </a:lnTo>
                  <a:lnTo>
                    <a:pt x="4424" y="3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3124725" y="4610300"/>
              <a:ext cx="221200" cy="77700"/>
            </a:xfrm>
            <a:custGeom>
              <a:rect b="b" l="l" r="r" t="t"/>
              <a:pathLst>
                <a:path extrusionOk="0" h="3108" w="8848">
                  <a:moveTo>
                    <a:pt x="0" y="1"/>
                  </a:moveTo>
                  <a:lnTo>
                    <a:pt x="4424" y="3107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3182950" y="3902075"/>
              <a:ext cx="345800" cy="277875"/>
            </a:xfrm>
            <a:custGeom>
              <a:rect b="b" l="l" r="r" t="t"/>
              <a:pathLst>
                <a:path extrusionOk="0" h="11115" w="13832">
                  <a:moveTo>
                    <a:pt x="529" y="0"/>
                  </a:moveTo>
                  <a:cubicBezTo>
                    <a:pt x="236" y="0"/>
                    <a:pt x="0" y="237"/>
                    <a:pt x="0" y="529"/>
                  </a:cubicBezTo>
                  <a:lnTo>
                    <a:pt x="0" y="10584"/>
                  </a:lnTo>
                  <a:cubicBezTo>
                    <a:pt x="0" y="10877"/>
                    <a:pt x="236" y="11113"/>
                    <a:pt x="529" y="11114"/>
                  </a:cubicBezTo>
                  <a:lnTo>
                    <a:pt x="13303" y="11114"/>
                  </a:lnTo>
                  <a:cubicBezTo>
                    <a:pt x="13595" y="11114"/>
                    <a:pt x="13832" y="10877"/>
                    <a:pt x="13832" y="10584"/>
                  </a:cubicBezTo>
                  <a:lnTo>
                    <a:pt x="13832" y="529"/>
                  </a:lnTo>
                  <a:cubicBezTo>
                    <a:pt x="13832" y="237"/>
                    <a:pt x="13595" y="0"/>
                    <a:pt x="13303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3266125" y="4053400"/>
              <a:ext cx="20475" cy="81500"/>
            </a:xfrm>
            <a:custGeom>
              <a:rect b="b" l="l" r="r" t="t"/>
              <a:pathLst>
                <a:path extrusionOk="0" h="3260" w="819">
                  <a:moveTo>
                    <a:pt x="0" y="1"/>
                  </a:moveTo>
                  <a:lnTo>
                    <a:pt x="0" y="3259"/>
                  </a:lnTo>
                  <a:lnTo>
                    <a:pt x="819" y="3259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3232425" y="4080950"/>
              <a:ext cx="20500" cy="53950"/>
            </a:xfrm>
            <a:custGeom>
              <a:rect b="b" l="l" r="r" t="t"/>
              <a:pathLst>
                <a:path extrusionOk="0" h="2158" w="820">
                  <a:moveTo>
                    <a:pt x="0" y="1"/>
                  </a:moveTo>
                  <a:lnTo>
                    <a:pt x="0" y="2157"/>
                  </a:lnTo>
                  <a:lnTo>
                    <a:pt x="819" y="2157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3299825" y="4020925"/>
              <a:ext cx="20500" cy="113975"/>
            </a:xfrm>
            <a:custGeom>
              <a:rect b="b" l="l" r="r" t="t"/>
              <a:pathLst>
                <a:path extrusionOk="0" h="4559" w="820">
                  <a:moveTo>
                    <a:pt x="1" y="0"/>
                  </a:moveTo>
                  <a:lnTo>
                    <a:pt x="1" y="4558"/>
                  </a:lnTo>
                  <a:lnTo>
                    <a:pt x="820" y="4558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3333525" y="4049950"/>
              <a:ext cx="20500" cy="84925"/>
            </a:xfrm>
            <a:custGeom>
              <a:rect b="b" l="l" r="r" t="t"/>
              <a:pathLst>
                <a:path extrusionOk="0" h="3397" w="820">
                  <a:moveTo>
                    <a:pt x="1" y="1"/>
                  </a:moveTo>
                  <a:lnTo>
                    <a:pt x="1" y="3396"/>
                  </a:lnTo>
                  <a:lnTo>
                    <a:pt x="819" y="3396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3367250" y="4040700"/>
              <a:ext cx="20500" cy="94175"/>
            </a:xfrm>
            <a:custGeom>
              <a:rect b="b" l="l" r="r" t="t"/>
              <a:pathLst>
                <a:path extrusionOk="0" h="3767" w="820">
                  <a:moveTo>
                    <a:pt x="0" y="0"/>
                  </a:moveTo>
                  <a:lnTo>
                    <a:pt x="0" y="3766"/>
                  </a:lnTo>
                  <a:lnTo>
                    <a:pt x="819" y="376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3400950" y="4058000"/>
              <a:ext cx="20475" cy="76900"/>
            </a:xfrm>
            <a:custGeom>
              <a:rect b="b" l="l" r="r" t="t"/>
              <a:pathLst>
                <a:path extrusionOk="0" h="3076" w="819">
                  <a:moveTo>
                    <a:pt x="0" y="1"/>
                  </a:moveTo>
                  <a:lnTo>
                    <a:pt x="0" y="3075"/>
                  </a:lnTo>
                  <a:lnTo>
                    <a:pt x="819" y="307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3434625" y="4018175"/>
              <a:ext cx="20500" cy="116700"/>
            </a:xfrm>
            <a:custGeom>
              <a:rect b="b" l="l" r="r" t="t"/>
              <a:pathLst>
                <a:path extrusionOk="0" h="4668" w="820">
                  <a:moveTo>
                    <a:pt x="1" y="1"/>
                  </a:moveTo>
                  <a:lnTo>
                    <a:pt x="1" y="4667"/>
                  </a:lnTo>
                  <a:lnTo>
                    <a:pt x="820" y="4667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3468350" y="3975175"/>
              <a:ext cx="20500" cy="159725"/>
            </a:xfrm>
            <a:custGeom>
              <a:rect b="b" l="l" r="r" t="t"/>
              <a:pathLst>
                <a:path extrusionOk="0" h="6389" w="820">
                  <a:moveTo>
                    <a:pt x="1" y="0"/>
                  </a:moveTo>
                  <a:lnTo>
                    <a:pt x="1" y="6388"/>
                  </a:lnTo>
                  <a:lnTo>
                    <a:pt x="820" y="6388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3237925" y="3940650"/>
              <a:ext cx="243125" cy="98800"/>
            </a:xfrm>
            <a:custGeom>
              <a:rect b="b" l="l" r="r" t="t"/>
              <a:pathLst>
                <a:path extrusionOk="0" h="3952" w="9725">
                  <a:moveTo>
                    <a:pt x="9635" y="1"/>
                  </a:moveTo>
                  <a:cubicBezTo>
                    <a:pt x="9620" y="1"/>
                    <a:pt x="9605" y="6"/>
                    <a:pt x="9591" y="15"/>
                  </a:cubicBezTo>
                  <a:lnTo>
                    <a:pt x="5506" y="2886"/>
                  </a:lnTo>
                  <a:lnTo>
                    <a:pt x="2848" y="1900"/>
                  </a:lnTo>
                  <a:cubicBezTo>
                    <a:pt x="2838" y="1897"/>
                    <a:pt x="2829" y="1895"/>
                    <a:pt x="2820" y="1895"/>
                  </a:cubicBezTo>
                  <a:cubicBezTo>
                    <a:pt x="2804" y="1895"/>
                    <a:pt x="2788" y="1900"/>
                    <a:pt x="2775" y="1909"/>
                  </a:cubicBezTo>
                  <a:lnTo>
                    <a:pt x="65" y="3809"/>
                  </a:lnTo>
                  <a:cubicBezTo>
                    <a:pt x="1" y="3852"/>
                    <a:pt x="31" y="3952"/>
                    <a:pt x="108" y="3952"/>
                  </a:cubicBezTo>
                  <a:cubicBezTo>
                    <a:pt x="109" y="3952"/>
                    <a:pt x="110" y="3952"/>
                    <a:pt x="111" y="3952"/>
                  </a:cubicBezTo>
                  <a:cubicBezTo>
                    <a:pt x="126" y="3952"/>
                    <a:pt x="143" y="3946"/>
                    <a:pt x="156" y="3937"/>
                  </a:cubicBezTo>
                  <a:lnTo>
                    <a:pt x="2831" y="2061"/>
                  </a:lnTo>
                  <a:lnTo>
                    <a:pt x="5490" y="3048"/>
                  </a:lnTo>
                  <a:cubicBezTo>
                    <a:pt x="5499" y="3051"/>
                    <a:pt x="5508" y="3052"/>
                    <a:pt x="5517" y="3052"/>
                  </a:cubicBezTo>
                  <a:cubicBezTo>
                    <a:pt x="5533" y="3052"/>
                    <a:pt x="5548" y="3048"/>
                    <a:pt x="5562" y="3039"/>
                  </a:cubicBezTo>
                  <a:lnTo>
                    <a:pt x="9681" y="143"/>
                  </a:lnTo>
                  <a:cubicBezTo>
                    <a:pt x="9717" y="118"/>
                    <a:pt x="9725" y="70"/>
                    <a:pt x="9700" y="35"/>
                  </a:cubicBezTo>
                  <a:cubicBezTo>
                    <a:pt x="9685" y="13"/>
                    <a:pt x="9660" y="1"/>
                    <a:pt x="9635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3227175" y="4024950"/>
              <a:ext cx="26025" cy="25050"/>
            </a:xfrm>
            <a:custGeom>
              <a:rect b="b" l="l" r="r" t="t"/>
              <a:pathLst>
                <a:path extrusionOk="0" h="1002" w="1041">
                  <a:moveTo>
                    <a:pt x="541" y="1"/>
                  </a:moveTo>
                  <a:cubicBezTo>
                    <a:pt x="338" y="1"/>
                    <a:pt x="156" y="123"/>
                    <a:pt x="78" y="309"/>
                  </a:cubicBezTo>
                  <a:cubicBezTo>
                    <a:pt x="0" y="497"/>
                    <a:pt x="44" y="712"/>
                    <a:pt x="187" y="855"/>
                  </a:cubicBezTo>
                  <a:cubicBezTo>
                    <a:pt x="282" y="951"/>
                    <a:pt x="410" y="1002"/>
                    <a:pt x="541" y="1002"/>
                  </a:cubicBezTo>
                  <a:cubicBezTo>
                    <a:pt x="605" y="1002"/>
                    <a:pt x="670" y="989"/>
                    <a:pt x="732" y="964"/>
                  </a:cubicBezTo>
                  <a:cubicBezTo>
                    <a:pt x="918" y="886"/>
                    <a:pt x="1041" y="704"/>
                    <a:pt x="1041" y="501"/>
                  </a:cubicBezTo>
                  <a:cubicBezTo>
                    <a:pt x="1041" y="225"/>
                    <a:pt x="817" y="1"/>
                    <a:pt x="541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3295875" y="3977475"/>
              <a:ext cx="25050" cy="25025"/>
            </a:xfrm>
            <a:custGeom>
              <a:rect b="b" l="l" r="r" t="t"/>
              <a:pathLst>
                <a:path extrusionOk="0" h="1001" w="1002">
                  <a:moveTo>
                    <a:pt x="502" y="0"/>
                  </a:moveTo>
                  <a:cubicBezTo>
                    <a:pt x="225" y="0"/>
                    <a:pt x="1" y="224"/>
                    <a:pt x="1" y="500"/>
                  </a:cubicBezTo>
                  <a:cubicBezTo>
                    <a:pt x="1" y="777"/>
                    <a:pt x="225" y="1000"/>
                    <a:pt x="502" y="1000"/>
                  </a:cubicBezTo>
                  <a:cubicBezTo>
                    <a:pt x="778" y="1000"/>
                    <a:pt x="1002" y="777"/>
                    <a:pt x="1002" y="500"/>
                  </a:cubicBezTo>
                  <a:cubicBezTo>
                    <a:pt x="1002" y="224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3363025" y="4002475"/>
              <a:ext cx="26050" cy="25050"/>
            </a:xfrm>
            <a:custGeom>
              <a:rect b="b" l="l" r="r" t="t"/>
              <a:pathLst>
                <a:path extrusionOk="0" h="1002" w="1042">
                  <a:moveTo>
                    <a:pt x="541" y="0"/>
                  </a:moveTo>
                  <a:cubicBezTo>
                    <a:pt x="338" y="0"/>
                    <a:pt x="156" y="123"/>
                    <a:pt x="78" y="310"/>
                  </a:cubicBezTo>
                  <a:cubicBezTo>
                    <a:pt x="1" y="496"/>
                    <a:pt x="43" y="712"/>
                    <a:pt x="187" y="854"/>
                  </a:cubicBezTo>
                  <a:cubicBezTo>
                    <a:pt x="283" y="951"/>
                    <a:pt x="410" y="1001"/>
                    <a:pt x="540" y="1001"/>
                  </a:cubicBezTo>
                  <a:cubicBezTo>
                    <a:pt x="605" y="1001"/>
                    <a:pt x="670" y="989"/>
                    <a:pt x="732" y="963"/>
                  </a:cubicBezTo>
                  <a:cubicBezTo>
                    <a:pt x="919" y="886"/>
                    <a:pt x="1041" y="703"/>
                    <a:pt x="1041" y="501"/>
                  </a:cubicBezTo>
                  <a:cubicBezTo>
                    <a:pt x="1041" y="225"/>
                    <a:pt x="817" y="0"/>
                    <a:pt x="541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3466275" y="3930125"/>
              <a:ext cx="25050" cy="25025"/>
            </a:xfrm>
            <a:custGeom>
              <a:rect b="b" l="l" r="r" t="t"/>
              <a:pathLst>
                <a:path extrusionOk="0" h="1001" w="1002">
                  <a:moveTo>
                    <a:pt x="502" y="0"/>
                  </a:moveTo>
                  <a:cubicBezTo>
                    <a:pt x="226" y="0"/>
                    <a:pt x="1" y="224"/>
                    <a:pt x="1" y="500"/>
                  </a:cubicBezTo>
                  <a:cubicBezTo>
                    <a:pt x="1" y="777"/>
                    <a:pt x="226" y="1000"/>
                    <a:pt x="502" y="1000"/>
                  </a:cubicBezTo>
                  <a:cubicBezTo>
                    <a:pt x="778" y="1000"/>
                    <a:pt x="1002" y="777"/>
                    <a:pt x="1002" y="500"/>
                  </a:cubicBezTo>
                  <a:cubicBezTo>
                    <a:pt x="1002" y="224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3203925" y="3941000"/>
              <a:ext cx="298325" cy="217975"/>
            </a:xfrm>
            <a:custGeom>
              <a:rect b="b" l="l" r="r" t="t"/>
              <a:pathLst>
                <a:path extrusionOk="0" h="8719" w="11933">
                  <a:moveTo>
                    <a:pt x="78" y="1"/>
                  </a:moveTo>
                  <a:cubicBezTo>
                    <a:pt x="35" y="1"/>
                    <a:pt x="1" y="35"/>
                    <a:pt x="1" y="79"/>
                  </a:cubicBezTo>
                  <a:lnTo>
                    <a:pt x="1" y="8641"/>
                  </a:lnTo>
                  <a:cubicBezTo>
                    <a:pt x="1" y="8684"/>
                    <a:pt x="35" y="8719"/>
                    <a:pt x="78" y="8719"/>
                  </a:cubicBezTo>
                  <a:lnTo>
                    <a:pt x="11854" y="8719"/>
                  </a:lnTo>
                  <a:cubicBezTo>
                    <a:pt x="11898" y="8719"/>
                    <a:pt x="11933" y="8685"/>
                    <a:pt x="11933" y="8641"/>
                  </a:cubicBezTo>
                  <a:cubicBezTo>
                    <a:pt x="11933" y="8598"/>
                    <a:pt x="11898" y="8563"/>
                    <a:pt x="11854" y="8563"/>
                  </a:cubicBezTo>
                  <a:lnTo>
                    <a:pt x="157" y="8563"/>
                  </a:lnTo>
                  <a:lnTo>
                    <a:pt x="157" y="79"/>
                  </a:lnTo>
                  <a:cubicBezTo>
                    <a:pt x="157" y="35"/>
                    <a:pt x="122" y="1"/>
                    <a:pt x="78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3169375" y="4497200"/>
              <a:ext cx="136800" cy="136750"/>
            </a:xfrm>
            <a:custGeom>
              <a:rect b="b" l="l" r="r" t="t"/>
              <a:pathLst>
                <a:path extrusionOk="0" h="5470" w="5472">
                  <a:moveTo>
                    <a:pt x="535" y="0"/>
                  </a:moveTo>
                  <a:lnTo>
                    <a:pt x="1" y="534"/>
                  </a:lnTo>
                  <a:lnTo>
                    <a:pt x="1522" y="2055"/>
                  </a:lnTo>
                  <a:lnTo>
                    <a:pt x="1377" y="2201"/>
                  </a:lnTo>
                  <a:lnTo>
                    <a:pt x="4645" y="5470"/>
                  </a:lnTo>
                  <a:lnTo>
                    <a:pt x="5472" y="4645"/>
                  </a:lnTo>
                  <a:lnTo>
                    <a:pt x="2203" y="1376"/>
                  </a:lnTo>
                  <a:lnTo>
                    <a:pt x="2057" y="152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3029225" y="4365300"/>
              <a:ext cx="186450" cy="169875"/>
            </a:xfrm>
            <a:custGeom>
              <a:rect b="b" l="l" r="r" t="t"/>
              <a:pathLst>
                <a:path extrusionOk="0" h="6795" w="7458">
                  <a:moveTo>
                    <a:pt x="3728" y="504"/>
                  </a:moveTo>
                  <a:cubicBezTo>
                    <a:pt x="4469" y="504"/>
                    <a:pt x="5209" y="787"/>
                    <a:pt x="5775" y="1352"/>
                  </a:cubicBezTo>
                  <a:cubicBezTo>
                    <a:pt x="6904" y="2481"/>
                    <a:pt x="6905" y="4313"/>
                    <a:pt x="5775" y="5444"/>
                  </a:cubicBezTo>
                  <a:cubicBezTo>
                    <a:pt x="5209" y="6008"/>
                    <a:pt x="4469" y="6291"/>
                    <a:pt x="3729" y="6291"/>
                  </a:cubicBezTo>
                  <a:cubicBezTo>
                    <a:pt x="2988" y="6291"/>
                    <a:pt x="2248" y="6008"/>
                    <a:pt x="1683" y="5444"/>
                  </a:cubicBezTo>
                  <a:cubicBezTo>
                    <a:pt x="553" y="4313"/>
                    <a:pt x="553" y="2481"/>
                    <a:pt x="1683" y="1352"/>
                  </a:cubicBezTo>
                  <a:cubicBezTo>
                    <a:pt x="2248" y="787"/>
                    <a:pt x="2988" y="504"/>
                    <a:pt x="3728" y="504"/>
                  </a:cubicBezTo>
                  <a:close/>
                  <a:moveTo>
                    <a:pt x="3729" y="0"/>
                  </a:moveTo>
                  <a:cubicBezTo>
                    <a:pt x="2860" y="0"/>
                    <a:pt x="1990" y="332"/>
                    <a:pt x="1327" y="996"/>
                  </a:cubicBezTo>
                  <a:cubicBezTo>
                    <a:pt x="1" y="2322"/>
                    <a:pt x="1" y="4473"/>
                    <a:pt x="1327" y="5800"/>
                  </a:cubicBezTo>
                  <a:cubicBezTo>
                    <a:pt x="1990" y="6463"/>
                    <a:pt x="2860" y="6794"/>
                    <a:pt x="3729" y="6794"/>
                  </a:cubicBezTo>
                  <a:cubicBezTo>
                    <a:pt x="4598" y="6794"/>
                    <a:pt x="5468" y="6463"/>
                    <a:pt x="6131" y="5800"/>
                  </a:cubicBezTo>
                  <a:cubicBezTo>
                    <a:pt x="7457" y="4473"/>
                    <a:pt x="7458" y="2322"/>
                    <a:pt x="6131" y="996"/>
                  </a:cubicBezTo>
                  <a:cubicBezTo>
                    <a:pt x="5468" y="332"/>
                    <a:pt x="4598" y="0"/>
                    <a:pt x="3729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2814875" y="3807225"/>
              <a:ext cx="58600" cy="93850"/>
            </a:xfrm>
            <a:custGeom>
              <a:rect b="b" l="l" r="r" t="t"/>
              <a:pathLst>
                <a:path extrusionOk="0" h="3754" w="2344">
                  <a:moveTo>
                    <a:pt x="902" y="0"/>
                  </a:moveTo>
                  <a:cubicBezTo>
                    <a:pt x="875" y="0"/>
                    <a:pt x="850" y="13"/>
                    <a:pt x="833" y="33"/>
                  </a:cubicBezTo>
                  <a:cubicBezTo>
                    <a:pt x="813" y="55"/>
                    <a:pt x="802" y="83"/>
                    <a:pt x="803" y="112"/>
                  </a:cubicBezTo>
                  <a:lnTo>
                    <a:pt x="803" y="421"/>
                  </a:lnTo>
                  <a:cubicBezTo>
                    <a:pt x="695" y="449"/>
                    <a:pt x="592" y="492"/>
                    <a:pt x="497" y="550"/>
                  </a:cubicBezTo>
                  <a:cubicBezTo>
                    <a:pt x="410" y="603"/>
                    <a:pt x="334" y="669"/>
                    <a:pt x="270" y="747"/>
                  </a:cubicBezTo>
                  <a:cubicBezTo>
                    <a:pt x="208" y="820"/>
                    <a:pt x="160" y="904"/>
                    <a:pt x="127" y="994"/>
                  </a:cubicBezTo>
                  <a:cubicBezTo>
                    <a:pt x="94" y="1084"/>
                    <a:pt x="77" y="1180"/>
                    <a:pt x="78" y="1276"/>
                  </a:cubicBezTo>
                  <a:cubicBezTo>
                    <a:pt x="78" y="1515"/>
                    <a:pt x="138" y="1706"/>
                    <a:pt x="258" y="1849"/>
                  </a:cubicBezTo>
                  <a:cubicBezTo>
                    <a:pt x="378" y="1992"/>
                    <a:pt x="568" y="2094"/>
                    <a:pt x="829" y="2155"/>
                  </a:cubicBezTo>
                  <a:cubicBezTo>
                    <a:pt x="967" y="2189"/>
                    <a:pt x="1089" y="2217"/>
                    <a:pt x="1191" y="2239"/>
                  </a:cubicBezTo>
                  <a:cubicBezTo>
                    <a:pt x="1277" y="2257"/>
                    <a:pt x="1361" y="2280"/>
                    <a:pt x="1444" y="2308"/>
                  </a:cubicBezTo>
                  <a:cubicBezTo>
                    <a:pt x="1509" y="2331"/>
                    <a:pt x="1558" y="2357"/>
                    <a:pt x="1592" y="2385"/>
                  </a:cubicBezTo>
                  <a:cubicBezTo>
                    <a:pt x="1623" y="2411"/>
                    <a:pt x="1641" y="2449"/>
                    <a:pt x="1640" y="2490"/>
                  </a:cubicBezTo>
                  <a:cubicBezTo>
                    <a:pt x="1640" y="2573"/>
                    <a:pt x="1596" y="2631"/>
                    <a:pt x="1506" y="2663"/>
                  </a:cubicBezTo>
                  <a:cubicBezTo>
                    <a:pt x="1416" y="2695"/>
                    <a:pt x="1304" y="2710"/>
                    <a:pt x="1170" y="2710"/>
                  </a:cubicBezTo>
                  <a:cubicBezTo>
                    <a:pt x="1165" y="2710"/>
                    <a:pt x="1159" y="2711"/>
                    <a:pt x="1154" y="2711"/>
                  </a:cubicBezTo>
                  <a:cubicBezTo>
                    <a:pt x="1094" y="2711"/>
                    <a:pt x="1035" y="2700"/>
                    <a:pt x="979" y="2681"/>
                  </a:cubicBezTo>
                  <a:cubicBezTo>
                    <a:pt x="932" y="2665"/>
                    <a:pt x="889" y="2642"/>
                    <a:pt x="849" y="2613"/>
                  </a:cubicBezTo>
                  <a:cubicBezTo>
                    <a:pt x="819" y="2590"/>
                    <a:pt x="791" y="2564"/>
                    <a:pt x="768" y="2535"/>
                  </a:cubicBezTo>
                  <a:cubicBezTo>
                    <a:pt x="748" y="2511"/>
                    <a:pt x="732" y="2492"/>
                    <a:pt x="722" y="2481"/>
                  </a:cubicBezTo>
                  <a:cubicBezTo>
                    <a:pt x="704" y="2463"/>
                    <a:pt x="684" y="2448"/>
                    <a:pt x="662" y="2437"/>
                  </a:cubicBezTo>
                  <a:cubicBezTo>
                    <a:pt x="637" y="2428"/>
                    <a:pt x="611" y="2422"/>
                    <a:pt x="585" y="2422"/>
                  </a:cubicBezTo>
                  <a:cubicBezTo>
                    <a:pt x="583" y="2422"/>
                    <a:pt x="581" y="2422"/>
                    <a:pt x="578" y="2423"/>
                  </a:cubicBezTo>
                  <a:lnTo>
                    <a:pt x="81" y="2423"/>
                  </a:lnTo>
                  <a:cubicBezTo>
                    <a:pt x="60" y="2424"/>
                    <a:pt x="40" y="2433"/>
                    <a:pt x="26" y="2449"/>
                  </a:cubicBezTo>
                  <a:cubicBezTo>
                    <a:pt x="10" y="2467"/>
                    <a:pt x="1" y="2491"/>
                    <a:pt x="2" y="2515"/>
                  </a:cubicBezTo>
                  <a:cubicBezTo>
                    <a:pt x="5" y="2603"/>
                    <a:pt x="25" y="2691"/>
                    <a:pt x="63" y="2771"/>
                  </a:cubicBezTo>
                  <a:cubicBezTo>
                    <a:pt x="102" y="2858"/>
                    <a:pt x="156" y="2938"/>
                    <a:pt x="223" y="3006"/>
                  </a:cubicBezTo>
                  <a:cubicBezTo>
                    <a:pt x="298" y="3083"/>
                    <a:pt x="382" y="3148"/>
                    <a:pt x="474" y="3201"/>
                  </a:cubicBezTo>
                  <a:cubicBezTo>
                    <a:pt x="576" y="3260"/>
                    <a:pt x="687" y="3303"/>
                    <a:pt x="802" y="3332"/>
                  </a:cubicBezTo>
                  <a:lnTo>
                    <a:pt x="802" y="3641"/>
                  </a:lnTo>
                  <a:cubicBezTo>
                    <a:pt x="802" y="3670"/>
                    <a:pt x="812" y="3699"/>
                    <a:pt x="832" y="3721"/>
                  </a:cubicBezTo>
                  <a:cubicBezTo>
                    <a:pt x="850" y="3741"/>
                    <a:pt x="876" y="3754"/>
                    <a:pt x="904" y="3754"/>
                  </a:cubicBezTo>
                  <a:lnTo>
                    <a:pt x="1401" y="3754"/>
                  </a:lnTo>
                  <a:cubicBezTo>
                    <a:pt x="1429" y="3754"/>
                    <a:pt x="1455" y="3741"/>
                    <a:pt x="1474" y="3721"/>
                  </a:cubicBezTo>
                  <a:cubicBezTo>
                    <a:pt x="1493" y="3699"/>
                    <a:pt x="1504" y="3670"/>
                    <a:pt x="1504" y="3641"/>
                  </a:cubicBezTo>
                  <a:lnTo>
                    <a:pt x="1504" y="3345"/>
                  </a:lnTo>
                  <a:cubicBezTo>
                    <a:pt x="1622" y="3324"/>
                    <a:pt x="1736" y="3288"/>
                    <a:pt x="1845" y="3236"/>
                  </a:cubicBezTo>
                  <a:cubicBezTo>
                    <a:pt x="1944" y="3190"/>
                    <a:pt x="2034" y="3126"/>
                    <a:pt x="2110" y="3049"/>
                  </a:cubicBezTo>
                  <a:cubicBezTo>
                    <a:pt x="2184" y="2974"/>
                    <a:pt x="2242" y="2886"/>
                    <a:pt x="2281" y="2790"/>
                  </a:cubicBezTo>
                  <a:cubicBezTo>
                    <a:pt x="2322" y="2689"/>
                    <a:pt x="2343" y="2579"/>
                    <a:pt x="2342" y="2469"/>
                  </a:cubicBezTo>
                  <a:cubicBezTo>
                    <a:pt x="2342" y="2339"/>
                    <a:pt x="2324" y="2225"/>
                    <a:pt x="2290" y="2130"/>
                  </a:cubicBezTo>
                  <a:cubicBezTo>
                    <a:pt x="2257" y="2035"/>
                    <a:pt x="2204" y="1949"/>
                    <a:pt x="2135" y="1879"/>
                  </a:cubicBezTo>
                  <a:cubicBezTo>
                    <a:pt x="2059" y="1805"/>
                    <a:pt x="1971" y="1745"/>
                    <a:pt x="1875" y="1702"/>
                  </a:cubicBezTo>
                  <a:cubicBezTo>
                    <a:pt x="1758" y="1650"/>
                    <a:pt x="1636" y="1611"/>
                    <a:pt x="1511" y="1585"/>
                  </a:cubicBezTo>
                  <a:cubicBezTo>
                    <a:pt x="1371" y="1555"/>
                    <a:pt x="1255" y="1528"/>
                    <a:pt x="1161" y="1506"/>
                  </a:cubicBezTo>
                  <a:cubicBezTo>
                    <a:pt x="1084" y="1489"/>
                    <a:pt x="1009" y="1466"/>
                    <a:pt x="935" y="1437"/>
                  </a:cubicBezTo>
                  <a:cubicBezTo>
                    <a:pt x="878" y="1413"/>
                    <a:pt x="838" y="1387"/>
                    <a:pt x="814" y="1359"/>
                  </a:cubicBezTo>
                  <a:cubicBezTo>
                    <a:pt x="789" y="1330"/>
                    <a:pt x="777" y="1293"/>
                    <a:pt x="778" y="1255"/>
                  </a:cubicBezTo>
                  <a:cubicBezTo>
                    <a:pt x="777" y="1219"/>
                    <a:pt x="788" y="1181"/>
                    <a:pt x="810" y="1151"/>
                  </a:cubicBezTo>
                  <a:cubicBezTo>
                    <a:pt x="832" y="1123"/>
                    <a:pt x="861" y="1102"/>
                    <a:pt x="894" y="1087"/>
                  </a:cubicBezTo>
                  <a:cubicBezTo>
                    <a:pt x="931" y="1071"/>
                    <a:pt x="970" y="1059"/>
                    <a:pt x="1012" y="1054"/>
                  </a:cubicBezTo>
                  <a:cubicBezTo>
                    <a:pt x="1053" y="1048"/>
                    <a:pt x="1094" y="1044"/>
                    <a:pt x="1135" y="1044"/>
                  </a:cubicBezTo>
                  <a:cubicBezTo>
                    <a:pt x="1140" y="1044"/>
                    <a:pt x="1145" y="1044"/>
                    <a:pt x="1150" y="1044"/>
                  </a:cubicBezTo>
                  <a:cubicBezTo>
                    <a:pt x="1155" y="1044"/>
                    <a:pt x="1161" y="1043"/>
                    <a:pt x="1167" y="1043"/>
                  </a:cubicBezTo>
                  <a:cubicBezTo>
                    <a:pt x="1218" y="1043"/>
                    <a:pt x="1268" y="1052"/>
                    <a:pt x="1316" y="1067"/>
                  </a:cubicBezTo>
                  <a:cubicBezTo>
                    <a:pt x="1357" y="1079"/>
                    <a:pt x="1395" y="1098"/>
                    <a:pt x="1430" y="1120"/>
                  </a:cubicBezTo>
                  <a:cubicBezTo>
                    <a:pt x="1456" y="1137"/>
                    <a:pt x="1480" y="1158"/>
                    <a:pt x="1500" y="1181"/>
                  </a:cubicBezTo>
                  <a:cubicBezTo>
                    <a:pt x="1517" y="1200"/>
                    <a:pt x="1528" y="1215"/>
                    <a:pt x="1537" y="1223"/>
                  </a:cubicBezTo>
                  <a:cubicBezTo>
                    <a:pt x="1556" y="1243"/>
                    <a:pt x="1578" y="1260"/>
                    <a:pt x="1603" y="1273"/>
                  </a:cubicBezTo>
                  <a:cubicBezTo>
                    <a:pt x="1628" y="1284"/>
                    <a:pt x="1654" y="1289"/>
                    <a:pt x="1681" y="1289"/>
                  </a:cubicBezTo>
                  <a:cubicBezTo>
                    <a:pt x="1684" y="1289"/>
                    <a:pt x="1686" y="1289"/>
                    <a:pt x="1689" y="1289"/>
                  </a:cubicBezTo>
                  <a:lnTo>
                    <a:pt x="2186" y="1289"/>
                  </a:lnTo>
                  <a:cubicBezTo>
                    <a:pt x="2206" y="1289"/>
                    <a:pt x="2227" y="1279"/>
                    <a:pt x="2241" y="1262"/>
                  </a:cubicBezTo>
                  <a:cubicBezTo>
                    <a:pt x="2256" y="1245"/>
                    <a:pt x="2265" y="1222"/>
                    <a:pt x="2265" y="1198"/>
                  </a:cubicBezTo>
                  <a:cubicBezTo>
                    <a:pt x="2260" y="1119"/>
                    <a:pt x="2241" y="1043"/>
                    <a:pt x="2204" y="972"/>
                  </a:cubicBezTo>
                  <a:cubicBezTo>
                    <a:pt x="2164" y="891"/>
                    <a:pt x="2111" y="816"/>
                    <a:pt x="2049" y="750"/>
                  </a:cubicBezTo>
                  <a:cubicBezTo>
                    <a:pt x="1979" y="675"/>
                    <a:pt x="1899" y="610"/>
                    <a:pt x="1812" y="557"/>
                  </a:cubicBezTo>
                  <a:cubicBezTo>
                    <a:pt x="1716" y="499"/>
                    <a:pt x="1611" y="455"/>
                    <a:pt x="1503" y="426"/>
                  </a:cubicBezTo>
                  <a:lnTo>
                    <a:pt x="1504" y="112"/>
                  </a:lnTo>
                  <a:cubicBezTo>
                    <a:pt x="1504" y="83"/>
                    <a:pt x="1493" y="55"/>
                    <a:pt x="1474" y="33"/>
                  </a:cubicBezTo>
                  <a:cubicBezTo>
                    <a:pt x="1455" y="12"/>
                    <a:pt x="1429" y="0"/>
                    <a:pt x="1401" y="0"/>
                  </a:cubicBezTo>
                  <a:lnTo>
                    <a:pt x="905" y="0"/>
                  </a:lnTo>
                  <a:cubicBezTo>
                    <a:pt x="904" y="0"/>
                    <a:pt x="903" y="0"/>
                    <a:pt x="902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2659800" y="4039575"/>
              <a:ext cx="99675" cy="72850"/>
            </a:xfrm>
            <a:custGeom>
              <a:rect b="b" l="l" r="r" t="t"/>
              <a:pathLst>
                <a:path extrusionOk="0" h="2914" w="3987">
                  <a:moveTo>
                    <a:pt x="528" y="1"/>
                  </a:moveTo>
                  <a:cubicBezTo>
                    <a:pt x="390" y="211"/>
                    <a:pt x="0" y="1074"/>
                    <a:pt x="153" y="2250"/>
                  </a:cubicBezTo>
                  <a:cubicBezTo>
                    <a:pt x="201" y="2617"/>
                    <a:pt x="484" y="2914"/>
                    <a:pt x="789" y="2914"/>
                  </a:cubicBezTo>
                  <a:lnTo>
                    <a:pt x="3172" y="2914"/>
                  </a:lnTo>
                  <a:cubicBezTo>
                    <a:pt x="3172" y="2914"/>
                    <a:pt x="3173" y="2914"/>
                    <a:pt x="3173" y="2914"/>
                  </a:cubicBezTo>
                  <a:cubicBezTo>
                    <a:pt x="3478" y="2914"/>
                    <a:pt x="3760" y="2616"/>
                    <a:pt x="3807" y="2250"/>
                  </a:cubicBezTo>
                  <a:cubicBezTo>
                    <a:pt x="3986" y="875"/>
                    <a:pt x="3434" y="1"/>
                    <a:pt x="3434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2650825" y="3938800"/>
              <a:ext cx="58875" cy="100800"/>
            </a:xfrm>
            <a:custGeom>
              <a:rect b="b" l="l" r="r" t="t"/>
              <a:pathLst>
                <a:path extrusionOk="0" h="4032" w="2355">
                  <a:moveTo>
                    <a:pt x="570" y="1"/>
                  </a:moveTo>
                  <a:cubicBezTo>
                    <a:pt x="1" y="833"/>
                    <a:pt x="153" y="2099"/>
                    <a:pt x="372" y="2812"/>
                  </a:cubicBezTo>
                  <a:cubicBezTo>
                    <a:pt x="679" y="3807"/>
                    <a:pt x="1321" y="4032"/>
                    <a:pt x="2355" y="4032"/>
                  </a:cubicBezTo>
                  <a:cubicBezTo>
                    <a:pt x="1818" y="4032"/>
                    <a:pt x="1162" y="3456"/>
                    <a:pt x="1162" y="2603"/>
                  </a:cubicBezTo>
                  <a:lnTo>
                    <a:pt x="1162" y="1476"/>
                  </a:lnTo>
                  <a:cubicBezTo>
                    <a:pt x="1162" y="909"/>
                    <a:pt x="945" y="373"/>
                    <a:pt x="570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2709675" y="3938800"/>
              <a:ext cx="58850" cy="100800"/>
            </a:xfrm>
            <a:custGeom>
              <a:rect b="b" l="l" r="r" t="t"/>
              <a:pathLst>
                <a:path extrusionOk="0" h="4032" w="2354">
                  <a:moveTo>
                    <a:pt x="1784" y="1"/>
                  </a:moveTo>
                  <a:cubicBezTo>
                    <a:pt x="1410" y="373"/>
                    <a:pt x="1192" y="910"/>
                    <a:pt x="1192" y="1476"/>
                  </a:cubicBezTo>
                  <a:lnTo>
                    <a:pt x="1192" y="2603"/>
                  </a:lnTo>
                  <a:cubicBezTo>
                    <a:pt x="1192" y="3456"/>
                    <a:pt x="538" y="4032"/>
                    <a:pt x="1" y="4032"/>
                  </a:cubicBezTo>
                  <a:cubicBezTo>
                    <a:pt x="1035" y="4032"/>
                    <a:pt x="1677" y="3807"/>
                    <a:pt x="1983" y="2812"/>
                  </a:cubicBezTo>
                  <a:cubicBezTo>
                    <a:pt x="2202" y="2100"/>
                    <a:pt x="2354" y="834"/>
                    <a:pt x="1784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2673400" y="3874300"/>
              <a:ext cx="72600" cy="72575"/>
            </a:xfrm>
            <a:custGeom>
              <a:rect b="b" l="l" r="r" t="t"/>
              <a:pathLst>
                <a:path extrusionOk="0" h="2903" w="2904">
                  <a:moveTo>
                    <a:pt x="1452" y="0"/>
                  </a:moveTo>
                  <a:cubicBezTo>
                    <a:pt x="650" y="0"/>
                    <a:pt x="1" y="650"/>
                    <a:pt x="1" y="1452"/>
                  </a:cubicBezTo>
                  <a:cubicBezTo>
                    <a:pt x="1" y="2254"/>
                    <a:pt x="650" y="2903"/>
                    <a:pt x="1452" y="2903"/>
                  </a:cubicBezTo>
                  <a:cubicBezTo>
                    <a:pt x="2253" y="2903"/>
                    <a:pt x="2903" y="2254"/>
                    <a:pt x="2903" y="1452"/>
                  </a:cubicBezTo>
                  <a:cubicBezTo>
                    <a:pt x="2903" y="650"/>
                    <a:pt x="2253" y="0"/>
                    <a:pt x="1452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2678300" y="3896325"/>
              <a:ext cx="62775" cy="58575"/>
            </a:xfrm>
            <a:custGeom>
              <a:rect b="b" l="l" r="r" t="t"/>
              <a:pathLst>
                <a:path extrusionOk="0" h="2343" w="2511">
                  <a:moveTo>
                    <a:pt x="507" y="0"/>
                  </a:moveTo>
                  <a:cubicBezTo>
                    <a:pt x="507" y="0"/>
                    <a:pt x="607" y="344"/>
                    <a:pt x="607" y="657"/>
                  </a:cubicBezTo>
                  <a:cubicBezTo>
                    <a:pt x="607" y="953"/>
                    <a:pt x="153" y="1065"/>
                    <a:pt x="0" y="1178"/>
                  </a:cubicBezTo>
                  <a:lnTo>
                    <a:pt x="1256" y="2343"/>
                  </a:lnTo>
                  <a:lnTo>
                    <a:pt x="2510" y="1178"/>
                  </a:lnTo>
                  <a:cubicBezTo>
                    <a:pt x="2358" y="1065"/>
                    <a:pt x="1904" y="953"/>
                    <a:pt x="1904" y="657"/>
                  </a:cubicBezTo>
                  <a:cubicBezTo>
                    <a:pt x="1904" y="344"/>
                    <a:pt x="2004" y="0"/>
                    <a:pt x="2004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2665100" y="3925700"/>
              <a:ext cx="89200" cy="113900"/>
            </a:xfrm>
            <a:custGeom>
              <a:rect b="b" l="l" r="r" t="t"/>
              <a:pathLst>
                <a:path extrusionOk="0" h="4556" w="3568">
                  <a:moveTo>
                    <a:pt x="542" y="0"/>
                  </a:moveTo>
                  <a:cubicBezTo>
                    <a:pt x="536" y="0"/>
                    <a:pt x="531" y="1"/>
                    <a:pt x="528" y="3"/>
                  </a:cubicBezTo>
                  <a:cubicBezTo>
                    <a:pt x="321" y="142"/>
                    <a:pt x="141" y="320"/>
                    <a:pt x="0" y="526"/>
                  </a:cubicBezTo>
                  <a:cubicBezTo>
                    <a:pt x="375" y="898"/>
                    <a:pt x="592" y="1434"/>
                    <a:pt x="592" y="2000"/>
                  </a:cubicBezTo>
                  <a:lnTo>
                    <a:pt x="592" y="3128"/>
                  </a:lnTo>
                  <a:cubicBezTo>
                    <a:pt x="592" y="3980"/>
                    <a:pt x="1247" y="4556"/>
                    <a:pt x="1784" y="4556"/>
                  </a:cubicBezTo>
                  <a:cubicBezTo>
                    <a:pt x="2321" y="4556"/>
                    <a:pt x="2975" y="3980"/>
                    <a:pt x="2975" y="3128"/>
                  </a:cubicBezTo>
                  <a:lnTo>
                    <a:pt x="2975" y="2000"/>
                  </a:lnTo>
                  <a:cubicBezTo>
                    <a:pt x="2975" y="1434"/>
                    <a:pt x="3193" y="898"/>
                    <a:pt x="3567" y="526"/>
                  </a:cubicBezTo>
                  <a:cubicBezTo>
                    <a:pt x="3425" y="320"/>
                    <a:pt x="3246" y="142"/>
                    <a:pt x="3039" y="3"/>
                  </a:cubicBezTo>
                  <a:cubicBezTo>
                    <a:pt x="3036" y="1"/>
                    <a:pt x="3031" y="0"/>
                    <a:pt x="3025" y="0"/>
                  </a:cubicBezTo>
                  <a:cubicBezTo>
                    <a:pt x="2939" y="0"/>
                    <a:pt x="2574" y="200"/>
                    <a:pt x="2261" y="380"/>
                  </a:cubicBezTo>
                  <a:cubicBezTo>
                    <a:pt x="2113" y="465"/>
                    <a:pt x="1949" y="507"/>
                    <a:pt x="1784" y="507"/>
                  </a:cubicBezTo>
                  <a:cubicBezTo>
                    <a:pt x="1619" y="507"/>
                    <a:pt x="1454" y="465"/>
                    <a:pt x="1307" y="380"/>
                  </a:cubicBezTo>
                  <a:cubicBezTo>
                    <a:pt x="994" y="200"/>
                    <a:pt x="629" y="0"/>
                    <a:pt x="542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680675" y="3847550"/>
              <a:ext cx="58050" cy="63050"/>
            </a:xfrm>
            <a:custGeom>
              <a:rect b="b" l="l" r="r" t="t"/>
              <a:pathLst>
                <a:path extrusionOk="0" h="2522" w="2322">
                  <a:moveTo>
                    <a:pt x="1161" y="0"/>
                  </a:moveTo>
                  <a:cubicBezTo>
                    <a:pt x="520" y="0"/>
                    <a:pt x="0" y="565"/>
                    <a:pt x="0" y="1261"/>
                  </a:cubicBezTo>
                  <a:cubicBezTo>
                    <a:pt x="0" y="1958"/>
                    <a:pt x="520" y="2522"/>
                    <a:pt x="1161" y="2522"/>
                  </a:cubicBezTo>
                  <a:cubicBezTo>
                    <a:pt x="1802" y="2522"/>
                    <a:pt x="2321" y="1958"/>
                    <a:pt x="2321" y="1261"/>
                  </a:cubicBezTo>
                  <a:cubicBezTo>
                    <a:pt x="2321" y="565"/>
                    <a:pt x="1802" y="0"/>
                    <a:pt x="1161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614375" y="3835350"/>
              <a:ext cx="87125" cy="148500"/>
            </a:xfrm>
            <a:custGeom>
              <a:rect b="b" l="l" r="r" t="t"/>
              <a:pathLst>
                <a:path extrusionOk="0" h="5940" w="3485">
                  <a:moveTo>
                    <a:pt x="2939" y="1"/>
                  </a:moveTo>
                  <a:cubicBezTo>
                    <a:pt x="2685" y="1"/>
                    <a:pt x="2441" y="130"/>
                    <a:pt x="2244" y="349"/>
                  </a:cubicBezTo>
                  <a:cubicBezTo>
                    <a:pt x="1875" y="756"/>
                    <a:pt x="1490" y="1334"/>
                    <a:pt x="1292" y="1558"/>
                  </a:cubicBezTo>
                  <a:cubicBezTo>
                    <a:pt x="567" y="2384"/>
                    <a:pt x="0" y="3427"/>
                    <a:pt x="351" y="4462"/>
                  </a:cubicBezTo>
                  <a:cubicBezTo>
                    <a:pt x="681" y="5435"/>
                    <a:pt x="1644" y="5939"/>
                    <a:pt x="1644" y="5939"/>
                  </a:cubicBezTo>
                  <a:cubicBezTo>
                    <a:pt x="1727" y="4605"/>
                    <a:pt x="2188" y="4198"/>
                    <a:pt x="2677" y="3589"/>
                  </a:cubicBezTo>
                  <a:cubicBezTo>
                    <a:pt x="2864" y="3358"/>
                    <a:pt x="2934" y="2934"/>
                    <a:pt x="2830" y="2649"/>
                  </a:cubicBezTo>
                  <a:cubicBezTo>
                    <a:pt x="2582" y="1964"/>
                    <a:pt x="2936" y="1716"/>
                    <a:pt x="3019" y="1333"/>
                  </a:cubicBezTo>
                  <a:cubicBezTo>
                    <a:pt x="3102" y="950"/>
                    <a:pt x="3429" y="941"/>
                    <a:pt x="3460" y="626"/>
                  </a:cubicBezTo>
                  <a:cubicBezTo>
                    <a:pt x="3485" y="372"/>
                    <a:pt x="3347" y="77"/>
                    <a:pt x="3116" y="22"/>
                  </a:cubicBezTo>
                  <a:cubicBezTo>
                    <a:pt x="3057" y="8"/>
                    <a:pt x="2998" y="1"/>
                    <a:pt x="2939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630975" y="3841850"/>
              <a:ext cx="65150" cy="97525"/>
            </a:xfrm>
            <a:custGeom>
              <a:rect b="b" l="l" r="r" t="t"/>
              <a:pathLst>
                <a:path extrusionOk="0" h="3901" w="2606">
                  <a:moveTo>
                    <a:pt x="2431" y="0"/>
                  </a:moveTo>
                  <a:cubicBezTo>
                    <a:pt x="2201" y="0"/>
                    <a:pt x="1987" y="142"/>
                    <a:pt x="1851" y="292"/>
                  </a:cubicBezTo>
                  <a:cubicBezTo>
                    <a:pt x="1734" y="421"/>
                    <a:pt x="1645" y="572"/>
                    <a:pt x="1560" y="718"/>
                  </a:cubicBezTo>
                  <a:cubicBezTo>
                    <a:pt x="1516" y="790"/>
                    <a:pt x="1473" y="865"/>
                    <a:pt x="1426" y="935"/>
                  </a:cubicBezTo>
                  <a:cubicBezTo>
                    <a:pt x="1273" y="1167"/>
                    <a:pt x="1079" y="1374"/>
                    <a:pt x="890" y="1575"/>
                  </a:cubicBezTo>
                  <a:cubicBezTo>
                    <a:pt x="820" y="1650"/>
                    <a:pt x="746" y="1728"/>
                    <a:pt x="676" y="1807"/>
                  </a:cubicBezTo>
                  <a:cubicBezTo>
                    <a:pt x="451" y="2058"/>
                    <a:pt x="181" y="2398"/>
                    <a:pt x="84" y="2807"/>
                  </a:cubicBezTo>
                  <a:cubicBezTo>
                    <a:pt x="1" y="3160"/>
                    <a:pt x="67" y="3633"/>
                    <a:pt x="404" y="3893"/>
                  </a:cubicBezTo>
                  <a:cubicBezTo>
                    <a:pt x="410" y="3898"/>
                    <a:pt x="418" y="3901"/>
                    <a:pt x="425" y="3901"/>
                  </a:cubicBezTo>
                  <a:cubicBezTo>
                    <a:pt x="458" y="3901"/>
                    <a:pt x="474" y="3858"/>
                    <a:pt x="447" y="3838"/>
                  </a:cubicBezTo>
                  <a:cubicBezTo>
                    <a:pt x="136" y="3595"/>
                    <a:pt x="75" y="3153"/>
                    <a:pt x="153" y="2823"/>
                  </a:cubicBezTo>
                  <a:cubicBezTo>
                    <a:pt x="245" y="2430"/>
                    <a:pt x="509" y="2099"/>
                    <a:pt x="729" y="1853"/>
                  </a:cubicBezTo>
                  <a:cubicBezTo>
                    <a:pt x="798" y="1776"/>
                    <a:pt x="871" y="1698"/>
                    <a:pt x="942" y="1622"/>
                  </a:cubicBezTo>
                  <a:cubicBezTo>
                    <a:pt x="1132" y="1421"/>
                    <a:pt x="1329" y="1210"/>
                    <a:pt x="1485" y="974"/>
                  </a:cubicBezTo>
                  <a:cubicBezTo>
                    <a:pt x="1533" y="902"/>
                    <a:pt x="1577" y="826"/>
                    <a:pt x="1620" y="753"/>
                  </a:cubicBezTo>
                  <a:cubicBezTo>
                    <a:pt x="1704" y="610"/>
                    <a:pt x="1791" y="463"/>
                    <a:pt x="1902" y="340"/>
                  </a:cubicBezTo>
                  <a:cubicBezTo>
                    <a:pt x="2028" y="202"/>
                    <a:pt x="2224" y="71"/>
                    <a:pt x="2431" y="71"/>
                  </a:cubicBezTo>
                  <a:cubicBezTo>
                    <a:pt x="2469" y="71"/>
                    <a:pt x="2508" y="76"/>
                    <a:pt x="2546" y="85"/>
                  </a:cubicBezTo>
                  <a:cubicBezTo>
                    <a:pt x="2550" y="86"/>
                    <a:pt x="2554" y="87"/>
                    <a:pt x="2557" y="87"/>
                  </a:cubicBezTo>
                  <a:cubicBezTo>
                    <a:pt x="2595" y="87"/>
                    <a:pt x="2606" y="27"/>
                    <a:pt x="2564" y="17"/>
                  </a:cubicBezTo>
                  <a:cubicBezTo>
                    <a:pt x="2519" y="6"/>
                    <a:pt x="2475" y="0"/>
                    <a:pt x="2431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643075" y="3848925"/>
              <a:ext cx="51600" cy="106250"/>
            </a:xfrm>
            <a:custGeom>
              <a:rect b="b" l="l" r="r" t="t"/>
              <a:pathLst>
                <a:path extrusionOk="0" h="4250" w="2064">
                  <a:moveTo>
                    <a:pt x="2015" y="1"/>
                  </a:moveTo>
                  <a:cubicBezTo>
                    <a:pt x="2013" y="1"/>
                    <a:pt x="2011" y="1"/>
                    <a:pt x="2010" y="1"/>
                  </a:cubicBezTo>
                  <a:cubicBezTo>
                    <a:pt x="1760" y="35"/>
                    <a:pt x="1547" y="198"/>
                    <a:pt x="1448" y="431"/>
                  </a:cubicBezTo>
                  <a:cubicBezTo>
                    <a:pt x="1403" y="539"/>
                    <a:pt x="1387" y="657"/>
                    <a:pt x="1372" y="771"/>
                  </a:cubicBezTo>
                  <a:cubicBezTo>
                    <a:pt x="1358" y="868"/>
                    <a:pt x="1345" y="969"/>
                    <a:pt x="1312" y="1061"/>
                  </a:cubicBezTo>
                  <a:cubicBezTo>
                    <a:pt x="1249" y="1241"/>
                    <a:pt x="1115" y="1391"/>
                    <a:pt x="986" y="1536"/>
                  </a:cubicBezTo>
                  <a:cubicBezTo>
                    <a:pt x="843" y="1699"/>
                    <a:pt x="694" y="1865"/>
                    <a:pt x="635" y="2078"/>
                  </a:cubicBezTo>
                  <a:cubicBezTo>
                    <a:pt x="583" y="2261"/>
                    <a:pt x="607" y="2452"/>
                    <a:pt x="630" y="2636"/>
                  </a:cubicBezTo>
                  <a:cubicBezTo>
                    <a:pt x="639" y="2716"/>
                    <a:pt x="649" y="2799"/>
                    <a:pt x="654" y="2879"/>
                  </a:cubicBezTo>
                  <a:cubicBezTo>
                    <a:pt x="676" y="3378"/>
                    <a:pt x="431" y="3891"/>
                    <a:pt x="28" y="4186"/>
                  </a:cubicBezTo>
                  <a:cubicBezTo>
                    <a:pt x="0" y="4206"/>
                    <a:pt x="15" y="4249"/>
                    <a:pt x="49" y="4249"/>
                  </a:cubicBezTo>
                  <a:cubicBezTo>
                    <a:pt x="56" y="4249"/>
                    <a:pt x="63" y="4247"/>
                    <a:pt x="70" y="4243"/>
                  </a:cubicBezTo>
                  <a:cubicBezTo>
                    <a:pt x="500" y="3923"/>
                    <a:pt x="746" y="3412"/>
                    <a:pt x="724" y="2877"/>
                  </a:cubicBezTo>
                  <a:cubicBezTo>
                    <a:pt x="720" y="2793"/>
                    <a:pt x="709" y="2709"/>
                    <a:pt x="700" y="2628"/>
                  </a:cubicBezTo>
                  <a:cubicBezTo>
                    <a:pt x="677" y="2443"/>
                    <a:pt x="656" y="2267"/>
                    <a:pt x="703" y="2097"/>
                  </a:cubicBezTo>
                  <a:cubicBezTo>
                    <a:pt x="758" y="1900"/>
                    <a:pt x="895" y="1747"/>
                    <a:pt x="1040" y="1584"/>
                  </a:cubicBezTo>
                  <a:cubicBezTo>
                    <a:pt x="1173" y="1434"/>
                    <a:pt x="1312" y="1278"/>
                    <a:pt x="1379" y="1085"/>
                  </a:cubicBezTo>
                  <a:cubicBezTo>
                    <a:pt x="1414" y="986"/>
                    <a:pt x="1428" y="882"/>
                    <a:pt x="1442" y="780"/>
                  </a:cubicBezTo>
                  <a:cubicBezTo>
                    <a:pt x="1458" y="667"/>
                    <a:pt x="1472" y="558"/>
                    <a:pt x="1514" y="457"/>
                  </a:cubicBezTo>
                  <a:cubicBezTo>
                    <a:pt x="1603" y="248"/>
                    <a:pt x="1794" y="101"/>
                    <a:pt x="2019" y="70"/>
                  </a:cubicBezTo>
                  <a:cubicBezTo>
                    <a:pt x="2063" y="65"/>
                    <a:pt x="2057" y="1"/>
                    <a:pt x="201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2697525" y="3824450"/>
              <a:ext cx="97925" cy="165400"/>
            </a:xfrm>
            <a:custGeom>
              <a:rect b="b" l="l" r="r" t="t"/>
              <a:pathLst>
                <a:path extrusionOk="0" h="6616" w="3917">
                  <a:moveTo>
                    <a:pt x="929" y="0"/>
                  </a:moveTo>
                  <a:cubicBezTo>
                    <a:pt x="684" y="0"/>
                    <a:pt x="437" y="68"/>
                    <a:pt x="254" y="239"/>
                  </a:cubicBezTo>
                  <a:cubicBezTo>
                    <a:pt x="34" y="444"/>
                    <a:pt x="0" y="807"/>
                    <a:pt x="76" y="1013"/>
                  </a:cubicBezTo>
                  <a:cubicBezTo>
                    <a:pt x="143" y="1194"/>
                    <a:pt x="271" y="1371"/>
                    <a:pt x="457" y="1427"/>
                  </a:cubicBezTo>
                  <a:cubicBezTo>
                    <a:pt x="702" y="1503"/>
                    <a:pt x="1189" y="1593"/>
                    <a:pt x="1325" y="2076"/>
                  </a:cubicBezTo>
                  <a:cubicBezTo>
                    <a:pt x="1474" y="2605"/>
                    <a:pt x="1189" y="2936"/>
                    <a:pt x="1328" y="3338"/>
                  </a:cubicBezTo>
                  <a:cubicBezTo>
                    <a:pt x="1429" y="3627"/>
                    <a:pt x="1647" y="3629"/>
                    <a:pt x="1683" y="4093"/>
                  </a:cubicBezTo>
                  <a:cubicBezTo>
                    <a:pt x="1721" y="4593"/>
                    <a:pt x="2192" y="4890"/>
                    <a:pt x="2445" y="5302"/>
                  </a:cubicBezTo>
                  <a:cubicBezTo>
                    <a:pt x="2728" y="5762"/>
                    <a:pt x="2632" y="6615"/>
                    <a:pt x="2632" y="6615"/>
                  </a:cubicBezTo>
                  <a:cubicBezTo>
                    <a:pt x="3205" y="6092"/>
                    <a:pt x="3777" y="5242"/>
                    <a:pt x="3842" y="4433"/>
                  </a:cubicBezTo>
                  <a:cubicBezTo>
                    <a:pt x="3916" y="3502"/>
                    <a:pt x="3378" y="2956"/>
                    <a:pt x="2768" y="2483"/>
                  </a:cubicBezTo>
                  <a:cubicBezTo>
                    <a:pt x="2417" y="2212"/>
                    <a:pt x="2656" y="1569"/>
                    <a:pt x="2386" y="980"/>
                  </a:cubicBezTo>
                  <a:cubicBezTo>
                    <a:pt x="2131" y="426"/>
                    <a:pt x="1645" y="67"/>
                    <a:pt x="1073" y="8"/>
                  </a:cubicBezTo>
                  <a:cubicBezTo>
                    <a:pt x="1025" y="3"/>
                    <a:pt x="977" y="0"/>
                    <a:pt x="929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2702550" y="3847050"/>
              <a:ext cx="74275" cy="131350"/>
            </a:xfrm>
            <a:custGeom>
              <a:rect b="b" l="l" r="r" t="t"/>
              <a:pathLst>
                <a:path extrusionOk="0" h="5254" w="2971">
                  <a:moveTo>
                    <a:pt x="50" y="1"/>
                  </a:moveTo>
                  <a:cubicBezTo>
                    <a:pt x="24" y="1"/>
                    <a:pt x="0" y="29"/>
                    <a:pt x="20" y="56"/>
                  </a:cubicBezTo>
                  <a:cubicBezTo>
                    <a:pt x="149" y="254"/>
                    <a:pt x="377" y="328"/>
                    <a:pt x="597" y="400"/>
                  </a:cubicBezTo>
                  <a:cubicBezTo>
                    <a:pt x="729" y="442"/>
                    <a:pt x="865" y="487"/>
                    <a:pt x="978" y="557"/>
                  </a:cubicBezTo>
                  <a:cubicBezTo>
                    <a:pt x="1201" y="698"/>
                    <a:pt x="1341" y="940"/>
                    <a:pt x="1351" y="1204"/>
                  </a:cubicBezTo>
                  <a:cubicBezTo>
                    <a:pt x="1354" y="1331"/>
                    <a:pt x="1327" y="1465"/>
                    <a:pt x="1301" y="1595"/>
                  </a:cubicBezTo>
                  <a:cubicBezTo>
                    <a:pt x="1256" y="1821"/>
                    <a:pt x="1209" y="2055"/>
                    <a:pt x="1323" y="2262"/>
                  </a:cubicBezTo>
                  <a:cubicBezTo>
                    <a:pt x="1378" y="2362"/>
                    <a:pt x="1462" y="2437"/>
                    <a:pt x="1544" y="2512"/>
                  </a:cubicBezTo>
                  <a:cubicBezTo>
                    <a:pt x="1641" y="2599"/>
                    <a:pt x="1732" y="2680"/>
                    <a:pt x="1772" y="2793"/>
                  </a:cubicBezTo>
                  <a:cubicBezTo>
                    <a:pt x="1803" y="2882"/>
                    <a:pt x="1798" y="2980"/>
                    <a:pt x="1794" y="3080"/>
                  </a:cubicBezTo>
                  <a:cubicBezTo>
                    <a:pt x="1789" y="3180"/>
                    <a:pt x="1784" y="3283"/>
                    <a:pt x="1816" y="3382"/>
                  </a:cubicBezTo>
                  <a:cubicBezTo>
                    <a:pt x="1876" y="3571"/>
                    <a:pt x="2043" y="3682"/>
                    <a:pt x="2206" y="3790"/>
                  </a:cubicBezTo>
                  <a:cubicBezTo>
                    <a:pt x="2248" y="3819"/>
                    <a:pt x="2292" y="3848"/>
                    <a:pt x="2332" y="3877"/>
                  </a:cubicBezTo>
                  <a:cubicBezTo>
                    <a:pt x="2545" y="4034"/>
                    <a:pt x="2709" y="4250"/>
                    <a:pt x="2804" y="4496"/>
                  </a:cubicBezTo>
                  <a:cubicBezTo>
                    <a:pt x="2895" y="4735"/>
                    <a:pt x="2898" y="5043"/>
                    <a:pt x="2699" y="5190"/>
                  </a:cubicBezTo>
                  <a:cubicBezTo>
                    <a:pt x="2672" y="5210"/>
                    <a:pt x="2686" y="5253"/>
                    <a:pt x="2720" y="5254"/>
                  </a:cubicBezTo>
                  <a:cubicBezTo>
                    <a:pt x="2728" y="5253"/>
                    <a:pt x="2735" y="5251"/>
                    <a:pt x="2741" y="5246"/>
                  </a:cubicBezTo>
                  <a:cubicBezTo>
                    <a:pt x="2971" y="5077"/>
                    <a:pt x="2971" y="4734"/>
                    <a:pt x="2870" y="4470"/>
                  </a:cubicBezTo>
                  <a:cubicBezTo>
                    <a:pt x="2770" y="4211"/>
                    <a:pt x="2598" y="3986"/>
                    <a:pt x="2374" y="3820"/>
                  </a:cubicBezTo>
                  <a:cubicBezTo>
                    <a:pt x="2332" y="3789"/>
                    <a:pt x="2289" y="3760"/>
                    <a:pt x="2245" y="3731"/>
                  </a:cubicBezTo>
                  <a:cubicBezTo>
                    <a:pt x="2093" y="3630"/>
                    <a:pt x="1936" y="3525"/>
                    <a:pt x="1883" y="3360"/>
                  </a:cubicBezTo>
                  <a:cubicBezTo>
                    <a:pt x="1855" y="3273"/>
                    <a:pt x="1859" y="3181"/>
                    <a:pt x="1864" y="3083"/>
                  </a:cubicBezTo>
                  <a:cubicBezTo>
                    <a:pt x="1870" y="2980"/>
                    <a:pt x="1875" y="2872"/>
                    <a:pt x="1838" y="2769"/>
                  </a:cubicBezTo>
                  <a:cubicBezTo>
                    <a:pt x="1792" y="2640"/>
                    <a:pt x="1690" y="2548"/>
                    <a:pt x="1591" y="2459"/>
                  </a:cubicBezTo>
                  <a:cubicBezTo>
                    <a:pt x="1514" y="2388"/>
                    <a:pt x="1434" y="2316"/>
                    <a:pt x="1385" y="2228"/>
                  </a:cubicBezTo>
                  <a:cubicBezTo>
                    <a:pt x="1284" y="2044"/>
                    <a:pt x="1326" y="1833"/>
                    <a:pt x="1371" y="1608"/>
                  </a:cubicBezTo>
                  <a:cubicBezTo>
                    <a:pt x="1398" y="1474"/>
                    <a:pt x="1425" y="1337"/>
                    <a:pt x="1421" y="1201"/>
                  </a:cubicBezTo>
                  <a:cubicBezTo>
                    <a:pt x="1414" y="921"/>
                    <a:pt x="1255" y="644"/>
                    <a:pt x="1016" y="496"/>
                  </a:cubicBezTo>
                  <a:cubicBezTo>
                    <a:pt x="895" y="423"/>
                    <a:pt x="755" y="376"/>
                    <a:pt x="619" y="333"/>
                  </a:cubicBezTo>
                  <a:cubicBezTo>
                    <a:pt x="401" y="261"/>
                    <a:pt x="195" y="194"/>
                    <a:pt x="79" y="18"/>
                  </a:cubicBezTo>
                  <a:cubicBezTo>
                    <a:pt x="71" y="6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2702850" y="3838900"/>
              <a:ext cx="72150" cy="99175"/>
            </a:xfrm>
            <a:custGeom>
              <a:rect b="b" l="l" r="r" t="t"/>
              <a:pathLst>
                <a:path extrusionOk="0" h="3967" w="2886">
                  <a:moveTo>
                    <a:pt x="46" y="1"/>
                  </a:moveTo>
                  <a:cubicBezTo>
                    <a:pt x="23" y="1"/>
                    <a:pt x="0" y="21"/>
                    <a:pt x="12" y="49"/>
                  </a:cubicBezTo>
                  <a:cubicBezTo>
                    <a:pt x="54" y="167"/>
                    <a:pt x="170" y="257"/>
                    <a:pt x="330" y="297"/>
                  </a:cubicBezTo>
                  <a:cubicBezTo>
                    <a:pt x="401" y="314"/>
                    <a:pt x="474" y="324"/>
                    <a:pt x="547" y="331"/>
                  </a:cubicBezTo>
                  <a:cubicBezTo>
                    <a:pt x="602" y="336"/>
                    <a:pt x="659" y="342"/>
                    <a:pt x="713" y="352"/>
                  </a:cubicBezTo>
                  <a:cubicBezTo>
                    <a:pt x="1060" y="421"/>
                    <a:pt x="1353" y="709"/>
                    <a:pt x="1428" y="1055"/>
                  </a:cubicBezTo>
                  <a:cubicBezTo>
                    <a:pt x="1432" y="1078"/>
                    <a:pt x="1436" y="1100"/>
                    <a:pt x="1440" y="1122"/>
                  </a:cubicBezTo>
                  <a:cubicBezTo>
                    <a:pt x="1454" y="1195"/>
                    <a:pt x="1466" y="1270"/>
                    <a:pt x="1506" y="1337"/>
                  </a:cubicBezTo>
                  <a:cubicBezTo>
                    <a:pt x="1547" y="1411"/>
                    <a:pt x="1614" y="1465"/>
                    <a:pt x="1678" y="1517"/>
                  </a:cubicBezTo>
                  <a:cubicBezTo>
                    <a:pt x="1748" y="1572"/>
                    <a:pt x="1813" y="1624"/>
                    <a:pt x="1844" y="1698"/>
                  </a:cubicBezTo>
                  <a:cubicBezTo>
                    <a:pt x="1873" y="1762"/>
                    <a:pt x="1871" y="1835"/>
                    <a:pt x="1870" y="1910"/>
                  </a:cubicBezTo>
                  <a:cubicBezTo>
                    <a:pt x="1869" y="1982"/>
                    <a:pt x="1868" y="2054"/>
                    <a:pt x="1891" y="2123"/>
                  </a:cubicBezTo>
                  <a:cubicBezTo>
                    <a:pt x="1935" y="2267"/>
                    <a:pt x="2059" y="2354"/>
                    <a:pt x="2178" y="2439"/>
                  </a:cubicBezTo>
                  <a:cubicBezTo>
                    <a:pt x="2208" y="2460"/>
                    <a:pt x="2239" y="2482"/>
                    <a:pt x="2267" y="2504"/>
                  </a:cubicBezTo>
                  <a:cubicBezTo>
                    <a:pt x="2683" y="2826"/>
                    <a:pt x="2809" y="3459"/>
                    <a:pt x="2549" y="3914"/>
                  </a:cubicBezTo>
                  <a:cubicBezTo>
                    <a:pt x="2539" y="3931"/>
                    <a:pt x="2545" y="3952"/>
                    <a:pt x="2561" y="3963"/>
                  </a:cubicBezTo>
                  <a:cubicBezTo>
                    <a:pt x="2567" y="3965"/>
                    <a:pt x="2573" y="3967"/>
                    <a:pt x="2579" y="3967"/>
                  </a:cubicBezTo>
                  <a:cubicBezTo>
                    <a:pt x="2591" y="3966"/>
                    <a:pt x="2602" y="3960"/>
                    <a:pt x="2608" y="3949"/>
                  </a:cubicBezTo>
                  <a:cubicBezTo>
                    <a:pt x="2885" y="3464"/>
                    <a:pt x="2751" y="2791"/>
                    <a:pt x="2309" y="2448"/>
                  </a:cubicBezTo>
                  <a:cubicBezTo>
                    <a:pt x="2279" y="2426"/>
                    <a:pt x="2248" y="2404"/>
                    <a:pt x="2218" y="2382"/>
                  </a:cubicBezTo>
                  <a:cubicBezTo>
                    <a:pt x="2102" y="2300"/>
                    <a:pt x="1993" y="2223"/>
                    <a:pt x="1956" y="2103"/>
                  </a:cubicBezTo>
                  <a:cubicBezTo>
                    <a:pt x="1937" y="2044"/>
                    <a:pt x="1938" y="1980"/>
                    <a:pt x="1939" y="1912"/>
                  </a:cubicBezTo>
                  <a:cubicBezTo>
                    <a:pt x="1940" y="1831"/>
                    <a:pt x="1941" y="1749"/>
                    <a:pt x="1908" y="1671"/>
                  </a:cubicBezTo>
                  <a:cubicBezTo>
                    <a:pt x="1869" y="1581"/>
                    <a:pt x="1794" y="1520"/>
                    <a:pt x="1721" y="1462"/>
                  </a:cubicBezTo>
                  <a:cubicBezTo>
                    <a:pt x="1660" y="1412"/>
                    <a:pt x="1601" y="1365"/>
                    <a:pt x="1566" y="1303"/>
                  </a:cubicBezTo>
                  <a:cubicBezTo>
                    <a:pt x="1534" y="1246"/>
                    <a:pt x="1522" y="1180"/>
                    <a:pt x="1510" y="1110"/>
                  </a:cubicBezTo>
                  <a:cubicBezTo>
                    <a:pt x="1506" y="1087"/>
                    <a:pt x="1501" y="1063"/>
                    <a:pt x="1496" y="1041"/>
                  </a:cubicBezTo>
                  <a:cubicBezTo>
                    <a:pt x="1417" y="668"/>
                    <a:pt x="1100" y="356"/>
                    <a:pt x="726" y="283"/>
                  </a:cubicBezTo>
                  <a:cubicBezTo>
                    <a:pt x="669" y="272"/>
                    <a:pt x="610" y="266"/>
                    <a:pt x="553" y="260"/>
                  </a:cubicBezTo>
                  <a:cubicBezTo>
                    <a:pt x="484" y="255"/>
                    <a:pt x="415" y="245"/>
                    <a:pt x="346" y="229"/>
                  </a:cubicBezTo>
                  <a:cubicBezTo>
                    <a:pt x="213" y="195"/>
                    <a:pt x="112" y="119"/>
                    <a:pt x="78" y="25"/>
                  </a:cubicBezTo>
                  <a:cubicBezTo>
                    <a:pt x="72" y="8"/>
                    <a:pt x="59" y="1"/>
                    <a:pt x="4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2704625" y="3831225"/>
              <a:ext cx="50025" cy="42525"/>
            </a:xfrm>
            <a:custGeom>
              <a:rect b="b" l="l" r="r" t="t"/>
              <a:pathLst>
                <a:path extrusionOk="0" h="1701" w="2001">
                  <a:moveTo>
                    <a:pt x="568" y="0"/>
                  </a:moveTo>
                  <a:cubicBezTo>
                    <a:pt x="385" y="0"/>
                    <a:pt x="203" y="40"/>
                    <a:pt x="38" y="121"/>
                  </a:cubicBezTo>
                  <a:cubicBezTo>
                    <a:pt x="0" y="138"/>
                    <a:pt x="19" y="189"/>
                    <a:pt x="52" y="189"/>
                  </a:cubicBezTo>
                  <a:cubicBezTo>
                    <a:pt x="58" y="189"/>
                    <a:pt x="64" y="187"/>
                    <a:pt x="70" y="184"/>
                  </a:cubicBezTo>
                  <a:cubicBezTo>
                    <a:pt x="225" y="108"/>
                    <a:pt x="396" y="70"/>
                    <a:pt x="568" y="70"/>
                  </a:cubicBezTo>
                  <a:cubicBezTo>
                    <a:pt x="844" y="70"/>
                    <a:pt x="1121" y="167"/>
                    <a:pt x="1330" y="350"/>
                  </a:cubicBezTo>
                  <a:cubicBezTo>
                    <a:pt x="1684" y="660"/>
                    <a:pt x="1810" y="1132"/>
                    <a:pt x="1927" y="1673"/>
                  </a:cubicBezTo>
                  <a:cubicBezTo>
                    <a:pt x="1931" y="1689"/>
                    <a:pt x="1946" y="1701"/>
                    <a:pt x="1962" y="1701"/>
                  </a:cubicBezTo>
                  <a:lnTo>
                    <a:pt x="1970" y="1701"/>
                  </a:lnTo>
                  <a:cubicBezTo>
                    <a:pt x="1988" y="1696"/>
                    <a:pt x="2001" y="1677"/>
                    <a:pt x="1997" y="1658"/>
                  </a:cubicBezTo>
                  <a:cubicBezTo>
                    <a:pt x="1903" y="1232"/>
                    <a:pt x="1777" y="647"/>
                    <a:pt x="1377" y="296"/>
                  </a:cubicBezTo>
                  <a:cubicBezTo>
                    <a:pt x="1155" y="102"/>
                    <a:pt x="861" y="0"/>
                    <a:pt x="568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2709925" y="4243725"/>
              <a:ext cx="21325" cy="25950"/>
            </a:xfrm>
            <a:custGeom>
              <a:rect b="b" l="l" r="r" t="t"/>
              <a:pathLst>
                <a:path extrusionOk="0" h="1038" w="853">
                  <a:moveTo>
                    <a:pt x="708" y="1"/>
                  </a:moveTo>
                  <a:cubicBezTo>
                    <a:pt x="564" y="1"/>
                    <a:pt x="0" y="906"/>
                    <a:pt x="422" y="1028"/>
                  </a:cubicBezTo>
                  <a:cubicBezTo>
                    <a:pt x="445" y="1034"/>
                    <a:pt x="466" y="1037"/>
                    <a:pt x="487" y="1037"/>
                  </a:cubicBezTo>
                  <a:cubicBezTo>
                    <a:pt x="853" y="1037"/>
                    <a:pt x="839" y="36"/>
                    <a:pt x="716" y="2"/>
                  </a:cubicBezTo>
                  <a:cubicBezTo>
                    <a:pt x="714" y="1"/>
                    <a:pt x="711" y="1"/>
                    <a:pt x="708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2658475" y="4072100"/>
              <a:ext cx="74475" cy="171675"/>
            </a:xfrm>
            <a:custGeom>
              <a:rect b="b" l="l" r="r" t="t"/>
              <a:pathLst>
                <a:path extrusionOk="0" h="6867" w="2979">
                  <a:moveTo>
                    <a:pt x="1190" y="1"/>
                  </a:moveTo>
                  <a:cubicBezTo>
                    <a:pt x="607" y="1"/>
                    <a:pt x="0" y="505"/>
                    <a:pt x="275" y="1253"/>
                  </a:cubicBezTo>
                  <a:cubicBezTo>
                    <a:pt x="1011" y="3270"/>
                    <a:pt x="2479" y="6866"/>
                    <a:pt x="2769" y="6866"/>
                  </a:cubicBezTo>
                  <a:cubicBezTo>
                    <a:pt x="2771" y="6866"/>
                    <a:pt x="2773" y="6866"/>
                    <a:pt x="2774" y="6866"/>
                  </a:cubicBezTo>
                  <a:cubicBezTo>
                    <a:pt x="2978" y="6833"/>
                    <a:pt x="2487" y="3467"/>
                    <a:pt x="2062" y="790"/>
                  </a:cubicBezTo>
                  <a:cubicBezTo>
                    <a:pt x="1975" y="236"/>
                    <a:pt x="1588" y="1"/>
                    <a:pt x="1190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737900" y="4241500"/>
              <a:ext cx="28200" cy="20775"/>
            </a:xfrm>
            <a:custGeom>
              <a:rect b="b" l="l" r="r" t="t"/>
              <a:pathLst>
                <a:path extrusionOk="0" h="831" w="1128">
                  <a:moveTo>
                    <a:pt x="121" y="0"/>
                  </a:moveTo>
                  <a:cubicBezTo>
                    <a:pt x="104" y="0"/>
                    <a:pt x="90" y="4"/>
                    <a:pt x="83" y="11"/>
                  </a:cubicBezTo>
                  <a:cubicBezTo>
                    <a:pt x="1" y="93"/>
                    <a:pt x="383" y="831"/>
                    <a:pt x="694" y="831"/>
                  </a:cubicBezTo>
                  <a:cubicBezTo>
                    <a:pt x="744" y="831"/>
                    <a:pt x="792" y="812"/>
                    <a:pt x="835" y="768"/>
                  </a:cubicBezTo>
                  <a:cubicBezTo>
                    <a:pt x="1128" y="477"/>
                    <a:pt x="325" y="0"/>
                    <a:pt x="121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2643900" y="3993075"/>
              <a:ext cx="131600" cy="59900"/>
            </a:xfrm>
            <a:custGeom>
              <a:rect b="b" l="l" r="r" t="t"/>
              <a:pathLst>
                <a:path extrusionOk="0" h="2396" w="5264">
                  <a:moveTo>
                    <a:pt x="265" y="1"/>
                  </a:moveTo>
                  <a:cubicBezTo>
                    <a:pt x="112" y="1"/>
                    <a:pt x="0" y="147"/>
                    <a:pt x="41" y="295"/>
                  </a:cubicBezTo>
                  <a:lnTo>
                    <a:pt x="563" y="2223"/>
                  </a:lnTo>
                  <a:cubicBezTo>
                    <a:pt x="589" y="2326"/>
                    <a:pt x="682" y="2396"/>
                    <a:pt x="787" y="2396"/>
                  </a:cubicBezTo>
                  <a:lnTo>
                    <a:pt x="4476" y="2396"/>
                  </a:lnTo>
                  <a:cubicBezTo>
                    <a:pt x="4582" y="2396"/>
                    <a:pt x="4674" y="2326"/>
                    <a:pt x="4702" y="2223"/>
                  </a:cubicBezTo>
                  <a:lnTo>
                    <a:pt x="5224" y="295"/>
                  </a:lnTo>
                  <a:cubicBezTo>
                    <a:pt x="5263" y="147"/>
                    <a:pt x="5151" y="1"/>
                    <a:pt x="4998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2706850" y="4068225"/>
              <a:ext cx="48625" cy="173625"/>
            </a:xfrm>
            <a:custGeom>
              <a:rect b="b" l="l" r="r" t="t"/>
              <a:pathLst>
                <a:path extrusionOk="0" h="6945" w="1945">
                  <a:moveTo>
                    <a:pt x="978" y="0"/>
                  </a:moveTo>
                  <a:cubicBezTo>
                    <a:pt x="928" y="0"/>
                    <a:pt x="876" y="3"/>
                    <a:pt x="825" y="9"/>
                  </a:cubicBezTo>
                  <a:cubicBezTo>
                    <a:pt x="272" y="68"/>
                    <a:pt x="1" y="446"/>
                    <a:pt x="84" y="953"/>
                  </a:cubicBezTo>
                  <a:cubicBezTo>
                    <a:pt x="524" y="3614"/>
                    <a:pt x="1115" y="6945"/>
                    <a:pt x="1322" y="6945"/>
                  </a:cubicBezTo>
                  <a:cubicBezTo>
                    <a:pt x="1323" y="6945"/>
                    <a:pt x="1324" y="6944"/>
                    <a:pt x="1325" y="6944"/>
                  </a:cubicBezTo>
                  <a:cubicBezTo>
                    <a:pt x="1601" y="6899"/>
                    <a:pt x="1864" y="2988"/>
                    <a:pt x="1928" y="830"/>
                  </a:cubicBezTo>
                  <a:cubicBezTo>
                    <a:pt x="1944" y="297"/>
                    <a:pt x="1496" y="0"/>
                    <a:pt x="978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2501800" y="3917850"/>
              <a:ext cx="61175" cy="61250"/>
            </a:xfrm>
            <a:custGeom>
              <a:rect b="b" l="l" r="r" t="t"/>
              <a:pathLst>
                <a:path extrusionOk="0" h="2450" w="2447">
                  <a:moveTo>
                    <a:pt x="1346" y="0"/>
                  </a:moveTo>
                  <a:cubicBezTo>
                    <a:pt x="1205" y="0"/>
                    <a:pt x="1067" y="26"/>
                    <a:pt x="936" y="75"/>
                  </a:cubicBezTo>
                  <a:cubicBezTo>
                    <a:pt x="813" y="122"/>
                    <a:pt x="700" y="190"/>
                    <a:pt x="603" y="279"/>
                  </a:cubicBezTo>
                  <a:cubicBezTo>
                    <a:pt x="510" y="365"/>
                    <a:pt x="434" y="469"/>
                    <a:pt x="383" y="585"/>
                  </a:cubicBezTo>
                  <a:cubicBezTo>
                    <a:pt x="329" y="706"/>
                    <a:pt x="300" y="837"/>
                    <a:pt x="297" y="969"/>
                  </a:cubicBezTo>
                  <a:lnTo>
                    <a:pt x="93" y="969"/>
                  </a:lnTo>
                  <a:cubicBezTo>
                    <a:pt x="42" y="970"/>
                    <a:pt x="1" y="1011"/>
                    <a:pt x="1" y="1062"/>
                  </a:cubicBezTo>
                  <a:lnTo>
                    <a:pt x="1" y="1389"/>
                  </a:lnTo>
                  <a:cubicBezTo>
                    <a:pt x="1" y="1438"/>
                    <a:pt x="42" y="1480"/>
                    <a:pt x="93" y="1480"/>
                  </a:cubicBezTo>
                  <a:lnTo>
                    <a:pt x="297" y="1480"/>
                  </a:lnTo>
                  <a:cubicBezTo>
                    <a:pt x="300" y="1612"/>
                    <a:pt x="329" y="1744"/>
                    <a:pt x="383" y="1865"/>
                  </a:cubicBezTo>
                  <a:cubicBezTo>
                    <a:pt x="435" y="1981"/>
                    <a:pt x="510" y="2085"/>
                    <a:pt x="603" y="2172"/>
                  </a:cubicBezTo>
                  <a:cubicBezTo>
                    <a:pt x="699" y="2262"/>
                    <a:pt x="812" y="2332"/>
                    <a:pt x="936" y="2376"/>
                  </a:cubicBezTo>
                  <a:cubicBezTo>
                    <a:pt x="1069" y="2426"/>
                    <a:pt x="1211" y="2450"/>
                    <a:pt x="1353" y="2450"/>
                  </a:cubicBezTo>
                  <a:cubicBezTo>
                    <a:pt x="1356" y="2450"/>
                    <a:pt x="1359" y="2450"/>
                    <a:pt x="1362" y="2450"/>
                  </a:cubicBezTo>
                  <a:cubicBezTo>
                    <a:pt x="1499" y="2450"/>
                    <a:pt x="1637" y="2429"/>
                    <a:pt x="1769" y="2387"/>
                  </a:cubicBezTo>
                  <a:cubicBezTo>
                    <a:pt x="1892" y="2348"/>
                    <a:pt x="2009" y="2290"/>
                    <a:pt x="2113" y="2215"/>
                  </a:cubicBezTo>
                  <a:cubicBezTo>
                    <a:pt x="2211" y="2145"/>
                    <a:pt x="2292" y="2056"/>
                    <a:pt x="2353" y="1955"/>
                  </a:cubicBezTo>
                  <a:cubicBezTo>
                    <a:pt x="2412" y="1857"/>
                    <a:pt x="2445" y="1745"/>
                    <a:pt x="2447" y="1630"/>
                  </a:cubicBezTo>
                  <a:cubicBezTo>
                    <a:pt x="2447" y="1588"/>
                    <a:pt x="2413" y="1555"/>
                    <a:pt x="2372" y="1555"/>
                  </a:cubicBezTo>
                  <a:lnTo>
                    <a:pt x="1926" y="1555"/>
                  </a:lnTo>
                  <a:cubicBezTo>
                    <a:pt x="1888" y="1555"/>
                    <a:pt x="1864" y="1563"/>
                    <a:pt x="1853" y="1577"/>
                  </a:cubicBezTo>
                  <a:cubicBezTo>
                    <a:pt x="1838" y="1602"/>
                    <a:pt x="1823" y="1627"/>
                    <a:pt x="1811" y="1654"/>
                  </a:cubicBezTo>
                  <a:cubicBezTo>
                    <a:pt x="1792" y="1688"/>
                    <a:pt x="1773" y="1720"/>
                    <a:pt x="1753" y="1751"/>
                  </a:cubicBezTo>
                  <a:cubicBezTo>
                    <a:pt x="1731" y="1782"/>
                    <a:pt x="1703" y="1810"/>
                    <a:pt x="1671" y="1831"/>
                  </a:cubicBezTo>
                  <a:cubicBezTo>
                    <a:pt x="1633" y="1854"/>
                    <a:pt x="1591" y="1873"/>
                    <a:pt x="1547" y="1884"/>
                  </a:cubicBezTo>
                  <a:cubicBezTo>
                    <a:pt x="1493" y="1898"/>
                    <a:pt x="1438" y="1906"/>
                    <a:pt x="1383" y="1906"/>
                  </a:cubicBezTo>
                  <a:cubicBezTo>
                    <a:pt x="1376" y="1906"/>
                    <a:pt x="1369" y="1905"/>
                    <a:pt x="1362" y="1905"/>
                  </a:cubicBezTo>
                  <a:cubicBezTo>
                    <a:pt x="1219" y="1905"/>
                    <a:pt x="1111" y="1865"/>
                    <a:pt x="1040" y="1784"/>
                  </a:cubicBezTo>
                  <a:cubicBezTo>
                    <a:pt x="968" y="1704"/>
                    <a:pt x="931" y="1602"/>
                    <a:pt x="926" y="1480"/>
                  </a:cubicBezTo>
                  <a:lnTo>
                    <a:pt x="1423" y="1480"/>
                  </a:lnTo>
                  <a:cubicBezTo>
                    <a:pt x="1474" y="1480"/>
                    <a:pt x="1514" y="1438"/>
                    <a:pt x="1515" y="1389"/>
                  </a:cubicBezTo>
                  <a:lnTo>
                    <a:pt x="1515" y="1062"/>
                  </a:lnTo>
                  <a:cubicBezTo>
                    <a:pt x="1514" y="1011"/>
                    <a:pt x="1474" y="970"/>
                    <a:pt x="1423" y="969"/>
                  </a:cubicBezTo>
                  <a:lnTo>
                    <a:pt x="926" y="969"/>
                  </a:lnTo>
                  <a:cubicBezTo>
                    <a:pt x="930" y="847"/>
                    <a:pt x="968" y="746"/>
                    <a:pt x="1040" y="665"/>
                  </a:cubicBezTo>
                  <a:cubicBezTo>
                    <a:pt x="1111" y="584"/>
                    <a:pt x="1219" y="545"/>
                    <a:pt x="1362" y="545"/>
                  </a:cubicBezTo>
                  <a:cubicBezTo>
                    <a:pt x="1369" y="545"/>
                    <a:pt x="1376" y="545"/>
                    <a:pt x="1383" y="545"/>
                  </a:cubicBezTo>
                  <a:cubicBezTo>
                    <a:pt x="1438" y="545"/>
                    <a:pt x="1493" y="552"/>
                    <a:pt x="1547" y="565"/>
                  </a:cubicBezTo>
                  <a:cubicBezTo>
                    <a:pt x="1591" y="576"/>
                    <a:pt x="1633" y="595"/>
                    <a:pt x="1671" y="620"/>
                  </a:cubicBezTo>
                  <a:cubicBezTo>
                    <a:pt x="1703" y="640"/>
                    <a:pt x="1731" y="667"/>
                    <a:pt x="1753" y="699"/>
                  </a:cubicBezTo>
                  <a:cubicBezTo>
                    <a:pt x="1773" y="730"/>
                    <a:pt x="1792" y="762"/>
                    <a:pt x="1811" y="797"/>
                  </a:cubicBezTo>
                  <a:cubicBezTo>
                    <a:pt x="1823" y="822"/>
                    <a:pt x="1837" y="848"/>
                    <a:pt x="1853" y="873"/>
                  </a:cubicBezTo>
                  <a:cubicBezTo>
                    <a:pt x="1864" y="888"/>
                    <a:pt x="1888" y="895"/>
                    <a:pt x="1926" y="895"/>
                  </a:cubicBezTo>
                  <a:lnTo>
                    <a:pt x="2372" y="895"/>
                  </a:lnTo>
                  <a:cubicBezTo>
                    <a:pt x="2413" y="894"/>
                    <a:pt x="2447" y="861"/>
                    <a:pt x="2447" y="820"/>
                  </a:cubicBezTo>
                  <a:cubicBezTo>
                    <a:pt x="2445" y="705"/>
                    <a:pt x="2412" y="594"/>
                    <a:pt x="2353" y="495"/>
                  </a:cubicBezTo>
                  <a:cubicBezTo>
                    <a:pt x="2292" y="393"/>
                    <a:pt x="2211" y="305"/>
                    <a:pt x="2113" y="234"/>
                  </a:cubicBezTo>
                  <a:cubicBezTo>
                    <a:pt x="2009" y="160"/>
                    <a:pt x="1892" y="102"/>
                    <a:pt x="1769" y="63"/>
                  </a:cubicBezTo>
                  <a:cubicBezTo>
                    <a:pt x="1640" y="22"/>
                    <a:pt x="1506" y="0"/>
                    <a:pt x="1371" y="0"/>
                  </a:cubicBezTo>
                  <a:cubicBezTo>
                    <a:pt x="1368" y="0"/>
                    <a:pt x="1365" y="1"/>
                    <a:pt x="1362" y="1"/>
                  </a:cubicBezTo>
                  <a:cubicBezTo>
                    <a:pt x="1356" y="0"/>
                    <a:pt x="1351" y="0"/>
                    <a:pt x="134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2579150" y="4014025"/>
              <a:ext cx="43125" cy="46100"/>
            </a:xfrm>
            <a:custGeom>
              <a:rect b="b" l="l" r="r" t="t"/>
              <a:pathLst>
                <a:path extrusionOk="0" h="1844" w="1725">
                  <a:moveTo>
                    <a:pt x="59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69"/>
                    <a:pt x="5" y="82"/>
                    <a:pt x="11" y="92"/>
                  </a:cubicBezTo>
                  <a:lnTo>
                    <a:pt x="565" y="1072"/>
                  </a:lnTo>
                  <a:lnTo>
                    <a:pt x="248" y="1072"/>
                  </a:lnTo>
                  <a:cubicBezTo>
                    <a:pt x="209" y="1072"/>
                    <a:pt x="177" y="1105"/>
                    <a:pt x="177" y="1143"/>
                  </a:cubicBezTo>
                  <a:lnTo>
                    <a:pt x="177" y="1396"/>
                  </a:lnTo>
                  <a:cubicBezTo>
                    <a:pt x="177" y="1436"/>
                    <a:pt x="209" y="1467"/>
                    <a:pt x="248" y="1468"/>
                  </a:cubicBezTo>
                  <a:lnTo>
                    <a:pt x="622" y="1468"/>
                  </a:lnTo>
                  <a:lnTo>
                    <a:pt x="622" y="1773"/>
                  </a:lnTo>
                  <a:cubicBezTo>
                    <a:pt x="623" y="1813"/>
                    <a:pt x="654" y="1844"/>
                    <a:pt x="693" y="1844"/>
                  </a:cubicBezTo>
                  <a:lnTo>
                    <a:pt x="1031" y="1844"/>
                  </a:lnTo>
                  <a:cubicBezTo>
                    <a:pt x="1070" y="1844"/>
                    <a:pt x="1101" y="1813"/>
                    <a:pt x="1101" y="1773"/>
                  </a:cubicBezTo>
                  <a:lnTo>
                    <a:pt x="1101" y="1468"/>
                  </a:lnTo>
                  <a:lnTo>
                    <a:pt x="1473" y="1468"/>
                  </a:lnTo>
                  <a:cubicBezTo>
                    <a:pt x="1512" y="1467"/>
                    <a:pt x="1544" y="1436"/>
                    <a:pt x="1544" y="1396"/>
                  </a:cubicBezTo>
                  <a:lnTo>
                    <a:pt x="1544" y="1143"/>
                  </a:lnTo>
                  <a:cubicBezTo>
                    <a:pt x="1544" y="1105"/>
                    <a:pt x="1512" y="1072"/>
                    <a:pt x="1473" y="1072"/>
                  </a:cubicBezTo>
                  <a:lnTo>
                    <a:pt x="1157" y="1072"/>
                  </a:lnTo>
                  <a:lnTo>
                    <a:pt x="1713" y="92"/>
                  </a:lnTo>
                  <a:cubicBezTo>
                    <a:pt x="1720" y="82"/>
                    <a:pt x="1723" y="69"/>
                    <a:pt x="1724" y="58"/>
                  </a:cubicBezTo>
                  <a:cubicBezTo>
                    <a:pt x="1723" y="26"/>
                    <a:pt x="1697" y="0"/>
                    <a:pt x="1666" y="0"/>
                  </a:cubicBezTo>
                  <a:lnTo>
                    <a:pt x="1305" y="0"/>
                  </a:lnTo>
                  <a:cubicBezTo>
                    <a:pt x="1270" y="0"/>
                    <a:pt x="1243" y="8"/>
                    <a:pt x="1225" y="26"/>
                  </a:cubicBezTo>
                  <a:cubicBezTo>
                    <a:pt x="1213" y="36"/>
                    <a:pt x="1202" y="50"/>
                    <a:pt x="1194" y="65"/>
                  </a:cubicBezTo>
                  <a:lnTo>
                    <a:pt x="862" y="666"/>
                  </a:lnTo>
                  <a:lnTo>
                    <a:pt x="531" y="65"/>
                  </a:lnTo>
                  <a:cubicBezTo>
                    <a:pt x="522" y="50"/>
                    <a:pt x="511" y="37"/>
                    <a:pt x="498" y="26"/>
                  </a:cubicBezTo>
                  <a:cubicBezTo>
                    <a:pt x="481" y="8"/>
                    <a:pt x="454" y="0"/>
                    <a:pt x="419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2837425" y="3939475"/>
              <a:ext cx="157075" cy="108950"/>
            </a:xfrm>
            <a:custGeom>
              <a:rect b="b" l="l" r="r" t="t"/>
              <a:pathLst>
                <a:path extrusionOk="0" h="4358" w="6283">
                  <a:moveTo>
                    <a:pt x="471" y="1"/>
                  </a:moveTo>
                  <a:cubicBezTo>
                    <a:pt x="211" y="2"/>
                    <a:pt x="1" y="211"/>
                    <a:pt x="1" y="471"/>
                  </a:cubicBezTo>
                  <a:lnTo>
                    <a:pt x="1" y="4255"/>
                  </a:lnTo>
                  <a:cubicBezTo>
                    <a:pt x="1" y="4317"/>
                    <a:pt x="51" y="4358"/>
                    <a:pt x="104" y="4358"/>
                  </a:cubicBezTo>
                  <a:cubicBezTo>
                    <a:pt x="129" y="4358"/>
                    <a:pt x="155" y="4348"/>
                    <a:pt x="176" y="4328"/>
                  </a:cubicBezTo>
                  <a:lnTo>
                    <a:pt x="938" y="3598"/>
                  </a:lnTo>
                  <a:cubicBezTo>
                    <a:pt x="1079" y="3463"/>
                    <a:pt x="1266" y="3388"/>
                    <a:pt x="1461" y="3388"/>
                  </a:cubicBezTo>
                  <a:lnTo>
                    <a:pt x="5812" y="3388"/>
                  </a:lnTo>
                  <a:cubicBezTo>
                    <a:pt x="6071" y="3388"/>
                    <a:pt x="6281" y="3178"/>
                    <a:pt x="6282" y="2918"/>
                  </a:cubicBezTo>
                  <a:lnTo>
                    <a:pt x="6282" y="471"/>
                  </a:lnTo>
                  <a:cubicBezTo>
                    <a:pt x="6281" y="211"/>
                    <a:pt x="6071" y="2"/>
                    <a:pt x="5812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2840150" y="3942625"/>
              <a:ext cx="151600" cy="79225"/>
            </a:xfrm>
            <a:custGeom>
              <a:rect b="b" l="l" r="r" t="t"/>
              <a:pathLst>
                <a:path extrusionOk="0" h="3169" w="6064">
                  <a:moveTo>
                    <a:pt x="361" y="0"/>
                  </a:moveTo>
                  <a:cubicBezTo>
                    <a:pt x="162" y="0"/>
                    <a:pt x="1" y="161"/>
                    <a:pt x="1" y="360"/>
                  </a:cubicBezTo>
                  <a:lnTo>
                    <a:pt x="1" y="2807"/>
                  </a:lnTo>
                  <a:cubicBezTo>
                    <a:pt x="1" y="3007"/>
                    <a:pt x="162" y="3169"/>
                    <a:pt x="361" y="3169"/>
                  </a:cubicBezTo>
                  <a:lnTo>
                    <a:pt x="5703" y="3169"/>
                  </a:lnTo>
                  <a:cubicBezTo>
                    <a:pt x="5902" y="3169"/>
                    <a:pt x="6064" y="3007"/>
                    <a:pt x="6064" y="2807"/>
                  </a:cubicBezTo>
                  <a:lnTo>
                    <a:pt x="6064" y="360"/>
                  </a:lnTo>
                  <a:cubicBezTo>
                    <a:pt x="6064" y="161"/>
                    <a:pt x="5902" y="0"/>
                    <a:pt x="5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2850200" y="3980150"/>
              <a:ext cx="89575" cy="4150"/>
            </a:xfrm>
            <a:custGeom>
              <a:rect b="b" l="l" r="r" t="t"/>
              <a:pathLst>
                <a:path extrusionOk="0" h="166" w="3583">
                  <a:moveTo>
                    <a:pt x="1" y="0"/>
                  </a:moveTo>
                  <a:lnTo>
                    <a:pt x="1" y="166"/>
                  </a:lnTo>
                  <a:lnTo>
                    <a:pt x="3582" y="166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2850200" y="3970950"/>
              <a:ext cx="93225" cy="4200"/>
            </a:xfrm>
            <a:custGeom>
              <a:rect b="b" l="l" r="r" t="t"/>
              <a:pathLst>
                <a:path extrusionOk="0" h="168" w="3729">
                  <a:moveTo>
                    <a:pt x="1" y="1"/>
                  </a:moveTo>
                  <a:lnTo>
                    <a:pt x="1" y="167"/>
                  </a:lnTo>
                  <a:lnTo>
                    <a:pt x="3728" y="167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2850200" y="3961775"/>
              <a:ext cx="112500" cy="4175"/>
            </a:xfrm>
            <a:custGeom>
              <a:rect b="b" l="l" r="r" t="t"/>
              <a:pathLst>
                <a:path extrusionOk="0" h="167" w="4500">
                  <a:moveTo>
                    <a:pt x="1" y="0"/>
                  </a:moveTo>
                  <a:lnTo>
                    <a:pt x="1" y="167"/>
                  </a:lnTo>
                  <a:lnTo>
                    <a:pt x="4499" y="167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2850200" y="3952600"/>
              <a:ext cx="112500" cy="4200"/>
            </a:xfrm>
            <a:custGeom>
              <a:rect b="b" l="l" r="r" t="t"/>
              <a:pathLst>
                <a:path extrusionOk="0" h="168" w="4500">
                  <a:moveTo>
                    <a:pt x="1" y="1"/>
                  </a:moveTo>
                  <a:lnTo>
                    <a:pt x="1" y="167"/>
                  </a:lnTo>
                  <a:lnTo>
                    <a:pt x="4499" y="167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2922275" y="4002825"/>
              <a:ext cx="59450" cy="4175"/>
            </a:xfrm>
            <a:custGeom>
              <a:rect b="b" l="l" r="r" t="t"/>
              <a:pathLst>
                <a:path extrusionOk="0" h="167" w="2378">
                  <a:moveTo>
                    <a:pt x="0" y="1"/>
                  </a:moveTo>
                  <a:lnTo>
                    <a:pt x="0" y="167"/>
                  </a:lnTo>
                  <a:lnTo>
                    <a:pt x="2377" y="167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2900150" y="3993650"/>
              <a:ext cx="81575" cy="4200"/>
            </a:xfrm>
            <a:custGeom>
              <a:rect b="b" l="l" r="r" t="t"/>
              <a:pathLst>
                <a:path extrusionOk="0" h="168" w="3263">
                  <a:moveTo>
                    <a:pt x="0" y="0"/>
                  </a:moveTo>
                  <a:lnTo>
                    <a:pt x="0" y="167"/>
                  </a:lnTo>
                  <a:lnTo>
                    <a:pt x="3262" y="167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3" name="Google Shape;1433;p43"/>
          <p:cNvCxnSpPr/>
          <p:nvPr/>
        </p:nvCxnSpPr>
        <p:spPr>
          <a:xfrm>
            <a:off x="4538375" y="1008825"/>
            <a:ext cx="0" cy="3601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43"/>
          <p:cNvSpPr/>
          <p:nvPr/>
        </p:nvSpPr>
        <p:spPr>
          <a:xfrm flipH="1">
            <a:off x="3633072" y="569000"/>
            <a:ext cx="589227" cy="581094"/>
          </a:xfrm>
          <a:custGeom>
            <a:rect b="b" l="l" r="r" t="t"/>
            <a:pathLst>
              <a:path extrusionOk="0" h="11575" w="11737">
                <a:moveTo>
                  <a:pt x="5871" y="2427"/>
                </a:moveTo>
                <a:cubicBezTo>
                  <a:pt x="6365" y="2427"/>
                  <a:pt x="6867" y="2536"/>
                  <a:pt x="7341" y="2767"/>
                </a:cubicBezTo>
                <a:cubicBezTo>
                  <a:pt x="9009" y="3581"/>
                  <a:pt x="9702" y="5593"/>
                  <a:pt x="8888" y="7261"/>
                </a:cubicBezTo>
                <a:cubicBezTo>
                  <a:pt x="8306" y="8455"/>
                  <a:pt x="7110" y="9149"/>
                  <a:pt x="5866" y="9149"/>
                </a:cubicBezTo>
                <a:cubicBezTo>
                  <a:pt x="5371" y="9149"/>
                  <a:pt x="4869" y="9039"/>
                  <a:pt x="4395" y="8808"/>
                </a:cubicBezTo>
                <a:cubicBezTo>
                  <a:pt x="2727" y="7996"/>
                  <a:pt x="2034" y="5983"/>
                  <a:pt x="2847" y="4316"/>
                </a:cubicBezTo>
                <a:cubicBezTo>
                  <a:pt x="3430" y="3121"/>
                  <a:pt x="4626" y="2427"/>
                  <a:pt x="5871" y="2427"/>
                </a:cubicBezTo>
                <a:close/>
                <a:moveTo>
                  <a:pt x="5876" y="0"/>
                </a:moveTo>
                <a:cubicBezTo>
                  <a:pt x="5656" y="0"/>
                  <a:pt x="5435" y="13"/>
                  <a:pt x="5216" y="38"/>
                </a:cubicBezTo>
                <a:lnTo>
                  <a:pt x="5396" y="1154"/>
                </a:lnTo>
                <a:cubicBezTo>
                  <a:pt x="4968" y="1198"/>
                  <a:pt x="4549" y="1301"/>
                  <a:pt x="4149" y="1460"/>
                </a:cubicBezTo>
                <a:lnTo>
                  <a:pt x="3779" y="391"/>
                </a:lnTo>
                <a:cubicBezTo>
                  <a:pt x="2825" y="758"/>
                  <a:pt x="1988" y="1372"/>
                  <a:pt x="1351" y="2170"/>
                </a:cubicBezTo>
                <a:lnTo>
                  <a:pt x="2267" y="2832"/>
                </a:lnTo>
                <a:cubicBezTo>
                  <a:pt x="2036" y="3112"/>
                  <a:pt x="1838" y="3418"/>
                  <a:pt x="1677" y="3744"/>
                </a:cubicBezTo>
                <a:cubicBezTo>
                  <a:pt x="1647" y="3806"/>
                  <a:pt x="1624" y="3871"/>
                  <a:pt x="1597" y="3933"/>
                </a:cubicBezTo>
                <a:lnTo>
                  <a:pt x="578" y="3440"/>
                </a:lnTo>
                <a:cubicBezTo>
                  <a:pt x="159" y="4379"/>
                  <a:pt x="1" y="5413"/>
                  <a:pt x="118" y="6435"/>
                </a:cubicBezTo>
                <a:lnTo>
                  <a:pt x="1233" y="6255"/>
                </a:lnTo>
                <a:cubicBezTo>
                  <a:pt x="1278" y="6686"/>
                  <a:pt x="1381" y="7109"/>
                  <a:pt x="1542" y="7512"/>
                </a:cubicBezTo>
                <a:lnTo>
                  <a:pt x="474" y="7884"/>
                </a:lnTo>
                <a:cubicBezTo>
                  <a:pt x="846" y="8847"/>
                  <a:pt x="1471" y="9693"/>
                  <a:pt x="2285" y="10332"/>
                </a:cubicBezTo>
                <a:lnTo>
                  <a:pt x="2946" y="9417"/>
                </a:lnTo>
                <a:cubicBezTo>
                  <a:pt x="3217" y="9636"/>
                  <a:pt x="3512" y="9825"/>
                  <a:pt x="3824" y="9979"/>
                </a:cubicBezTo>
                <a:cubicBezTo>
                  <a:pt x="3897" y="10014"/>
                  <a:pt x="3971" y="10042"/>
                  <a:pt x="4045" y="10073"/>
                </a:cubicBezTo>
                <a:lnTo>
                  <a:pt x="3549" y="11090"/>
                </a:lnTo>
                <a:cubicBezTo>
                  <a:pt x="4279" y="11410"/>
                  <a:pt x="5066" y="11575"/>
                  <a:pt x="5858" y="11575"/>
                </a:cubicBezTo>
                <a:cubicBezTo>
                  <a:pt x="6084" y="11575"/>
                  <a:pt x="6310" y="11561"/>
                  <a:pt x="6535" y="11535"/>
                </a:cubicBezTo>
                <a:lnTo>
                  <a:pt x="6358" y="10421"/>
                </a:lnTo>
                <a:cubicBezTo>
                  <a:pt x="6788" y="10374"/>
                  <a:pt x="7208" y="10269"/>
                  <a:pt x="7609" y="10108"/>
                </a:cubicBezTo>
                <a:lnTo>
                  <a:pt x="7977" y="11176"/>
                </a:lnTo>
                <a:cubicBezTo>
                  <a:pt x="8932" y="10805"/>
                  <a:pt x="9770" y="10185"/>
                  <a:pt x="10405" y="9379"/>
                </a:cubicBezTo>
                <a:lnTo>
                  <a:pt x="9492" y="8717"/>
                </a:lnTo>
                <a:cubicBezTo>
                  <a:pt x="9714" y="8444"/>
                  <a:pt x="9904" y="8148"/>
                  <a:pt x="10059" y="7832"/>
                </a:cubicBezTo>
                <a:cubicBezTo>
                  <a:pt x="10094" y="7761"/>
                  <a:pt x="10120" y="7688"/>
                  <a:pt x="10151" y="7616"/>
                </a:cubicBezTo>
                <a:lnTo>
                  <a:pt x="11162" y="8123"/>
                </a:lnTo>
                <a:cubicBezTo>
                  <a:pt x="11580" y="7181"/>
                  <a:pt x="11737" y="6144"/>
                  <a:pt x="11615" y="5120"/>
                </a:cubicBezTo>
                <a:lnTo>
                  <a:pt x="11615" y="5120"/>
                </a:lnTo>
                <a:lnTo>
                  <a:pt x="10500" y="5297"/>
                </a:lnTo>
                <a:cubicBezTo>
                  <a:pt x="10454" y="4872"/>
                  <a:pt x="10351" y="4454"/>
                  <a:pt x="10191" y="4057"/>
                </a:cubicBezTo>
                <a:lnTo>
                  <a:pt x="11271" y="3718"/>
                </a:lnTo>
                <a:cubicBezTo>
                  <a:pt x="10899" y="2743"/>
                  <a:pt x="10270" y="1888"/>
                  <a:pt x="9450" y="1244"/>
                </a:cubicBezTo>
                <a:lnTo>
                  <a:pt x="8794" y="2162"/>
                </a:lnTo>
                <a:cubicBezTo>
                  <a:pt x="8522" y="1941"/>
                  <a:pt x="8226" y="1752"/>
                  <a:pt x="7912" y="1597"/>
                </a:cubicBezTo>
                <a:cubicBezTo>
                  <a:pt x="7836" y="1561"/>
                  <a:pt x="7760" y="1533"/>
                  <a:pt x="7684" y="1500"/>
                </a:cubicBezTo>
                <a:lnTo>
                  <a:pt x="8177" y="483"/>
                </a:lnTo>
                <a:cubicBezTo>
                  <a:pt x="7449" y="164"/>
                  <a:pt x="6666" y="0"/>
                  <a:pt x="58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3"/>
          <p:cNvSpPr/>
          <p:nvPr/>
        </p:nvSpPr>
        <p:spPr>
          <a:xfrm flipH="1">
            <a:off x="3352072" y="579442"/>
            <a:ext cx="334901" cy="334750"/>
          </a:xfrm>
          <a:custGeom>
            <a:rect b="b" l="l" r="r" t="t"/>
            <a:pathLst>
              <a:path extrusionOk="0" h="6668" w="6671">
                <a:moveTo>
                  <a:pt x="3353" y="1515"/>
                </a:moveTo>
                <a:cubicBezTo>
                  <a:pt x="3446" y="1515"/>
                  <a:pt x="3539" y="1523"/>
                  <a:pt x="3632" y="1537"/>
                </a:cubicBezTo>
                <a:cubicBezTo>
                  <a:pt x="4376" y="1655"/>
                  <a:pt x="4983" y="2242"/>
                  <a:pt x="5127" y="2981"/>
                </a:cubicBezTo>
                <a:cubicBezTo>
                  <a:pt x="5273" y="3728"/>
                  <a:pt x="4924" y="4505"/>
                  <a:pt x="4268" y="4892"/>
                </a:cubicBezTo>
                <a:cubicBezTo>
                  <a:pt x="3986" y="5059"/>
                  <a:pt x="3669" y="5139"/>
                  <a:pt x="3354" y="5139"/>
                </a:cubicBezTo>
                <a:cubicBezTo>
                  <a:pt x="2846" y="5139"/>
                  <a:pt x="2342" y="4931"/>
                  <a:pt x="1991" y="4536"/>
                </a:cubicBezTo>
                <a:cubicBezTo>
                  <a:pt x="1489" y="3972"/>
                  <a:pt x="1391" y="3132"/>
                  <a:pt x="1749" y="2468"/>
                </a:cubicBezTo>
                <a:cubicBezTo>
                  <a:pt x="2066" y="1879"/>
                  <a:pt x="2696" y="1515"/>
                  <a:pt x="3353" y="1515"/>
                </a:cubicBezTo>
                <a:close/>
                <a:moveTo>
                  <a:pt x="2967" y="0"/>
                </a:moveTo>
                <a:cubicBezTo>
                  <a:pt x="2671" y="30"/>
                  <a:pt x="2381" y="101"/>
                  <a:pt x="2104" y="209"/>
                </a:cubicBezTo>
                <a:cubicBezTo>
                  <a:pt x="1970" y="263"/>
                  <a:pt x="1841" y="325"/>
                  <a:pt x="1716" y="396"/>
                </a:cubicBezTo>
                <a:lnTo>
                  <a:pt x="2133" y="1129"/>
                </a:lnTo>
                <a:cubicBezTo>
                  <a:pt x="1839" y="1293"/>
                  <a:pt x="1582" y="1515"/>
                  <a:pt x="1375" y="1781"/>
                </a:cubicBezTo>
                <a:lnTo>
                  <a:pt x="724" y="1237"/>
                </a:lnTo>
                <a:cubicBezTo>
                  <a:pt x="446" y="1586"/>
                  <a:pt x="237" y="1986"/>
                  <a:pt x="112" y="2413"/>
                </a:cubicBezTo>
                <a:lnTo>
                  <a:pt x="930" y="2637"/>
                </a:lnTo>
                <a:cubicBezTo>
                  <a:pt x="854" y="2892"/>
                  <a:pt x="821" y="3158"/>
                  <a:pt x="831" y="3424"/>
                </a:cubicBezTo>
                <a:cubicBezTo>
                  <a:pt x="833" y="3496"/>
                  <a:pt x="846" y="3565"/>
                  <a:pt x="855" y="3636"/>
                </a:cubicBezTo>
                <a:lnTo>
                  <a:pt x="0" y="3713"/>
                </a:lnTo>
                <a:cubicBezTo>
                  <a:pt x="52" y="4159"/>
                  <a:pt x="194" y="4591"/>
                  <a:pt x="418" y="4982"/>
                </a:cubicBezTo>
                <a:lnTo>
                  <a:pt x="1156" y="4558"/>
                </a:lnTo>
                <a:cubicBezTo>
                  <a:pt x="1321" y="4848"/>
                  <a:pt x="1542" y="5102"/>
                  <a:pt x="1805" y="5307"/>
                </a:cubicBezTo>
                <a:lnTo>
                  <a:pt x="1255" y="5967"/>
                </a:lnTo>
                <a:cubicBezTo>
                  <a:pt x="1580" y="6229"/>
                  <a:pt x="1952" y="6426"/>
                  <a:pt x="2351" y="6550"/>
                </a:cubicBezTo>
                <a:cubicBezTo>
                  <a:pt x="2377" y="6557"/>
                  <a:pt x="2403" y="6562"/>
                  <a:pt x="2429" y="6570"/>
                </a:cubicBezTo>
                <a:lnTo>
                  <a:pt x="2653" y="5746"/>
                </a:lnTo>
                <a:cubicBezTo>
                  <a:pt x="2872" y="5808"/>
                  <a:pt x="3099" y="5840"/>
                  <a:pt x="3326" y="5840"/>
                </a:cubicBezTo>
                <a:cubicBezTo>
                  <a:pt x="3432" y="5840"/>
                  <a:pt x="3539" y="5833"/>
                  <a:pt x="3645" y="5819"/>
                </a:cubicBezTo>
                <a:lnTo>
                  <a:pt x="3725" y="6668"/>
                </a:lnTo>
                <a:cubicBezTo>
                  <a:pt x="4165" y="6615"/>
                  <a:pt x="4590" y="6477"/>
                  <a:pt x="4977" y="6263"/>
                </a:cubicBezTo>
                <a:lnTo>
                  <a:pt x="4547" y="5532"/>
                </a:lnTo>
                <a:cubicBezTo>
                  <a:pt x="4846" y="5372"/>
                  <a:pt x="5110" y="5150"/>
                  <a:pt x="5321" y="4884"/>
                </a:cubicBezTo>
                <a:lnTo>
                  <a:pt x="5966" y="5429"/>
                </a:lnTo>
                <a:cubicBezTo>
                  <a:pt x="5989" y="5402"/>
                  <a:pt x="6012" y="5375"/>
                  <a:pt x="6034" y="5346"/>
                </a:cubicBezTo>
                <a:cubicBezTo>
                  <a:pt x="6280" y="5015"/>
                  <a:pt x="6462" y="4642"/>
                  <a:pt x="6569" y="4244"/>
                </a:cubicBezTo>
                <a:lnTo>
                  <a:pt x="5761" y="4025"/>
                </a:lnTo>
                <a:cubicBezTo>
                  <a:pt x="5852" y="3702"/>
                  <a:pt x="5878" y="3365"/>
                  <a:pt x="5839" y="3033"/>
                </a:cubicBezTo>
                <a:lnTo>
                  <a:pt x="6671" y="2972"/>
                </a:lnTo>
                <a:cubicBezTo>
                  <a:pt x="6622" y="2522"/>
                  <a:pt x="6483" y="2085"/>
                  <a:pt x="6264" y="1690"/>
                </a:cubicBezTo>
                <a:lnTo>
                  <a:pt x="5543" y="2107"/>
                </a:lnTo>
                <a:cubicBezTo>
                  <a:pt x="5383" y="1808"/>
                  <a:pt x="5160" y="1548"/>
                  <a:pt x="4887" y="1346"/>
                </a:cubicBezTo>
                <a:lnTo>
                  <a:pt x="5421" y="701"/>
                </a:lnTo>
                <a:cubicBezTo>
                  <a:pt x="5076" y="432"/>
                  <a:pt x="4681" y="231"/>
                  <a:pt x="4260" y="112"/>
                </a:cubicBezTo>
                <a:lnTo>
                  <a:pt x="4048" y="923"/>
                </a:lnTo>
                <a:cubicBezTo>
                  <a:pt x="3816" y="855"/>
                  <a:pt x="3577" y="821"/>
                  <a:pt x="3337" y="821"/>
                </a:cubicBezTo>
                <a:cubicBezTo>
                  <a:pt x="3239" y="821"/>
                  <a:pt x="3141" y="826"/>
                  <a:pt x="3044" y="838"/>
                </a:cubicBezTo>
                <a:lnTo>
                  <a:pt x="2967" y="0"/>
                </a:ln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3"/>
          <p:cNvSpPr/>
          <p:nvPr/>
        </p:nvSpPr>
        <p:spPr>
          <a:xfrm flipH="1">
            <a:off x="3120127" y="953259"/>
            <a:ext cx="278975" cy="277570"/>
          </a:xfrm>
          <a:custGeom>
            <a:rect b="b" l="l" r="r" t="t"/>
            <a:pathLst>
              <a:path extrusionOk="0" h="5529" w="5557">
                <a:moveTo>
                  <a:pt x="2786" y="1274"/>
                </a:moveTo>
                <a:cubicBezTo>
                  <a:pt x="3091" y="1274"/>
                  <a:pt x="3395" y="1366"/>
                  <a:pt x="3652" y="1547"/>
                </a:cubicBezTo>
                <a:cubicBezTo>
                  <a:pt x="4158" y="1906"/>
                  <a:pt x="4391" y="2560"/>
                  <a:pt x="4229" y="3158"/>
                </a:cubicBezTo>
                <a:cubicBezTo>
                  <a:pt x="4064" y="3763"/>
                  <a:pt x="3522" y="4209"/>
                  <a:pt x="2897" y="4255"/>
                </a:cubicBezTo>
                <a:cubicBezTo>
                  <a:pt x="2862" y="4258"/>
                  <a:pt x="2826" y="4259"/>
                  <a:pt x="2791" y="4259"/>
                </a:cubicBezTo>
                <a:cubicBezTo>
                  <a:pt x="2128" y="4259"/>
                  <a:pt x="1524" y="3807"/>
                  <a:pt x="1347" y="3160"/>
                </a:cubicBezTo>
                <a:cubicBezTo>
                  <a:pt x="1182" y="2562"/>
                  <a:pt x="1416" y="1907"/>
                  <a:pt x="1923" y="1546"/>
                </a:cubicBezTo>
                <a:cubicBezTo>
                  <a:pt x="2179" y="1365"/>
                  <a:pt x="2483" y="1274"/>
                  <a:pt x="2786" y="1274"/>
                </a:cubicBezTo>
                <a:close/>
                <a:moveTo>
                  <a:pt x="2801" y="1"/>
                </a:moveTo>
                <a:cubicBezTo>
                  <a:pt x="2752" y="1"/>
                  <a:pt x="2702" y="2"/>
                  <a:pt x="2653" y="5"/>
                </a:cubicBezTo>
                <a:lnTo>
                  <a:pt x="2694" y="699"/>
                </a:lnTo>
                <a:cubicBezTo>
                  <a:pt x="2417" y="712"/>
                  <a:pt x="2146" y="782"/>
                  <a:pt x="1897" y="904"/>
                </a:cubicBezTo>
                <a:lnTo>
                  <a:pt x="1615" y="265"/>
                </a:lnTo>
                <a:cubicBezTo>
                  <a:pt x="1283" y="420"/>
                  <a:pt x="983" y="639"/>
                  <a:pt x="734" y="909"/>
                </a:cubicBezTo>
                <a:lnTo>
                  <a:pt x="1257" y="1371"/>
                </a:lnTo>
                <a:cubicBezTo>
                  <a:pt x="1108" y="1533"/>
                  <a:pt x="985" y="1717"/>
                  <a:pt x="895" y="1917"/>
                </a:cubicBezTo>
                <a:cubicBezTo>
                  <a:pt x="871" y="1971"/>
                  <a:pt x="856" y="2027"/>
                  <a:pt x="836" y="2082"/>
                </a:cubicBezTo>
                <a:lnTo>
                  <a:pt x="177" y="1827"/>
                </a:lnTo>
                <a:cubicBezTo>
                  <a:pt x="53" y="2176"/>
                  <a:pt x="0" y="2546"/>
                  <a:pt x="22" y="2916"/>
                </a:cubicBezTo>
                <a:lnTo>
                  <a:pt x="722" y="2871"/>
                </a:lnTo>
                <a:cubicBezTo>
                  <a:pt x="738" y="3146"/>
                  <a:pt x="807" y="3415"/>
                  <a:pt x="928" y="3662"/>
                </a:cubicBezTo>
                <a:lnTo>
                  <a:pt x="283" y="3948"/>
                </a:lnTo>
                <a:cubicBezTo>
                  <a:pt x="427" y="4260"/>
                  <a:pt x="628" y="4542"/>
                  <a:pt x="878" y="4779"/>
                </a:cubicBezTo>
                <a:cubicBezTo>
                  <a:pt x="894" y="4794"/>
                  <a:pt x="911" y="4807"/>
                  <a:pt x="928" y="4823"/>
                </a:cubicBezTo>
                <a:lnTo>
                  <a:pt x="1393" y="4297"/>
                </a:lnTo>
                <a:cubicBezTo>
                  <a:pt x="1598" y="4481"/>
                  <a:pt x="1838" y="4623"/>
                  <a:pt x="2099" y="4712"/>
                </a:cubicBezTo>
                <a:lnTo>
                  <a:pt x="1849" y="5367"/>
                </a:lnTo>
                <a:cubicBezTo>
                  <a:pt x="2152" y="5474"/>
                  <a:pt x="2470" y="5528"/>
                  <a:pt x="2791" y="5528"/>
                </a:cubicBezTo>
                <a:cubicBezTo>
                  <a:pt x="2834" y="5528"/>
                  <a:pt x="2877" y="5527"/>
                  <a:pt x="2920" y="5525"/>
                </a:cubicBezTo>
                <a:lnTo>
                  <a:pt x="2868" y="4829"/>
                </a:lnTo>
                <a:cubicBezTo>
                  <a:pt x="3149" y="4820"/>
                  <a:pt x="3423" y="4752"/>
                  <a:pt x="3677" y="4633"/>
                </a:cubicBezTo>
                <a:lnTo>
                  <a:pt x="3953" y="5272"/>
                </a:lnTo>
                <a:cubicBezTo>
                  <a:pt x="3980" y="5258"/>
                  <a:pt x="4008" y="5248"/>
                  <a:pt x="4035" y="5235"/>
                </a:cubicBezTo>
                <a:cubicBezTo>
                  <a:pt x="4337" y="5080"/>
                  <a:pt x="4607" y="4870"/>
                  <a:pt x="4832" y="4617"/>
                </a:cubicBezTo>
                <a:lnTo>
                  <a:pt x="4315" y="4160"/>
                </a:lnTo>
                <a:cubicBezTo>
                  <a:pt x="4500" y="3955"/>
                  <a:pt x="4643" y="3716"/>
                  <a:pt x="4735" y="3456"/>
                </a:cubicBezTo>
                <a:lnTo>
                  <a:pt x="5370" y="3715"/>
                </a:lnTo>
                <a:cubicBezTo>
                  <a:pt x="5500" y="3365"/>
                  <a:pt x="5557" y="2993"/>
                  <a:pt x="5539" y="2620"/>
                </a:cubicBezTo>
                <a:lnTo>
                  <a:pt x="5539" y="2620"/>
                </a:lnTo>
                <a:lnTo>
                  <a:pt x="4855" y="2665"/>
                </a:lnTo>
                <a:cubicBezTo>
                  <a:pt x="4845" y="2386"/>
                  <a:pt x="4775" y="2113"/>
                  <a:pt x="4649" y="1863"/>
                </a:cubicBezTo>
                <a:lnTo>
                  <a:pt x="5277" y="1583"/>
                </a:lnTo>
                <a:cubicBezTo>
                  <a:pt x="5121" y="1258"/>
                  <a:pt x="4902" y="967"/>
                  <a:pt x="4635" y="725"/>
                </a:cubicBezTo>
                <a:lnTo>
                  <a:pt x="4182" y="1245"/>
                </a:lnTo>
                <a:cubicBezTo>
                  <a:pt x="3977" y="1056"/>
                  <a:pt x="3736" y="911"/>
                  <a:pt x="3473" y="817"/>
                </a:cubicBezTo>
                <a:lnTo>
                  <a:pt x="3722" y="171"/>
                </a:lnTo>
                <a:cubicBezTo>
                  <a:pt x="3427" y="58"/>
                  <a:pt x="3115" y="1"/>
                  <a:pt x="2801" y="1"/>
                </a:cubicBezTo>
                <a:close/>
              </a:path>
            </a:pathLst>
          </a:custGeom>
          <a:solidFill>
            <a:srgbClr val="FFA4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43"/>
          <p:cNvGrpSpPr/>
          <p:nvPr/>
        </p:nvGrpSpPr>
        <p:grpSpPr>
          <a:xfrm flipH="1" rot="-9422741">
            <a:off x="566643" y="4082663"/>
            <a:ext cx="1185439" cy="720276"/>
            <a:chOff x="1784825" y="319200"/>
            <a:chExt cx="505100" cy="306900"/>
          </a:xfrm>
        </p:grpSpPr>
        <p:sp>
          <p:nvSpPr>
            <p:cNvPr id="1438" name="Google Shape;1438;p43"/>
            <p:cNvSpPr/>
            <p:nvPr/>
          </p:nvSpPr>
          <p:spPr>
            <a:xfrm>
              <a:off x="1784825" y="373675"/>
              <a:ext cx="254825" cy="252425"/>
            </a:xfrm>
            <a:custGeom>
              <a:rect b="b" l="l" r="r" t="t"/>
              <a:pathLst>
                <a:path extrusionOk="0" h="10097" w="10193">
                  <a:moveTo>
                    <a:pt x="5092" y="2117"/>
                  </a:moveTo>
                  <a:cubicBezTo>
                    <a:pt x="5189" y="2117"/>
                    <a:pt x="5287" y="2122"/>
                    <a:pt x="5386" y="2131"/>
                  </a:cubicBezTo>
                  <a:cubicBezTo>
                    <a:pt x="6998" y="2291"/>
                    <a:pt x="8175" y="3726"/>
                    <a:pt x="8014" y="5337"/>
                  </a:cubicBezTo>
                  <a:cubicBezTo>
                    <a:pt x="7865" y="6850"/>
                    <a:pt x="6590" y="7980"/>
                    <a:pt x="5102" y="7980"/>
                  </a:cubicBezTo>
                  <a:cubicBezTo>
                    <a:pt x="5005" y="7980"/>
                    <a:pt x="4907" y="7975"/>
                    <a:pt x="4808" y="7965"/>
                  </a:cubicBezTo>
                  <a:cubicBezTo>
                    <a:pt x="3197" y="7806"/>
                    <a:pt x="2020" y="6370"/>
                    <a:pt x="2180" y="4759"/>
                  </a:cubicBezTo>
                  <a:cubicBezTo>
                    <a:pt x="2330" y="3247"/>
                    <a:pt x="3604" y="2117"/>
                    <a:pt x="5092" y="2117"/>
                  </a:cubicBezTo>
                  <a:close/>
                  <a:moveTo>
                    <a:pt x="5090" y="0"/>
                  </a:moveTo>
                  <a:cubicBezTo>
                    <a:pt x="4303" y="0"/>
                    <a:pt x="3525" y="185"/>
                    <a:pt x="2821" y="543"/>
                  </a:cubicBezTo>
                  <a:lnTo>
                    <a:pt x="3307" y="1401"/>
                  </a:lnTo>
                  <a:cubicBezTo>
                    <a:pt x="2971" y="1566"/>
                    <a:pt x="2658" y="1777"/>
                    <a:pt x="2380" y="2028"/>
                  </a:cubicBezTo>
                  <a:lnTo>
                    <a:pt x="1753" y="1268"/>
                  </a:lnTo>
                  <a:cubicBezTo>
                    <a:pt x="1084" y="1856"/>
                    <a:pt x="585" y="2613"/>
                    <a:pt x="306" y="3458"/>
                  </a:cubicBezTo>
                  <a:lnTo>
                    <a:pt x="1256" y="3722"/>
                  </a:lnTo>
                  <a:cubicBezTo>
                    <a:pt x="1151" y="4022"/>
                    <a:pt x="1082" y="4332"/>
                    <a:pt x="1050" y="4648"/>
                  </a:cubicBezTo>
                  <a:cubicBezTo>
                    <a:pt x="1044" y="4708"/>
                    <a:pt x="1045" y="4766"/>
                    <a:pt x="1042" y="4826"/>
                  </a:cubicBezTo>
                  <a:lnTo>
                    <a:pt x="58" y="4731"/>
                  </a:lnTo>
                  <a:lnTo>
                    <a:pt x="58" y="4731"/>
                  </a:lnTo>
                  <a:cubicBezTo>
                    <a:pt x="0" y="5626"/>
                    <a:pt x="183" y="6520"/>
                    <a:pt x="590" y="7320"/>
                  </a:cubicBezTo>
                  <a:lnTo>
                    <a:pt x="1448" y="6835"/>
                  </a:lnTo>
                  <a:cubicBezTo>
                    <a:pt x="1615" y="7175"/>
                    <a:pt x="1828" y="7489"/>
                    <a:pt x="2082" y="7770"/>
                  </a:cubicBezTo>
                  <a:lnTo>
                    <a:pt x="1320" y="8397"/>
                  </a:lnTo>
                  <a:cubicBezTo>
                    <a:pt x="1917" y="9073"/>
                    <a:pt x="2685" y="9575"/>
                    <a:pt x="3543" y="9850"/>
                  </a:cubicBezTo>
                  <a:lnTo>
                    <a:pt x="3806" y="8902"/>
                  </a:lnTo>
                  <a:cubicBezTo>
                    <a:pt x="4095" y="8999"/>
                    <a:pt x="4393" y="9065"/>
                    <a:pt x="4697" y="9096"/>
                  </a:cubicBezTo>
                  <a:cubicBezTo>
                    <a:pt x="4766" y="9102"/>
                    <a:pt x="4835" y="9102"/>
                    <a:pt x="4905" y="9105"/>
                  </a:cubicBezTo>
                  <a:lnTo>
                    <a:pt x="4807" y="10087"/>
                  </a:lnTo>
                  <a:cubicBezTo>
                    <a:pt x="4906" y="10093"/>
                    <a:pt x="5005" y="10096"/>
                    <a:pt x="5104" y="10096"/>
                  </a:cubicBezTo>
                  <a:cubicBezTo>
                    <a:pt x="5896" y="10096"/>
                    <a:pt x="6678" y="9909"/>
                    <a:pt x="7385" y="9546"/>
                  </a:cubicBezTo>
                  <a:lnTo>
                    <a:pt x="6902" y="8688"/>
                  </a:lnTo>
                  <a:cubicBezTo>
                    <a:pt x="7240" y="8520"/>
                    <a:pt x="7553" y="8307"/>
                    <a:pt x="7831" y="8054"/>
                  </a:cubicBezTo>
                  <a:lnTo>
                    <a:pt x="8456" y="8816"/>
                  </a:lnTo>
                  <a:cubicBezTo>
                    <a:pt x="9124" y="8223"/>
                    <a:pt x="9622" y="7462"/>
                    <a:pt x="9896" y="6611"/>
                  </a:cubicBezTo>
                  <a:lnTo>
                    <a:pt x="8950" y="6346"/>
                  </a:lnTo>
                  <a:cubicBezTo>
                    <a:pt x="9048" y="6056"/>
                    <a:pt x="9114" y="5755"/>
                    <a:pt x="9145" y="5450"/>
                  </a:cubicBezTo>
                  <a:cubicBezTo>
                    <a:pt x="9152" y="5382"/>
                    <a:pt x="9152" y="5313"/>
                    <a:pt x="9155" y="5245"/>
                  </a:cubicBezTo>
                  <a:lnTo>
                    <a:pt x="10136" y="5354"/>
                  </a:lnTo>
                  <a:cubicBezTo>
                    <a:pt x="10192" y="4456"/>
                    <a:pt x="10005" y="3560"/>
                    <a:pt x="9596" y="2760"/>
                  </a:cubicBezTo>
                  <a:lnTo>
                    <a:pt x="8738" y="3242"/>
                  </a:lnTo>
                  <a:cubicBezTo>
                    <a:pt x="8571" y="2908"/>
                    <a:pt x="8360" y="2598"/>
                    <a:pt x="8109" y="2322"/>
                  </a:cubicBezTo>
                  <a:lnTo>
                    <a:pt x="8889" y="1717"/>
                  </a:lnTo>
                  <a:cubicBezTo>
                    <a:pt x="8291" y="1032"/>
                    <a:pt x="7516" y="523"/>
                    <a:pt x="6650" y="245"/>
                  </a:cubicBezTo>
                  <a:lnTo>
                    <a:pt x="6391" y="1196"/>
                  </a:lnTo>
                  <a:cubicBezTo>
                    <a:pt x="6101" y="1097"/>
                    <a:pt x="5802" y="1032"/>
                    <a:pt x="5499" y="1001"/>
                  </a:cubicBezTo>
                  <a:cubicBezTo>
                    <a:pt x="5426" y="994"/>
                    <a:pt x="5355" y="994"/>
                    <a:pt x="5282" y="991"/>
                  </a:cubicBezTo>
                  <a:lnTo>
                    <a:pt x="5378" y="8"/>
                  </a:lnTo>
                  <a:cubicBezTo>
                    <a:pt x="5282" y="3"/>
                    <a:pt x="5186" y="0"/>
                    <a:pt x="5090" y="0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1987925" y="319200"/>
              <a:ext cx="147450" cy="146450"/>
            </a:xfrm>
            <a:custGeom>
              <a:rect b="b" l="l" r="r" t="t"/>
              <a:pathLst>
                <a:path extrusionOk="0" h="5858" w="5898">
                  <a:moveTo>
                    <a:pt x="2945" y="1335"/>
                  </a:moveTo>
                  <a:cubicBezTo>
                    <a:pt x="3488" y="1335"/>
                    <a:pt x="4014" y="1621"/>
                    <a:pt x="4302" y="2093"/>
                  </a:cubicBezTo>
                  <a:cubicBezTo>
                    <a:pt x="4648" y="2659"/>
                    <a:pt x="4598" y="3402"/>
                    <a:pt x="4179" y="3917"/>
                  </a:cubicBezTo>
                  <a:cubicBezTo>
                    <a:pt x="3873" y="4294"/>
                    <a:pt x="3411" y="4498"/>
                    <a:pt x="2944" y="4498"/>
                  </a:cubicBezTo>
                  <a:cubicBezTo>
                    <a:pt x="2692" y="4498"/>
                    <a:pt x="2439" y="4439"/>
                    <a:pt x="2208" y="4316"/>
                  </a:cubicBezTo>
                  <a:cubicBezTo>
                    <a:pt x="1627" y="4007"/>
                    <a:pt x="1291" y="3350"/>
                    <a:pt x="1383" y="2698"/>
                  </a:cubicBezTo>
                  <a:cubicBezTo>
                    <a:pt x="1475" y="2037"/>
                    <a:pt x="1989" y="1496"/>
                    <a:pt x="2642" y="1365"/>
                  </a:cubicBezTo>
                  <a:cubicBezTo>
                    <a:pt x="2742" y="1345"/>
                    <a:pt x="2844" y="1335"/>
                    <a:pt x="2945" y="1335"/>
                  </a:cubicBezTo>
                  <a:close/>
                  <a:moveTo>
                    <a:pt x="2957" y="0"/>
                  </a:moveTo>
                  <a:cubicBezTo>
                    <a:pt x="2879" y="0"/>
                    <a:pt x="2801" y="3"/>
                    <a:pt x="2723" y="9"/>
                  </a:cubicBezTo>
                  <a:lnTo>
                    <a:pt x="2796" y="737"/>
                  </a:lnTo>
                  <a:cubicBezTo>
                    <a:pt x="2500" y="758"/>
                    <a:pt x="2212" y="837"/>
                    <a:pt x="1949" y="972"/>
                  </a:cubicBezTo>
                  <a:lnTo>
                    <a:pt x="1632" y="310"/>
                  </a:lnTo>
                  <a:cubicBezTo>
                    <a:pt x="1285" y="478"/>
                    <a:pt x="976" y="717"/>
                    <a:pt x="728" y="1013"/>
                  </a:cubicBezTo>
                  <a:lnTo>
                    <a:pt x="1292" y="1485"/>
                  </a:lnTo>
                  <a:cubicBezTo>
                    <a:pt x="1101" y="1709"/>
                    <a:pt x="957" y="1969"/>
                    <a:pt x="869" y="2249"/>
                  </a:cubicBezTo>
                  <a:lnTo>
                    <a:pt x="172" y="2002"/>
                  </a:lnTo>
                  <a:cubicBezTo>
                    <a:pt x="50" y="2372"/>
                    <a:pt x="1" y="2761"/>
                    <a:pt x="28" y="3149"/>
                  </a:cubicBezTo>
                  <a:lnTo>
                    <a:pt x="764" y="3084"/>
                  </a:lnTo>
                  <a:cubicBezTo>
                    <a:pt x="780" y="3316"/>
                    <a:pt x="833" y="3543"/>
                    <a:pt x="921" y="3759"/>
                  </a:cubicBezTo>
                  <a:cubicBezTo>
                    <a:pt x="945" y="3817"/>
                    <a:pt x="977" y="3868"/>
                    <a:pt x="1006" y="3923"/>
                  </a:cubicBezTo>
                  <a:lnTo>
                    <a:pt x="330" y="4246"/>
                  </a:lnTo>
                  <a:cubicBezTo>
                    <a:pt x="508" y="4595"/>
                    <a:pt x="755" y="4906"/>
                    <a:pt x="1056" y="5158"/>
                  </a:cubicBezTo>
                  <a:lnTo>
                    <a:pt x="1531" y="4587"/>
                  </a:lnTo>
                  <a:cubicBezTo>
                    <a:pt x="1754" y="4774"/>
                    <a:pt x="2011" y="4915"/>
                    <a:pt x="2289" y="5004"/>
                  </a:cubicBezTo>
                  <a:lnTo>
                    <a:pt x="2040" y="5709"/>
                  </a:lnTo>
                  <a:cubicBezTo>
                    <a:pt x="2336" y="5808"/>
                    <a:pt x="2646" y="5858"/>
                    <a:pt x="2957" y="5858"/>
                  </a:cubicBezTo>
                  <a:cubicBezTo>
                    <a:pt x="3009" y="5858"/>
                    <a:pt x="3061" y="5857"/>
                    <a:pt x="3114" y="5854"/>
                  </a:cubicBezTo>
                  <a:cubicBezTo>
                    <a:pt x="3137" y="5852"/>
                    <a:pt x="3160" y="5849"/>
                    <a:pt x="3184" y="5846"/>
                  </a:cubicBezTo>
                  <a:lnTo>
                    <a:pt x="3118" y="5105"/>
                  </a:lnTo>
                  <a:cubicBezTo>
                    <a:pt x="3409" y="5082"/>
                    <a:pt x="3692" y="5000"/>
                    <a:pt x="3951" y="4864"/>
                  </a:cubicBezTo>
                  <a:lnTo>
                    <a:pt x="4274" y="5534"/>
                  </a:lnTo>
                  <a:cubicBezTo>
                    <a:pt x="4618" y="5357"/>
                    <a:pt x="4924" y="5116"/>
                    <a:pt x="5176" y="4822"/>
                  </a:cubicBezTo>
                  <a:lnTo>
                    <a:pt x="4601" y="4355"/>
                  </a:lnTo>
                  <a:cubicBezTo>
                    <a:pt x="4798" y="4132"/>
                    <a:pt x="4947" y="3872"/>
                    <a:pt x="5038" y="3590"/>
                  </a:cubicBezTo>
                  <a:lnTo>
                    <a:pt x="5731" y="3841"/>
                  </a:lnTo>
                  <a:cubicBezTo>
                    <a:pt x="5742" y="3811"/>
                    <a:pt x="5753" y="3781"/>
                    <a:pt x="5761" y="3751"/>
                  </a:cubicBezTo>
                  <a:cubicBezTo>
                    <a:pt x="5862" y="3407"/>
                    <a:pt x="5897" y="3046"/>
                    <a:pt x="5865" y="2689"/>
                  </a:cubicBezTo>
                  <a:lnTo>
                    <a:pt x="5865" y="2689"/>
                  </a:lnTo>
                  <a:lnTo>
                    <a:pt x="5137" y="2755"/>
                  </a:lnTo>
                  <a:cubicBezTo>
                    <a:pt x="5113" y="2464"/>
                    <a:pt x="5033" y="2180"/>
                    <a:pt x="4900" y="1920"/>
                  </a:cubicBezTo>
                  <a:lnTo>
                    <a:pt x="5562" y="1618"/>
                  </a:lnTo>
                  <a:cubicBezTo>
                    <a:pt x="5386" y="1264"/>
                    <a:pt x="5140" y="949"/>
                    <a:pt x="4840" y="692"/>
                  </a:cubicBezTo>
                  <a:lnTo>
                    <a:pt x="4377" y="1253"/>
                  </a:lnTo>
                  <a:cubicBezTo>
                    <a:pt x="4156" y="1056"/>
                    <a:pt x="3894" y="911"/>
                    <a:pt x="3610" y="828"/>
                  </a:cubicBezTo>
                  <a:lnTo>
                    <a:pt x="3852" y="139"/>
                  </a:lnTo>
                  <a:cubicBezTo>
                    <a:pt x="3562" y="47"/>
                    <a:pt x="3260" y="0"/>
                    <a:pt x="2957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2142250" y="473600"/>
              <a:ext cx="147675" cy="147675"/>
            </a:xfrm>
            <a:custGeom>
              <a:rect b="b" l="l" r="r" t="t"/>
              <a:pathLst>
                <a:path extrusionOk="0" h="5907" w="5907">
                  <a:moveTo>
                    <a:pt x="2972" y="1354"/>
                  </a:moveTo>
                  <a:cubicBezTo>
                    <a:pt x="3108" y="1354"/>
                    <a:pt x="3245" y="1371"/>
                    <a:pt x="3379" y="1407"/>
                  </a:cubicBezTo>
                  <a:cubicBezTo>
                    <a:pt x="4020" y="1579"/>
                    <a:pt x="4496" y="2149"/>
                    <a:pt x="4555" y="2809"/>
                  </a:cubicBezTo>
                  <a:cubicBezTo>
                    <a:pt x="4614" y="3475"/>
                    <a:pt x="4236" y="4124"/>
                    <a:pt x="3628" y="4402"/>
                  </a:cubicBezTo>
                  <a:cubicBezTo>
                    <a:pt x="3418" y="4498"/>
                    <a:pt x="3195" y="4544"/>
                    <a:pt x="2974" y="4544"/>
                  </a:cubicBezTo>
                  <a:cubicBezTo>
                    <a:pt x="2469" y="4544"/>
                    <a:pt x="1973" y="4306"/>
                    <a:pt x="1667" y="3881"/>
                  </a:cubicBezTo>
                  <a:cubicBezTo>
                    <a:pt x="1280" y="3342"/>
                    <a:pt x="1271" y="2597"/>
                    <a:pt x="1645" y="2048"/>
                  </a:cubicBezTo>
                  <a:cubicBezTo>
                    <a:pt x="1946" y="1609"/>
                    <a:pt x="2452" y="1354"/>
                    <a:pt x="2972" y="1354"/>
                  </a:cubicBezTo>
                  <a:close/>
                  <a:moveTo>
                    <a:pt x="2938" y="1"/>
                  </a:moveTo>
                  <a:cubicBezTo>
                    <a:pt x="2676" y="1"/>
                    <a:pt x="2415" y="36"/>
                    <a:pt x="2164" y="105"/>
                  </a:cubicBezTo>
                  <a:cubicBezTo>
                    <a:pt x="2042" y="139"/>
                    <a:pt x="1923" y="183"/>
                    <a:pt x="1807" y="233"/>
                  </a:cubicBezTo>
                  <a:lnTo>
                    <a:pt x="2105" y="912"/>
                  </a:lnTo>
                  <a:cubicBezTo>
                    <a:pt x="1833" y="1029"/>
                    <a:pt x="1586" y="1199"/>
                    <a:pt x="1381" y="1414"/>
                  </a:cubicBezTo>
                  <a:lnTo>
                    <a:pt x="862" y="878"/>
                  </a:lnTo>
                  <a:cubicBezTo>
                    <a:pt x="585" y="1157"/>
                    <a:pt x="367" y="1488"/>
                    <a:pt x="218" y="1852"/>
                  </a:cubicBezTo>
                  <a:lnTo>
                    <a:pt x="913" y="2121"/>
                  </a:lnTo>
                  <a:cubicBezTo>
                    <a:pt x="823" y="2338"/>
                    <a:pt x="770" y="2568"/>
                    <a:pt x="754" y="2802"/>
                  </a:cubicBezTo>
                  <a:cubicBezTo>
                    <a:pt x="749" y="2865"/>
                    <a:pt x="755" y="2926"/>
                    <a:pt x="756" y="2988"/>
                  </a:cubicBezTo>
                  <a:lnTo>
                    <a:pt x="0" y="2978"/>
                  </a:lnTo>
                  <a:lnTo>
                    <a:pt x="0" y="2978"/>
                  </a:lnTo>
                  <a:cubicBezTo>
                    <a:pt x="6" y="3374"/>
                    <a:pt x="89" y="3764"/>
                    <a:pt x="249" y="4127"/>
                  </a:cubicBezTo>
                  <a:lnTo>
                    <a:pt x="935" y="3823"/>
                  </a:lnTo>
                  <a:cubicBezTo>
                    <a:pt x="1053" y="4092"/>
                    <a:pt x="1222" y="4335"/>
                    <a:pt x="1434" y="4539"/>
                  </a:cubicBezTo>
                  <a:lnTo>
                    <a:pt x="893" y="5066"/>
                  </a:lnTo>
                  <a:cubicBezTo>
                    <a:pt x="1154" y="5324"/>
                    <a:pt x="1461" y="5531"/>
                    <a:pt x="1798" y="5676"/>
                  </a:cubicBezTo>
                  <a:cubicBezTo>
                    <a:pt x="1821" y="5686"/>
                    <a:pt x="1843" y="5693"/>
                    <a:pt x="1866" y="5701"/>
                  </a:cubicBezTo>
                  <a:lnTo>
                    <a:pt x="2137" y="5001"/>
                  </a:lnTo>
                  <a:cubicBezTo>
                    <a:pt x="2395" y="5104"/>
                    <a:pt x="2669" y="5156"/>
                    <a:pt x="2945" y="5156"/>
                  </a:cubicBezTo>
                  <a:cubicBezTo>
                    <a:pt x="2963" y="5156"/>
                    <a:pt x="2980" y="5156"/>
                    <a:pt x="2998" y="5156"/>
                  </a:cubicBezTo>
                  <a:lnTo>
                    <a:pt x="2998" y="5156"/>
                  </a:lnTo>
                  <a:lnTo>
                    <a:pt x="2991" y="5906"/>
                  </a:lnTo>
                  <a:cubicBezTo>
                    <a:pt x="3380" y="5900"/>
                    <a:pt x="3765" y="5818"/>
                    <a:pt x="4123" y="5666"/>
                  </a:cubicBezTo>
                  <a:lnTo>
                    <a:pt x="3813" y="4987"/>
                  </a:lnTo>
                  <a:cubicBezTo>
                    <a:pt x="4090" y="4874"/>
                    <a:pt x="4342" y="4704"/>
                    <a:pt x="4551" y="4491"/>
                  </a:cubicBezTo>
                  <a:lnTo>
                    <a:pt x="5065" y="5027"/>
                  </a:lnTo>
                  <a:cubicBezTo>
                    <a:pt x="5088" y="5006"/>
                    <a:pt x="5111" y="4984"/>
                    <a:pt x="5133" y="4960"/>
                  </a:cubicBezTo>
                  <a:cubicBezTo>
                    <a:pt x="5378" y="4694"/>
                    <a:pt x="5570" y="4383"/>
                    <a:pt x="5702" y="4046"/>
                  </a:cubicBezTo>
                  <a:lnTo>
                    <a:pt x="5015" y="3779"/>
                  </a:lnTo>
                  <a:cubicBezTo>
                    <a:pt x="5123" y="3506"/>
                    <a:pt x="5177" y="3213"/>
                    <a:pt x="5173" y="2919"/>
                  </a:cubicBezTo>
                  <a:lnTo>
                    <a:pt x="5173" y="2919"/>
                  </a:lnTo>
                  <a:lnTo>
                    <a:pt x="5907" y="2942"/>
                  </a:lnTo>
                  <a:cubicBezTo>
                    <a:pt x="5906" y="2543"/>
                    <a:pt x="5825" y="2149"/>
                    <a:pt x="5669" y="1781"/>
                  </a:cubicBezTo>
                  <a:lnTo>
                    <a:pt x="4999" y="2081"/>
                  </a:lnTo>
                  <a:cubicBezTo>
                    <a:pt x="4886" y="1805"/>
                    <a:pt x="4714" y="1557"/>
                    <a:pt x="4495" y="1355"/>
                  </a:cubicBezTo>
                  <a:lnTo>
                    <a:pt x="5022" y="839"/>
                  </a:lnTo>
                  <a:cubicBezTo>
                    <a:pt x="4743" y="572"/>
                    <a:pt x="4417" y="361"/>
                    <a:pt x="4059" y="218"/>
                  </a:cubicBezTo>
                  <a:lnTo>
                    <a:pt x="3799" y="907"/>
                  </a:lnTo>
                  <a:cubicBezTo>
                    <a:pt x="3530" y="798"/>
                    <a:pt x="3242" y="741"/>
                    <a:pt x="2952" y="741"/>
                  </a:cubicBezTo>
                  <a:cubicBezTo>
                    <a:pt x="2944" y="741"/>
                    <a:pt x="2937" y="741"/>
                    <a:pt x="2929" y="741"/>
                  </a:cubicBez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1" name="Google Shape;1441;p43"/>
          <p:cNvSpPr txBox="1"/>
          <p:nvPr>
            <p:ph type="title"/>
          </p:nvPr>
        </p:nvSpPr>
        <p:spPr>
          <a:xfrm>
            <a:off x="4772832" y="1465200"/>
            <a:ext cx="3657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/>
          <p:nvPr/>
        </p:nvSpPr>
        <p:spPr>
          <a:xfrm>
            <a:off x="714625" y="3041050"/>
            <a:ext cx="791400" cy="79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4047700" y="1370900"/>
            <a:ext cx="791400" cy="79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714625" y="1370900"/>
            <a:ext cx="791400" cy="79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 sz="3400">
              <a:solidFill>
                <a:schemeClr val="accent1"/>
              </a:solidFill>
            </a:endParaRPr>
          </a:p>
        </p:txBody>
      </p:sp>
      <p:sp>
        <p:nvSpPr>
          <p:cNvPr id="701" name="Google Shape;701;p29"/>
          <p:cNvSpPr txBox="1"/>
          <p:nvPr>
            <p:ph idx="3" type="subTitle"/>
          </p:nvPr>
        </p:nvSpPr>
        <p:spPr>
          <a:xfrm>
            <a:off x="718954" y="4123775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20BCE2950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702" name="Google Shape;702;p29"/>
          <p:cNvSpPr txBox="1"/>
          <p:nvPr>
            <p:ph idx="1" type="subTitle"/>
          </p:nvPr>
        </p:nvSpPr>
        <p:spPr>
          <a:xfrm>
            <a:off x="718954" y="2427599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20BCI0144</a:t>
            </a:r>
            <a:endParaRPr/>
          </a:p>
        </p:txBody>
      </p:sp>
      <p:sp>
        <p:nvSpPr>
          <p:cNvPr id="703" name="Google Shape;703;p29"/>
          <p:cNvSpPr txBox="1"/>
          <p:nvPr>
            <p:ph idx="2" type="subTitle"/>
          </p:nvPr>
        </p:nvSpPr>
        <p:spPr>
          <a:xfrm>
            <a:off x="4104029" y="2427599"/>
            <a:ext cx="29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20BCI0035</a:t>
            </a:r>
            <a:endParaRPr/>
          </a:p>
        </p:txBody>
      </p:sp>
      <p:sp>
        <p:nvSpPr>
          <p:cNvPr id="704" name="Google Shape;704;p29"/>
          <p:cNvSpPr txBox="1"/>
          <p:nvPr>
            <p:ph idx="5" type="title"/>
          </p:nvPr>
        </p:nvSpPr>
        <p:spPr>
          <a:xfrm>
            <a:off x="795175" y="1451450"/>
            <a:ext cx="6303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5" name="Google Shape;705;p29"/>
          <p:cNvSpPr txBox="1"/>
          <p:nvPr>
            <p:ph idx="7" type="title"/>
          </p:nvPr>
        </p:nvSpPr>
        <p:spPr>
          <a:xfrm>
            <a:off x="4128258" y="1451450"/>
            <a:ext cx="6303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6" name="Google Shape;706;p29"/>
          <p:cNvSpPr txBox="1"/>
          <p:nvPr>
            <p:ph idx="6" type="title"/>
          </p:nvPr>
        </p:nvSpPr>
        <p:spPr>
          <a:xfrm>
            <a:off x="795175" y="3121602"/>
            <a:ext cx="6303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7" name="Google Shape;707;p29"/>
          <p:cNvSpPr txBox="1"/>
          <p:nvPr>
            <p:ph idx="9" type="subTitle"/>
          </p:nvPr>
        </p:nvSpPr>
        <p:spPr>
          <a:xfrm>
            <a:off x="718948" y="2244050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Bhaskar</a:t>
            </a:r>
            <a:endParaRPr/>
          </a:p>
        </p:txBody>
      </p:sp>
      <p:sp>
        <p:nvSpPr>
          <p:cNvPr id="708" name="Google Shape;708;p29"/>
          <p:cNvSpPr txBox="1"/>
          <p:nvPr>
            <p:ph idx="13" type="subTitle"/>
          </p:nvPr>
        </p:nvSpPr>
        <p:spPr>
          <a:xfrm>
            <a:off x="4104023" y="2244050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Sudhanshu Chauhan </a:t>
            </a:r>
            <a:endParaRPr/>
          </a:p>
        </p:txBody>
      </p:sp>
      <p:sp>
        <p:nvSpPr>
          <p:cNvPr id="709" name="Google Shape;709;p29"/>
          <p:cNvSpPr txBox="1"/>
          <p:nvPr>
            <p:ph idx="14" type="subTitle"/>
          </p:nvPr>
        </p:nvSpPr>
        <p:spPr>
          <a:xfrm>
            <a:off x="718948" y="3940176"/>
            <a:ext cx="2925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Deepak Reddy A R</a:t>
            </a:r>
            <a:endParaRPr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6335148" y="783404"/>
            <a:ext cx="2171077" cy="1723537"/>
            <a:chOff x="6416948" y="667929"/>
            <a:chExt cx="2171077" cy="1723537"/>
          </a:xfrm>
        </p:grpSpPr>
        <p:grpSp>
          <p:nvGrpSpPr>
            <p:cNvPr id="711" name="Google Shape;711;p29"/>
            <p:cNvGrpSpPr/>
            <p:nvPr/>
          </p:nvGrpSpPr>
          <p:grpSpPr>
            <a:xfrm rot="1454949">
              <a:off x="7755748" y="1344089"/>
              <a:ext cx="673170" cy="919416"/>
              <a:chOff x="5356650" y="576300"/>
              <a:chExt cx="380400" cy="519550"/>
            </a:xfrm>
          </p:grpSpPr>
          <p:sp>
            <p:nvSpPr>
              <p:cNvPr id="712" name="Google Shape;712;p29"/>
              <p:cNvSpPr/>
              <p:nvPr/>
            </p:nvSpPr>
            <p:spPr>
              <a:xfrm>
                <a:off x="5356650" y="576300"/>
                <a:ext cx="380400" cy="519550"/>
              </a:xfrm>
              <a:custGeom>
                <a:rect b="b" l="l" r="r" t="t"/>
                <a:pathLst>
                  <a:path extrusionOk="0" h="20782" w="15216">
                    <a:moveTo>
                      <a:pt x="13056" y="1"/>
                    </a:moveTo>
                    <a:cubicBezTo>
                      <a:pt x="13032" y="1"/>
                      <a:pt x="13008" y="2"/>
                      <a:pt x="12984" y="5"/>
                    </a:cubicBezTo>
                    <a:cubicBezTo>
                      <a:pt x="12156" y="104"/>
                      <a:pt x="11661" y="1445"/>
                      <a:pt x="11949" y="3565"/>
                    </a:cubicBezTo>
                    <a:cubicBezTo>
                      <a:pt x="11863" y="2999"/>
                      <a:pt x="11478" y="2703"/>
                      <a:pt x="11067" y="2703"/>
                    </a:cubicBezTo>
                    <a:cubicBezTo>
                      <a:pt x="10822" y="2703"/>
                      <a:pt x="10567" y="2809"/>
                      <a:pt x="10362" y="3026"/>
                    </a:cubicBezTo>
                    <a:cubicBezTo>
                      <a:pt x="9785" y="3635"/>
                      <a:pt x="9772" y="5165"/>
                      <a:pt x="9858" y="6000"/>
                    </a:cubicBezTo>
                    <a:cubicBezTo>
                      <a:pt x="9665" y="5519"/>
                      <a:pt x="9309" y="5308"/>
                      <a:pt x="9002" y="5308"/>
                    </a:cubicBezTo>
                    <a:cubicBezTo>
                      <a:pt x="8979" y="5308"/>
                      <a:pt x="8956" y="5309"/>
                      <a:pt x="8934" y="5311"/>
                    </a:cubicBezTo>
                    <a:cubicBezTo>
                      <a:pt x="7667" y="5441"/>
                      <a:pt x="7727" y="8755"/>
                      <a:pt x="7885" y="9922"/>
                    </a:cubicBezTo>
                    <a:cubicBezTo>
                      <a:pt x="7673" y="9510"/>
                      <a:pt x="7343" y="9327"/>
                      <a:pt x="7049" y="9327"/>
                    </a:cubicBezTo>
                    <a:cubicBezTo>
                      <a:pt x="6977" y="9327"/>
                      <a:pt x="6908" y="9338"/>
                      <a:pt x="6842" y="9359"/>
                    </a:cubicBezTo>
                    <a:cubicBezTo>
                      <a:pt x="6089" y="9604"/>
                      <a:pt x="5366" y="11800"/>
                      <a:pt x="5391" y="13488"/>
                    </a:cubicBezTo>
                    <a:cubicBezTo>
                      <a:pt x="5186" y="13123"/>
                      <a:pt x="4847" y="12951"/>
                      <a:pt x="4518" y="12951"/>
                    </a:cubicBezTo>
                    <a:cubicBezTo>
                      <a:pt x="4504" y="12951"/>
                      <a:pt x="4489" y="12951"/>
                      <a:pt x="4475" y="12952"/>
                    </a:cubicBezTo>
                    <a:cubicBezTo>
                      <a:pt x="2859" y="13024"/>
                      <a:pt x="471" y="19228"/>
                      <a:pt x="0" y="20781"/>
                    </a:cubicBezTo>
                    <a:cubicBezTo>
                      <a:pt x="2672" y="20624"/>
                      <a:pt x="7792" y="19839"/>
                      <a:pt x="7123" y="18152"/>
                    </a:cubicBezTo>
                    <a:cubicBezTo>
                      <a:pt x="7043" y="17949"/>
                      <a:pt x="6829" y="17801"/>
                      <a:pt x="6618" y="17801"/>
                    </a:cubicBezTo>
                    <a:cubicBezTo>
                      <a:pt x="6577" y="17801"/>
                      <a:pt x="6537" y="17806"/>
                      <a:pt x="6498" y="17818"/>
                    </a:cubicBezTo>
                    <a:cubicBezTo>
                      <a:pt x="12528" y="15597"/>
                      <a:pt x="12876" y="11848"/>
                      <a:pt x="11985" y="11312"/>
                    </a:cubicBezTo>
                    <a:cubicBezTo>
                      <a:pt x="11870" y="11243"/>
                      <a:pt x="11738" y="11212"/>
                      <a:pt x="11604" y="11212"/>
                    </a:cubicBezTo>
                    <a:cubicBezTo>
                      <a:pt x="11530" y="11212"/>
                      <a:pt x="11455" y="11222"/>
                      <a:pt x="11382" y="11239"/>
                    </a:cubicBezTo>
                    <a:cubicBezTo>
                      <a:pt x="12201" y="10662"/>
                      <a:pt x="13835" y="9201"/>
                      <a:pt x="13964" y="8257"/>
                    </a:cubicBezTo>
                    <a:cubicBezTo>
                      <a:pt x="14024" y="7819"/>
                      <a:pt x="13762" y="7426"/>
                      <a:pt x="13405" y="7426"/>
                    </a:cubicBezTo>
                    <a:cubicBezTo>
                      <a:pt x="13334" y="7426"/>
                      <a:pt x="13259" y="7442"/>
                      <a:pt x="13182" y="7476"/>
                    </a:cubicBezTo>
                    <a:cubicBezTo>
                      <a:pt x="14118" y="6364"/>
                      <a:pt x="15216" y="3070"/>
                      <a:pt x="13854" y="2825"/>
                    </a:cubicBezTo>
                    <a:cubicBezTo>
                      <a:pt x="13826" y="2820"/>
                      <a:pt x="13798" y="2818"/>
                      <a:pt x="13769" y="2818"/>
                    </a:cubicBezTo>
                    <a:cubicBezTo>
                      <a:pt x="13649" y="2818"/>
                      <a:pt x="13529" y="2860"/>
                      <a:pt x="13435" y="2932"/>
                    </a:cubicBezTo>
                    <a:cubicBezTo>
                      <a:pt x="13798" y="2271"/>
                      <a:pt x="14091" y="1467"/>
                      <a:pt x="13877" y="747"/>
                    </a:cubicBezTo>
                    <a:cubicBezTo>
                      <a:pt x="13764" y="367"/>
                      <a:pt x="13443" y="1"/>
                      <a:pt x="13056" y="1"/>
                    </a:cubicBezTo>
                    <a:close/>
                  </a:path>
                </a:pathLst>
              </a:custGeom>
              <a:solidFill>
                <a:srgbClr val="6B4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5378250" y="650825"/>
                <a:ext cx="297675" cy="424700"/>
              </a:xfrm>
              <a:custGeom>
                <a:rect b="b" l="l" r="r" t="t"/>
                <a:pathLst>
                  <a:path extrusionOk="0" h="16988" w="11907">
                    <a:moveTo>
                      <a:pt x="11812" y="1"/>
                    </a:moveTo>
                    <a:cubicBezTo>
                      <a:pt x="11773" y="1"/>
                      <a:pt x="11738" y="29"/>
                      <a:pt x="11730" y="69"/>
                    </a:cubicBezTo>
                    <a:cubicBezTo>
                      <a:pt x="10150" y="6726"/>
                      <a:pt x="5682" y="13150"/>
                      <a:pt x="71" y="16833"/>
                    </a:cubicBezTo>
                    <a:cubicBezTo>
                      <a:pt x="1" y="16879"/>
                      <a:pt x="34" y="16988"/>
                      <a:pt x="117" y="16988"/>
                    </a:cubicBezTo>
                    <a:cubicBezTo>
                      <a:pt x="133" y="16988"/>
                      <a:pt x="150" y="16983"/>
                      <a:pt x="163" y="16973"/>
                    </a:cubicBezTo>
                    <a:cubicBezTo>
                      <a:pt x="2962" y="15137"/>
                      <a:pt x="5532" y="12585"/>
                      <a:pt x="7597" y="9597"/>
                    </a:cubicBezTo>
                    <a:cubicBezTo>
                      <a:pt x="9634" y="6651"/>
                      <a:pt x="11120" y="3370"/>
                      <a:pt x="11893" y="108"/>
                    </a:cubicBezTo>
                    <a:cubicBezTo>
                      <a:pt x="11907" y="61"/>
                      <a:pt x="11879" y="14"/>
                      <a:pt x="11832" y="3"/>
                    </a:cubicBezTo>
                    <a:cubicBezTo>
                      <a:pt x="11825" y="2"/>
                      <a:pt x="11819" y="1"/>
                      <a:pt x="118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5659225" y="701000"/>
                <a:ext cx="34350" cy="49050"/>
              </a:xfrm>
              <a:custGeom>
                <a:rect b="b" l="l" r="r" t="t"/>
                <a:pathLst>
                  <a:path extrusionOk="0" h="1962" w="1374">
                    <a:moveTo>
                      <a:pt x="1278" y="0"/>
                    </a:moveTo>
                    <a:cubicBezTo>
                      <a:pt x="1246" y="0"/>
                      <a:pt x="1215" y="19"/>
                      <a:pt x="1201" y="50"/>
                    </a:cubicBezTo>
                    <a:cubicBezTo>
                      <a:pt x="914" y="698"/>
                      <a:pt x="526" y="1296"/>
                      <a:pt x="50" y="1821"/>
                    </a:cubicBezTo>
                    <a:cubicBezTo>
                      <a:pt x="1" y="1875"/>
                      <a:pt x="39" y="1962"/>
                      <a:pt x="112" y="1962"/>
                    </a:cubicBezTo>
                    <a:cubicBezTo>
                      <a:pt x="136" y="1962"/>
                      <a:pt x="158" y="1952"/>
                      <a:pt x="175" y="1934"/>
                    </a:cubicBezTo>
                    <a:cubicBezTo>
                      <a:pt x="662" y="1396"/>
                      <a:pt x="1061" y="783"/>
                      <a:pt x="1355" y="118"/>
                    </a:cubicBezTo>
                    <a:cubicBezTo>
                      <a:pt x="1374" y="76"/>
                      <a:pt x="1355" y="26"/>
                      <a:pt x="1312" y="8"/>
                    </a:cubicBezTo>
                    <a:cubicBezTo>
                      <a:pt x="1301" y="3"/>
                      <a:pt x="1290" y="0"/>
                      <a:pt x="12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5620750" y="793600"/>
                <a:ext cx="46275" cy="38475"/>
              </a:xfrm>
              <a:custGeom>
                <a:rect b="b" l="l" r="r" t="t"/>
                <a:pathLst>
                  <a:path extrusionOk="0" h="1539" w="1851">
                    <a:moveTo>
                      <a:pt x="1757" y="0"/>
                    </a:moveTo>
                    <a:cubicBezTo>
                      <a:pt x="1731" y="0"/>
                      <a:pt x="1705" y="12"/>
                      <a:pt x="1689" y="34"/>
                    </a:cubicBezTo>
                    <a:cubicBezTo>
                      <a:pt x="1243" y="582"/>
                      <a:pt x="695" y="1039"/>
                      <a:pt x="76" y="1381"/>
                    </a:cubicBezTo>
                    <a:cubicBezTo>
                      <a:pt x="0" y="1422"/>
                      <a:pt x="29" y="1538"/>
                      <a:pt x="116" y="1538"/>
                    </a:cubicBezTo>
                    <a:cubicBezTo>
                      <a:pt x="116" y="1538"/>
                      <a:pt x="116" y="1538"/>
                      <a:pt x="117" y="1538"/>
                    </a:cubicBezTo>
                    <a:cubicBezTo>
                      <a:pt x="131" y="1538"/>
                      <a:pt x="145" y="1535"/>
                      <a:pt x="157" y="1528"/>
                    </a:cubicBezTo>
                    <a:cubicBezTo>
                      <a:pt x="796" y="1176"/>
                      <a:pt x="1360" y="705"/>
                      <a:pt x="1819" y="140"/>
                    </a:cubicBezTo>
                    <a:cubicBezTo>
                      <a:pt x="1851" y="104"/>
                      <a:pt x="1846" y="49"/>
                      <a:pt x="1809" y="19"/>
                    </a:cubicBezTo>
                    <a:cubicBezTo>
                      <a:pt x="1794" y="6"/>
                      <a:pt x="1775" y="0"/>
                      <a:pt x="1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5554950" y="895350"/>
                <a:ext cx="71325" cy="54700"/>
              </a:xfrm>
              <a:custGeom>
                <a:rect b="b" l="l" r="r" t="t"/>
                <a:pathLst>
                  <a:path extrusionOk="0" h="2188" w="2853">
                    <a:moveTo>
                      <a:pt x="2737" y="1"/>
                    </a:moveTo>
                    <a:cubicBezTo>
                      <a:pt x="2714" y="1"/>
                      <a:pt x="2691" y="10"/>
                      <a:pt x="2673" y="33"/>
                    </a:cubicBezTo>
                    <a:cubicBezTo>
                      <a:pt x="2011" y="923"/>
                      <a:pt x="1115" y="1612"/>
                      <a:pt x="86" y="2025"/>
                    </a:cubicBezTo>
                    <a:cubicBezTo>
                      <a:pt x="0" y="2059"/>
                      <a:pt x="25" y="2186"/>
                      <a:pt x="118" y="2187"/>
                    </a:cubicBezTo>
                    <a:cubicBezTo>
                      <a:pt x="129" y="2186"/>
                      <a:pt x="139" y="2184"/>
                      <a:pt x="149" y="2181"/>
                    </a:cubicBezTo>
                    <a:cubicBezTo>
                      <a:pt x="1207" y="1757"/>
                      <a:pt x="2127" y="1048"/>
                      <a:pt x="2808" y="134"/>
                    </a:cubicBezTo>
                    <a:cubicBezTo>
                      <a:pt x="2853" y="69"/>
                      <a:pt x="2797" y="1"/>
                      <a:pt x="27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5578525" y="749700"/>
                <a:ext cx="11750" cy="68625"/>
              </a:xfrm>
              <a:custGeom>
                <a:rect b="b" l="l" r="r" t="t"/>
                <a:pathLst>
                  <a:path extrusionOk="0" h="2745" w="470">
                    <a:moveTo>
                      <a:pt x="219" y="0"/>
                    </a:moveTo>
                    <a:cubicBezTo>
                      <a:pt x="180" y="0"/>
                      <a:pt x="144" y="29"/>
                      <a:pt x="137" y="70"/>
                    </a:cubicBezTo>
                    <a:cubicBezTo>
                      <a:pt x="0" y="941"/>
                      <a:pt x="54" y="1833"/>
                      <a:pt x="292" y="2684"/>
                    </a:cubicBezTo>
                    <a:cubicBezTo>
                      <a:pt x="303" y="2720"/>
                      <a:pt x="335" y="2745"/>
                      <a:pt x="373" y="2745"/>
                    </a:cubicBezTo>
                    <a:cubicBezTo>
                      <a:pt x="429" y="2744"/>
                      <a:pt x="469" y="2691"/>
                      <a:pt x="454" y="2637"/>
                    </a:cubicBezTo>
                    <a:cubicBezTo>
                      <a:pt x="223" y="1810"/>
                      <a:pt x="171" y="944"/>
                      <a:pt x="303" y="96"/>
                    </a:cubicBezTo>
                    <a:cubicBezTo>
                      <a:pt x="309" y="50"/>
                      <a:pt x="278" y="9"/>
                      <a:pt x="232" y="2"/>
                    </a:cubicBezTo>
                    <a:cubicBezTo>
                      <a:pt x="228" y="1"/>
                      <a:pt x="223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5621525" y="662675"/>
                <a:ext cx="9975" cy="66000"/>
              </a:xfrm>
              <a:custGeom>
                <a:rect b="b" l="l" r="r" t="t"/>
                <a:pathLst>
                  <a:path extrusionOk="0" h="2640" w="399">
                    <a:moveTo>
                      <a:pt x="307" y="0"/>
                    </a:moveTo>
                    <a:cubicBezTo>
                      <a:pt x="271" y="0"/>
                      <a:pt x="236" y="24"/>
                      <a:pt x="225" y="61"/>
                    </a:cubicBezTo>
                    <a:cubicBezTo>
                      <a:pt x="23" y="884"/>
                      <a:pt x="1" y="1740"/>
                      <a:pt x="161" y="2572"/>
                    </a:cubicBezTo>
                    <a:cubicBezTo>
                      <a:pt x="168" y="2611"/>
                      <a:pt x="203" y="2640"/>
                      <a:pt x="244" y="2640"/>
                    </a:cubicBezTo>
                    <a:lnTo>
                      <a:pt x="244" y="2640"/>
                    </a:lnTo>
                    <a:cubicBezTo>
                      <a:pt x="296" y="2640"/>
                      <a:pt x="336" y="2592"/>
                      <a:pt x="326" y="2540"/>
                    </a:cubicBezTo>
                    <a:cubicBezTo>
                      <a:pt x="171" y="1732"/>
                      <a:pt x="192" y="901"/>
                      <a:pt x="389" y="103"/>
                    </a:cubicBezTo>
                    <a:cubicBezTo>
                      <a:pt x="398" y="57"/>
                      <a:pt x="371" y="14"/>
                      <a:pt x="327" y="2"/>
                    </a:cubicBezTo>
                    <a:cubicBezTo>
                      <a:pt x="320" y="1"/>
                      <a:pt x="314" y="0"/>
                      <a:pt x="307" y="0"/>
                    </a:cubicBezTo>
                    <a:close/>
                    <a:moveTo>
                      <a:pt x="244" y="2640"/>
                    </a:moveTo>
                    <a:cubicBezTo>
                      <a:pt x="243" y="2640"/>
                      <a:pt x="243" y="2640"/>
                      <a:pt x="243" y="2640"/>
                    </a:cubicBezTo>
                    <a:lnTo>
                      <a:pt x="244" y="2640"/>
                    </a:lnTo>
                    <a:cubicBezTo>
                      <a:pt x="244" y="2640"/>
                      <a:pt x="244" y="2640"/>
                      <a:pt x="244" y="2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5518900" y="856575"/>
                <a:ext cx="9975" cy="54950"/>
              </a:xfrm>
              <a:custGeom>
                <a:rect b="b" l="l" r="r" t="t"/>
                <a:pathLst>
                  <a:path extrusionOk="0" h="2198" w="399">
                    <a:moveTo>
                      <a:pt x="305" y="1"/>
                    </a:moveTo>
                    <a:cubicBezTo>
                      <a:pt x="269" y="1"/>
                      <a:pt x="235" y="24"/>
                      <a:pt x="224" y="62"/>
                    </a:cubicBezTo>
                    <a:cubicBezTo>
                      <a:pt x="32" y="733"/>
                      <a:pt x="0" y="1443"/>
                      <a:pt x="134" y="2129"/>
                    </a:cubicBezTo>
                    <a:cubicBezTo>
                      <a:pt x="141" y="2168"/>
                      <a:pt x="176" y="2197"/>
                      <a:pt x="217" y="2197"/>
                    </a:cubicBezTo>
                    <a:cubicBezTo>
                      <a:pt x="222" y="2197"/>
                      <a:pt x="227" y="2196"/>
                      <a:pt x="232" y="2195"/>
                    </a:cubicBezTo>
                    <a:cubicBezTo>
                      <a:pt x="278" y="2187"/>
                      <a:pt x="308" y="2142"/>
                      <a:pt x="299" y="2097"/>
                    </a:cubicBezTo>
                    <a:cubicBezTo>
                      <a:pt x="170" y="1436"/>
                      <a:pt x="200" y="754"/>
                      <a:pt x="387" y="108"/>
                    </a:cubicBezTo>
                    <a:cubicBezTo>
                      <a:pt x="399" y="63"/>
                      <a:pt x="373" y="16"/>
                      <a:pt x="329" y="4"/>
                    </a:cubicBezTo>
                    <a:cubicBezTo>
                      <a:pt x="321" y="2"/>
                      <a:pt x="313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5448800" y="1035075"/>
                <a:ext cx="54825" cy="15550"/>
              </a:xfrm>
              <a:custGeom>
                <a:rect b="b" l="l" r="r" t="t"/>
                <a:pathLst>
                  <a:path extrusionOk="0" h="622" w="2193">
                    <a:moveTo>
                      <a:pt x="2096" y="0"/>
                    </a:moveTo>
                    <a:cubicBezTo>
                      <a:pt x="2086" y="0"/>
                      <a:pt x="2076" y="2"/>
                      <a:pt x="2065" y="6"/>
                    </a:cubicBezTo>
                    <a:cubicBezTo>
                      <a:pt x="1425" y="237"/>
                      <a:pt x="758" y="387"/>
                      <a:pt x="80" y="453"/>
                    </a:cubicBezTo>
                    <a:cubicBezTo>
                      <a:pt x="34" y="456"/>
                      <a:pt x="0" y="496"/>
                      <a:pt x="2" y="541"/>
                    </a:cubicBezTo>
                    <a:cubicBezTo>
                      <a:pt x="4" y="586"/>
                      <a:pt x="41" y="621"/>
                      <a:pt x="86" y="621"/>
                    </a:cubicBezTo>
                    <a:cubicBezTo>
                      <a:pt x="87" y="621"/>
                      <a:pt x="88" y="621"/>
                      <a:pt x="88" y="621"/>
                    </a:cubicBezTo>
                    <a:lnTo>
                      <a:pt x="96" y="620"/>
                    </a:lnTo>
                    <a:cubicBezTo>
                      <a:pt x="788" y="554"/>
                      <a:pt x="1468" y="401"/>
                      <a:pt x="2122" y="165"/>
                    </a:cubicBezTo>
                    <a:cubicBezTo>
                      <a:pt x="2168" y="150"/>
                      <a:pt x="2193" y="101"/>
                      <a:pt x="2176" y="56"/>
                    </a:cubicBezTo>
                    <a:cubicBezTo>
                      <a:pt x="2163" y="22"/>
                      <a:pt x="2131" y="0"/>
                      <a:pt x="20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5444500" y="931475"/>
                <a:ext cx="17175" cy="63750"/>
              </a:xfrm>
              <a:custGeom>
                <a:rect b="b" l="l" r="r" t="t"/>
                <a:pathLst>
                  <a:path extrusionOk="0" h="2550" w="687">
                    <a:moveTo>
                      <a:pt x="591" y="1"/>
                    </a:moveTo>
                    <a:cubicBezTo>
                      <a:pt x="558" y="1"/>
                      <a:pt x="527" y="20"/>
                      <a:pt x="513" y="52"/>
                    </a:cubicBezTo>
                    <a:cubicBezTo>
                      <a:pt x="161" y="808"/>
                      <a:pt x="0" y="1638"/>
                      <a:pt x="49" y="2470"/>
                    </a:cubicBezTo>
                    <a:cubicBezTo>
                      <a:pt x="52" y="2515"/>
                      <a:pt x="88" y="2550"/>
                      <a:pt x="133" y="2550"/>
                    </a:cubicBezTo>
                    <a:lnTo>
                      <a:pt x="138" y="2550"/>
                    </a:lnTo>
                    <a:cubicBezTo>
                      <a:pt x="185" y="2547"/>
                      <a:pt x="220" y="2507"/>
                      <a:pt x="217" y="2461"/>
                    </a:cubicBezTo>
                    <a:cubicBezTo>
                      <a:pt x="170" y="1656"/>
                      <a:pt x="324" y="853"/>
                      <a:pt x="666" y="123"/>
                    </a:cubicBezTo>
                    <a:cubicBezTo>
                      <a:pt x="687" y="81"/>
                      <a:pt x="669" y="29"/>
                      <a:pt x="626" y="9"/>
                    </a:cubicBezTo>
                    <a:cubicBezTo>
                      <a:pt x="614" y="3"/>
                      <a:pt x="603" y="1"/>
                      <a:pt x="5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29"/>
            <p:cNvGrpSpPr/>
            <p:nvPr/>
          </p:nvGrpSpPr>
          <p:grpSpPr>
            <a:xfrm flipH="1" rot="-6648582">
              <a:off x="6471564" y="1438209"/>
              <a:ext cx="935072" cy="761800"/>
              <a:chOff x="3472900" y="1023500"/>
              <a:chExt cx="462350" cy="376675"/>
            </a:xfrm>
          </p:grpSpPr>
          <p:sp>
            <p:nvSpPr>
              <p:cNvPr id="723" name="Google Shape;723;p29"/>
              <p:cNvSpPr/>
              <p:nvPr/>
            </p:nvSpPr>
            <p:spPr>
              <a:xfrm>
                <a:off x="3472900" y="1023500"/>
                <a:ext cx="462350" cy="376675"/>
              </a:xfrm>
              <a:custGeom>
                <a:rect b="b" l="l" r="r" t="t"/>
                <a:pathLst>
                  <a:path extrusionOk="0" h="15067" w="18494">
                    <a:moveTo>
                      <a:pt x="1599" y="0"/>
                    </a:moveTo>
                    <a:cubicBezTo>
                      <a:pt x="1383" y="0"/>
                      <a:pt x="1201" y="51"/>
                      <a:pt x="1062" y="157"/>
                    </a:cubicBezTo>
                    <a:cubicBezTo>
                      <a:pt x="1" y="958"/>
                      <a:pt x="1883" y="4000"/>
                      <a:pt x="4652" y="4862"/>
                    </a:cubicBezTo>
                    <a:cubicBezTo>
                      <a:pt x="4448" y="4804"/>
                      <a:pt x="4236" y="4776"/>
                      <a:pt x="4030" y="4776"/>
                    </a:cubicBezTo>
                    <a:cubicBezTo>
                      <a:pt x="3409" y="4776"/>
                      <a:pt x="2843" y="5035"/>
                      <a:pt x="2727" y="5531"/>
                    </a:cubicBezTo>
                    <a:cubicBezTo>
                      <a:pt x="2566" y="6220"/>
                      <a:pt x="3430" y="6995"/>
                      <a:pt x="4892" y="6995"/>
                    </a:cubicBezTo>
                    <a:cubicBezTo>
                      <a:pt x="4904" y="6995"/>
                      <a:pt x="4915" y="6995"/>
                      <a:pt x="4927" y="6995"/>
                    </a:cubicBezTo>
                    <a:lnTo>
                      <a:pt x="4927" y="6995"/>
                    </a:lnTo>
                    <a:cubicBezTo>
                      <a:pt x="4507" y="7182"/>
                      <a:pt x="4169" y="7769"/>
                      <a:pt x="4632" y="8415"/>
                    </a:cubicBezTo>
                    <a:cubicBezTo>
                      <a:pt x="5434" y="9537"/>
                      <a:pt x="7906" y="9904"/>
                      <a:pt x="9555" y="10021"/>
                    </a:cubicBezTo>
                    <a:cubicBezTo>
                      <a:pt x="8905" y="10036"/>
                      <a:pt x="8301" y="10243"/>
                      <a:pt x="8231" y="10841"/>
                    </a:cubicBezTo>
                    <a:cubicBezTo>
                      <a:pt x="8074" y="12204"/>
                      <a:pt x="11066" y="12498"/>
                      <a:pt x="13060" y="12527"/>
                    </a:cubicBezTo>
                    <a:cubicBezTo>
                      <a:pt x="12702" y="12606"/>
                      <a:pt x="12389" y="12803"/>
                      <a:pt x="12339" y="13252"/>
                    </a:cubicBezTo>
                    <a:cubicBezTo>
                      <a:pt x="12160" y="14826"/>
                      <a:pt x="16474" y="14961"/>
                      <a:pt x="17836" y="15067"/>
                    </a:cubicBezTo>
                    <a:cubicBezTo>
                      <a:pt x="18494" y="10703"/>
                      <a:pt x="16498" y="7099"/>
                      <a:pt x="15079" y="7099"/>
                    </a:cubicBezTo>
                    <a:cubicBezTo>
                      <a:pt x="14872" y="7099"/>
                      <a:pt x="14678" y="7176"/>
                      <a:pt x="14505" y="7338"/>
                    </a:cubicBezTo>
                    <a:cubicBezTo>
                      <a:pt x="14353" y="7481"/>
                      <a:pt x="14274" y="7757"/>
                      <a:pt x="14289" y="8008"/>
                    </a:cubicBezTo>
                    <a:cubicBezTo>
                      <a:pt x="13696" y="6893"/>
                      <a:pt x="12676" y="5113"/>
                      <a:pt x="11715" y="4736"/>
                    </a:cubicBezTo>
                    <a:cubicBezTo>
                      <a:pt x="11543" y="4668"/>
                      <a:pt x="11384" y="4639"/>
                      <a:pt x="11241" y="4639"/>
                    </a:cubicBezTo>
                    <a:cubicBezTo>
                      <a:pt x="10614" y="4639"/>
                      <a:pt x="10277" y="5205"/>
                      <a:pt x="10287" y="5624"/>
                    </a:cubicBezTo>
                    <a:cubicBezTo>
                      <a:pt x="9512" y="3952"/>
                      <a:pt x="8122" y="2530"/>
                      <a:pt x="7311" y="2255"/>
                    </a:cubicBezTo>
                    <a:cubicBezTo>
                      <a:pt x="7156" y="2202"/>
                      <a:pt x="7009" y="2179"/>
                      <a:pt x="6874" y="2179"/>
                    </a:cubicBezTo>
                    <a:cubicBezTo>
                      <a:pt x="6196" y="2179"/>
                      <a:pt x="5796" y="2767"/>
                      <a:pt x="6019" y="3214"/>
                    </a:cubicBezTo>
                    <a:cubicBezTo>
                      <a:pt x="4454" y="1184"/>
                      <a:pt x="2637" y="0"/>
                      <a:pt x="1599" y="0"/>
                    </a:cubicBezTo>
                    <a:close/>
                  </a:path>
                </a:pathLst>
              </a:custGeom>
              <a:solidFill>
                <a:srgbClr val="6B4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3520750" y="1055625"/>
                <a:ext cx="385950" cy="314875"/>
              </a:xfrm>
              <a:custGeom>
                <a:rect b="b" l="l" r="r" t="t"/>
                <a:pathLst>
                  <a:path extrusionOk="0" h="12595" w="15438">
                    <a:moveTo>
                      <a:pt x="94" y="1"/>
                    </a:moveTo>
                    <a:cubicBezTo>
                      <a:pt x="72" y="1"/>
                      <a:pt x="50" y="9"/>
                      <a:pt x="34" y="26"/>
                    </a:cubicBezTo>
                    <a:cubicBezTo>
                      <a:pt x="1" y="60"/>
                      <a:pt x="3" y="115"/>
                      <a:pt x="38" y="147"/>
                    </a:cubicBezTo>
                    <a:cubicBezTo>
                      <a:pt x="2999" y="3024"/>
                      <a:pt x="5522" y="4658"/>
                      <a:pt x="7749" y="6099"/>
                    </a:cubicBezTo>
                    <a:cubicBezTo>
                      <a:pt x="10455" y="7852"/>
                      <a:pt x="12792" y="9365"/>
                      <a:pt x="15262" y="12562"/>
                    </a:cubicBezTo>
                    <a:cubicBezTo>
                      <a:pt x="15277" y="12583"/>
                      <a:pt x="15302" y="12594"/>
                      <a:pt x="15328" y="12594"/>
                    </a:cubicBezTo>
                    <a:cubicBezTo>
                      <a:pt x="15398" y="12594"/>
                      <a:pt x="15438" y="12515"/>
                      <a:pt x="15395" y="12459"/>
                    </a:cubicBezTo>
                    <a:cubicBezTo>
                      <a:pt x="12908" y="9238"/>
                      <a:pt x="10559" y="7718"/>
                      <a:pt x="7840" y="5958"/>
                    </a:cubicBezTo>
                    <a:cubicBezTo>
                      <a:pt x="5621" y="4520"/>
                      <a:pt x="3104" y="2892"/>
                      <a:pt x="155" y="27"/>
                    </a:cubicBezTo>
                    <a:cubicBezTo>
                      <a:pt x="138" y="9"/>
                      <a:pt x="116" y="1"/>
                      <a:pt x="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3648825" y="1100025"/>
                <a:ext cx="44200" cy="61450"/>
              </a:xfrm>
              <a:custGeom>
                <a:rect b="b" l="l" r="r" t="t"/>
                <a:pathLst>
                  <a:path extrusionOk="0" h="2458" w="1768">
                    <a:moveTo>
                      <a:pt x="115" y="0"/>
                    </a:moveTo>
                    <a:cubicBezTo>
                      <a:pt x="57" y="0"/>
                      <a:pt x="1" y="65"/>
                      <a:pt x="42" y="131"/>
                    </a:cubicBezTo>
                    <a:lnTo>
                      <a:pt x="1602" y="2421"/>
                    </a:lnTo>
                    <a:cubicBezTo>
                      <a:pt x="1618" y="2444"/>
                      <a:pt x="1645" y="2458"/>
                      <a:pt x="1672" y="2458"/>
                    </a:cubicBezTo>
                    <a:cubicBezTo>
                      <a:pt x="1689" y="2458"/>
                      <a:pt x="1706" y="2452"/>
                      <a:pt x="1719" y="2443"/>
                    </a:cubicBezTo>
                    <a:cubicBezTo>
                      <a:pt x="1757" y="2417"/>
                      <a:pt x="1768" y="2364"/>
                      <a:pt x="1742" y="2326"/>
                    </a:cubicBezTo>
                    <a:lnTo>
                      <a:pt x="182" y="36"/>
                    </a:lnTo>
                    <a:cubicBezTo>
                      <a:pt x="163" y="11"/>
                      <a:pt x="139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3755675" y="1165650"/>
                <a:ext cx="40250" cy="60600"/>
              </a:xfrm>
              <a:custGeom>
                <a:rect b="b" l="l" r="r" t="t"/>
                <a:pathLst>
                  <a:path extrusionOk="0" h="2424" w="1610">
                    <a:moveTo>
                      <a:pt x="95" y="1"/>
                    </a:moveTo>
                    <a:cubicBezTo>
                      <a:pt x="78" y="1"/>
                      <a:pt x="61" y="6"/>
                      <a:pt x="45" y="17"/>
                    </a:cubicBezTo>
                    <a:cubicBezTo>
                      <a:pt x="8" y="45"/>
                      <a:pt x="1" y="97"/>
                      <a:pt x="28" y="135"/>
                    </a:cubicBezTo>
                    <a:cubicBezTo>
                      <a:pt x="553" y="846"/>
                      <a:pt x="1021" y="1595"/>
                      <a:pt x="1430" y="2378"/>
                    </a:cubicBezTo>
                    <a:cubicBezTo>
                      <a:pt x="1445" y="2406"/>
                      <a:pt x="1474" y="2423"/>
                      <a:pt x="1505" y="2423"/>
                    </a:cubicBezTo>
                    <a:lnTo>
                      <a:pt x="1505" y="2422"/>
                    </a:lnTo>
                    <a:cubicBezTo>
                      <a:pt x="1568" y="2422"/>
                      <a:pt x="1609" y="2355"/>
                      <a:pt x="1579" y="2299"/>
                    </a:cubicBezTo>
                    <a:cubicBezTo>
                      <a:pt x="1166" y="1509"/>
                      <a:pt x="693" y="753"/>
                      <a:pt x="163" y="35"/>
                    </a:cubicBezTo>
                    <a:cubicBezTo>
                      <a:pt x="147" y="12"/>
                      <a:pt x="121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3857000" y="1234150"/>
                <a:ext cx="23275" cy="81800"/>
              </a:xfrm>
              <a:custGeom>
                <a:rect b="b" l="l" r="r" t="t"/>
                <a:pathLst>
                  <a:path extrusionOk="0" h="3272" w="931">
                    <a:moveTo>
                      <a:pt x="96" y="1"/>
                    </a:moveTo>
                    <a:cubicBezTo>
                      <a:pt x="83" y="1"/>
                      <a:pt x="70" y="3"/>
                      <a:pt x="58" y="10"/>
                    </a:cubicBezTo>
                    <a:cubicBezTo>
                      <a:pt x="17" y="31"/>
                      <a:pt x="0" y="82"/>
                      <a:pt x="22" y="123"/>
                    </a:cubicBezTo>
                    <a:cubicBezTo>
                      <a:pt x="503" y="1073"/>
                      <a:pt x="757" y="2122"/>
                      <a:pt x="762" y="3187"/>
                    </a:cubicBezTo>
                    <a:cubicBezTo>
                      <a:pt x="762" y="3233"/>
                      <a:pt x="799" y="3271"/>
                      <a:pt x="846" y="3271"/>
                    </a:cubicBezTo>
                    <a:cubicBezTo>
                      <a:pt x="893" y="3271"/>
                      <a:pt x="931" y="3233"/>
                      <a:pt x="931" y="3186"/>
                    </a:cubicBezTo>
                    <a:cubicBezTo>
                      <a:pt x="926" y="2095"/>
                      <a:pt x="666" y="1020"/>
                      <a:pt x="171" y="47"/>
                    </a:cubicBezTo>
                    <a:cubicBezTo>
                      <a:pt x="156" y="17"/>
                      <a:pt x="127" y="1"/>
                      <a:pt x="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3571300" y="1166475"/>
                <a:ext cx="70375" cy="12375"/>
              </a:xfrm>
              <a:custGeom>
                <a:rect b="b" l="l" r="r" t="t"/>
                <a:pathLst>
                  <a:path extrusionOk="0" h="495" w="2815">
                    <a:moveTo>
                      <a:pt x="89" y="1"/>
                    </a:moveTo>
                    <a:cubicBezTo>
                      <a:pt x="47" y="1"/>
                      <a:pt x="10" y="32"/>
                      <a:pt x="6" y="75"/>
                    </a:cubicBezTo>
                    <a:cubicBezTo>
                      <a:pt x="0" y="120"/>
                      <a:pt x="33" y="163"/>
                      <a:pt x="79" y="168"/>
                    </a:cubicBezTo>
                    <a:lnTo>
                      <a:pt x="2713" y="493"/>
                    </a:lnTo>
                    <a:lnTo>
                      <a:pt x="2723" y="493"/>
                    </a:lnTo>
                    <a:lnTo>
                      <a:pt x="2723" y="494"/>
                    </a:lnTo>
                    <a:cubicBezTo>
                      <a:pt x="2725" y="494"/>
                      <a:pt x="2727" y="494"/>
                      <a:pt x="2729" y="494"/>
                    </a:cubicBezTo>
                    <a:cubicBezTo>
                      <a:pt x="2773" y="494"/>
                      <a:pt x="2810" y="460"/>
                      <a:pt x="2812" y="415"/>
                    </a:cubicBezTo>
                    <a:cubicBezTo>
                      <a:pt x="2815" y="369"/>
                      <a:pt x="2780" y="328"/>
                      <a:pt x="2733" y="326"/>
                    </a:cubicBezTo>
                    <a:lnTo>
                      <a:pt x="100" y="1"/>
                    </a:lnTo>
                    <a:cubicBezTo>
                      <a:pt x="96" y="1"/>
                      <a:pt x="92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3619050" y="1219275"/>
                <a:ext cx="92925" cy="16850"/>
              </a:xfrm>
              <a:custGeom>
                <a:rect b="b" l="l" r="r" t="t"/>
                <a:pathLst>
                  <a:path extrusionOk="0" h="674" w="3717">
                    <a:moveTo>
                      <a:pt x="91" y="1"/>
                    </a:moveTo>
                    <a:cubicBezTo>
                      <a:pt x="48" y="1"/>
                      <a:pt x="12" y="31"/>
                      <a:pt x="7" y="73"/>
                    </a:cubicBezTo>
                    <a:cubicBezTo>
                      <a:pt x="0" y="118"/>
                      <a:pt x="30" y="160"/>
                      <a:pt x="75" y="168"/>
                    </a:cubicBezTo>
                    <a:lnTo>
                      <a:pt x="3617" y="673"/>
                    </a:lnTo>
                    <a:cubicBezTo>
                      <a:pt x="3620" y="673"/>
                      <a:pt x="3624" y="674"/>
                      <a:pt x="3628" y="674"/>
                    </a:cubicBezTo>
                    <a:cubicBezTo>
                      <a:pt x="3673" y="674"/>
                      <a:pt x="3710" y="640"/>
                      <a:pt x="3713" y="595"/>
                    </a:cubicBezTo>
                    <a:cubicBezTo>
                      <a:pt x="3716" y="551"/>
                      <a:pt x="3684" y="512"/>
                      <a:pt x="3641" y="506"/>
                    </a:cubicBezTo>
                    <a:lnTo>
                      <a:pt x="99" y="1"/>
                    </a:lnTo>
                    <a:cubicBezTo>
                      <a:pt x="96" y="1"/>
                      <a:pt x="93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3712650" y="1291025"/>
                <a:ext cx="73400" cy="9900"/>
              </a:xfrm>
              <a:custGeom>
                <a:rect b="b" l="l" r="r" t="t"/>
                <a:pathLst>
                  <a:path extrusionOk="0" h="396" w="2936">
                    <a:moveTo>
                      <a:pt x="2847" y="0"/>
                    </a:moveTo>
                    <a:cubicBezTo>
                      <a:pt x="2843" y="0"/>
                      <a:pt x="2839" y="1"/>
                      <a:pt x="2835" y="1"/>
                    </a:cubicBezTo>
                    <a:cubicBezTo>
                      <a:pt x="1925" y="111"/>
                      <a:pt x="999" y="188"/>
                      <a:pt x="84" y="227"/>
                    </a:cubicBezTo>
                    <a:cubicBezTo>
                      <a:pt x="38" y="228"/>
                      <a:pt x="0" y="266"/>
                      <a:pt x="1" y="313"/>
                    </a:cubicBezTo>
                    <a:cubicBezTo>
                      <a:pt x="2" y="359"/>
                      <a:pt x="40" y="396"/>
                      <a:pt x="85" y="396"/>
                    </a:cubicBezTo>
                    <a:cubicBezTo>
                      <a:pt x="86" y="396"/>
                      <a:pt x="87" y="396"/>
                      <a:pt x="87" y="396"/>
                    </a:cubicBezTo>
                    <a:lnTo>
                      <a:pt x="91" y="396"/>
                    </a:lnTo>
                    <a:cubicBezTo>
                      <a:pt x="1011" y="355"/>
                      <a:pt x="1940" y="279"/>
                      <a:pt x="2854" y="168"/>
                    </a:cubicBezTo>
                    <a:cubicBezTo>
                      <a:pt x="2902" y="164"/>
                      <a:pt x="2936" y="122"/>
                      <a:pt x="2931" y="75"/>
                    </a:cubicBezTo>
                    <a:cubicBezTo>
                      <a:pt x="2925" y="32"/>
                      <a:pt x="2889" y="0"/>
                      <a:pt x="2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3812875" y="1353475"/>
                <a:ext cx="57000" cy="9825"/>
              </a:xfrm>
              <a:custGeom>
                <a:rect b="b" l="l" r="r" t="t"/>
                <a:pathLst>
                  <a:path extrusionOk="0" h="393" w="2280">
                    <a:moveTo>
                      <a:pt x="2199" y="0"/>
                    </a:moveTo>
                    <a:cubicBezTo>
                      <a:pt x="1494" y="5"/>
                      <a:pt x="790" y="81"/>
                      <a:pt x="100" y="226"/>
                    </a:cubicBezTo>
                    <a:cubicBezTo>
                      <a:pt x="0" y="247"/>
                      <a:pt x="15" y="391"/>
                      <a:pt x="116" y="392"/>
                    </a:cubicBezTo>
                    <a:cubicBezTo>
                      <a:pt x="123" y="392"/>
                      <a:pt x="128" y="391"/>
                      <a:pt x="134" y="390"/>
                    </a:cubicBezTo>
                    <a:cubicBezTo>
                      <a:pt x="814" y="250"/>
                      <a:pt x="1506" y="175"/>
                      <a:pt x="2201" y="169"/>
                    </a:cubicBezTo>
                    <a:cubicBezTo>
                      <a:pt x="2246" y="166"/>
                      <a:pt x="2280" y="129"/>
                      <a:pt x="2280" y="84"/>
                    </a:cubicBezTo>
                    <a:cubicBezTo>
                      <a:pt x="2280" y="40"/>
                      <a:pt x="2245" y="2"/>
                      <a:pt x="2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29"/>
            <p:cNvGrpSpPr/>
            <p:nvPr/>
          </p:nvGrpSpPr>
          <p:grpSpPr>
            <a:xfrm>
              <a:off x="6831100" y="667929"/>
              <a:ext cx="1379284" cy="1494384"/>
              <a:chOff x="3612275" y="316675"/>
              <a:chExt cx="623800" cy="675825"/>
            </a:xfrm>
          </p:grpSpPr>
          <p:sp>
            <p:nvSpPr>
              <p:cNvPr id="733" name="Google Shape;733;p29"/>
              <p:cNvSpPr/>
              <p:nvPr/>
            </p:nvSpPr>
            <p:spPr>
              <a:xfrm>
                <a:off x="3612275" y="316675"/>
                <a:ext cx="623800" cy="675825"/>
              </a:xfrm>
              <a:custGeom>
                <a:rect b="b" l="l" r="r" t="t"/>
                <a:pathLst>
                  <a:path extrusionOk="0" h="27033" w="24952">
                    <a:moveTo>
                      <a:pt x="12467" y="1"/>
                    </a:moveTo>
                    <a:cubicBezTo>
                      <a:pt x="11956" y="3"/>
                      <a:pt x="11457" y="152"/>
                      <a:pt x="11027" y="429"/>
                    </a:cubicBezTo>
                    <a:cubicBezTo>
                      <a:pt x="9535" y="1395"/>
                      <a:pt x="7809" y="1884"/>
                      <a:pt x="5898" y="1884"/>
                    </a:cubicBezTo>
                    <a:cubicBezTo>
                      <a:pt x="4833" y="1884"/>
                      <a:pt x="3968" y="1736"/>
                      <a:pt x="3394" y="1638"/>
                    </a:cubicBezTo>
                    <a:cubicBezTo>
                      <a:pt x="3070" y="1582"/>
                      <a:pt x="2874" y="1549"/>
                      <a:pt x="2691" y="1549"/>
                    </a:cubicBezTo>
                    <a:cubicBezTo>
                      <a:pt x="1224" y="1550"/>
                      <a:pt x="31" y="2737"/>
                      <a:pt x="24" y="4204"/>
                    </a:cubicBezTo>
                    <a:cubicBezTo>
                      <a:pt x="0" y="8781"/>
                      <a:pt x="918" y="13015"/>
                      <a:pt x="2754" y="16792"/>
                    </a:cubicBezTo>
                    <a:cubicBezTo>
                      <a:pt x="4591" y="20571"/>
                      <a:pt x="7320" y="23837"/>
                      <a:pt x="10865" y="26497"/>
                    </a:cubicBezTo>
                    <a:cubicBezTo>
                      <a:pt x="11325" y="26845"/>
                      <a:pt x="11887" y="27032"/>
                      <a:pt x="12463" y="27032"/>
                    </a:cubicBezTo>
                    <a:cubicBezTo>
                      <a:pt x="12465" y="27032"/>
                      <a:pt x="12467" y="27032"/>
                      <a:pt x="12468" y="27032"/>
                    </a:cubicBezTo>
                    <a:lnTo>
                      <a:pt x="12470" y="27032"/>
                    </a:lnTo>
                    <a:cubicBezTo>
                      <a:pt x="12472" y="27032"/>
                      <a:pt x="12473" y="27032"/>
                      <a:pt x="12475" y="27032"/>
                    </a:cubicBezTo>
                    <a:cubicBezTo>
                      <a:pt x="13054" y="27032"/>
                      <a:pt x="13616" y="26843"/>
                      <a:pt x="14077" y="26493"/>
                    </a:cubicBezTo>
                    <a:cubicBezTo>
                      <a:pt x="17692" y="23760"/>
                      <a:pt x="20451" y="20440"/>
                      <a:pt x="22279" y="16625"/>
                    </a:cubicBezTo>
                    <a:cubicBezTo>
                      <a:pt x="24061" y="12906"/>
                      <a:pt x="24952" y="8727"/>
                      <a:pt x="24928" y="4205"/>
                    </a:cubicBezTo>
                    <a:cubicBezTo>
                      <a:pt x="24920" y="2737"/>
                      <a:pt x="23727" y="1550"/>
                      <a:pt x="22259" y="1549"/>
                    </a:cubicBezTo>
                    <a:cubicBezTo>
                      <a:pt x="22059" y="1549"/>
                      <a:pt x="21833" y="1586"/>
                      <a:pt x="21491" y="1643"/>
                    </a:cubicBezTo>
                    <a:cubicBezTo>
                      <a:pt x="20922" y="1738"/>
                      <a:pt x="20062" y="1879"/>
                      <a:pt x="19033" y="1879"/>
                    </a:cubicBezTo>
                    <a:cubicBezTo>
                      <a:pt x="17141" y="1879"/>
                      <a:pt x="15420" y="1390"/>
                      <a:pt x="13918" y="424"/>
                    </a:cubicBezTo>
                    <a:cubicBezTo>
                      <a:pt x="13489" y="148"/>
                      <a:pt x="12989" y="1"/>
                      <a:pt x="12479" y="1"/>
                    </a:cubicBezTo>
                    <a:close/>
                  </a:path>
                </a:pathLst>
              </a:custGeom>
              <a:solidFill>
                <a:srgbClr val="B7B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3612275" y="316675"/>
                <a:ext cx="623800" cy="675825"/>
              </a:xfrm>
              <a:custGeom>
                <a:rect b="b" l="l" r="r" t="t"/>
                <a:pathLst>
                  <a:path extrusionOk="0" h="27033" w="24952">
                    <a:moveTo>
                      <a:pt x="12467" y="1"/>
                    </a:moveTo>
                    <a:cubicBezTo>
                      <a:pt x="11956" y="3"/>
                      <a:pt x="11457" y="152"/>
                      <a:pt x="11027" y="429"/>
                    </a:cubicBezTo>
                    <a:cubicBezTo>
                      <a:pt x="9535" y="1395"/>
                      <a:pt x="7809" y="1884"/>
                      <a:pt x="5898" y="1884"/>
                    </a:cubicBezTo>
                    <a:cubicBezTo>
                      <a:pt x="4833" y="1884"/>
                      <a:pt x="3968" y="1736"/>
                      <a:pt x="3394" y="1638"/>
                    </a:cubicBezTo>
                    <a:cubicBezTo>
                      <a:pt x="3070" y="1582"/>
                      <a:pt x="2874" y="1549"/>
                      <a:pt x="2691" y="1549"/>
                    </a:cubicBezTo>
                    <a:cubicBezTo>
                      <a:pt x="1224" y="1550"/>
                      <a:pt x="31" y="2737"/>
                      <a:pt x="24" y="4204"/>
                    </a:cubicBezTo>
                    <a:cubicBezTo>
                      <a:pt x="0" y="8781"/>
                      <a:pt x="918" y="13015"/>
                      <a:pt x="2754" y="16792"/>
                    </a:cubicBezTo>
                    <a:cubicBezTo>
                      <a:pt x="4591" y="20571"/>
                      <a:pt x="7320" y="23837"/>
                      <a:pt x="10865" y="26497"/>
                    </a:cubicBezTo>
                    <a:cubicBezTo>
                      <a:pt x="11325" y="26845"/>
                      <a:pt x="11887" y="27032"/>
                      <a:pt x="12463" y="27032"/>
                    </a:cubicBezTo>
                    <a:cubicBezTo>
                      <a:pt x="12465" y="27032"/>
                      <a:pt x="12467" y="27032"/>
                      <a:pt x="12468" y="27032"/>
                    </a:cubicBezTo>
                    <a:lnTo>
                      <a:pt x="12470" y="27032"/>
                    </a:lnTo>
                    <a:cubicBezTo>
                      <a:pt x="12472" y="27032"/>
                      <a:pt x="12473" y="27032"/>
                      <a:pt x="12475" y="27032"/>
                    </a:cubicBezTo>
                    <a:cubicBezTo>
                      <a:pt x="13054" y="27032"/>
                      <a:pt x="13616" y="26843"/>
                      <a:pt x="14077" y="26493"/>
                    </a:cubicBezTo>
                    <a:cubicBezTo>
                      <a:pt x="17692" y="23760"/>
                      <a:pt x="20451" y="20440"/>
                      <a:pt x="22279" y="16625"/>
                    </a:cubicBezTo>
                    <a:cubicBezTo>
                      <a:pt x="24061" y="12906"/>
                      <a:pt x="24952" y="8727"/>
                      <a:pt x="24928" y="4205"/>
                    </a:cubicBezTo>
                    <a:cubicBezTo>
                      <a:pt x="24920" y="2737"/>
                      <a:pt x="23727" y="1550"/>
                      <a:pt x="22259" y="1549"/>
                    </a:cubicBezTo>
                    <a:cubicBezTo>
                      <a:pt x="22059" y="1549"/>
                      <a:pt x="21833" y="1586"/>
                      <a:pt x="21491" y="1643"/>
                    </a:cubicBezTo>
                    <a:cubicBezTo>
                      <a:pt x="20922" y="1738"/>
                      <a:pt x="20062" y="1879"/>
                      <a:pt x="19033" y="1879"/>
                    </a:cubicBezTo>
                    <a:cubicBezTo>
                      <a:pt x="17141" y="1879"/>
                      <a:pt x="15420" y="1390"/>
                      <a:pt x="13918" y="424"/>
                    </a:cubicBezTo>
                    <a:cubicBezTo>
                      <a:pt x="13489" y="148"/>
                      <a:pt x="12989" y="1"/>
                      <a:pt x="124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3636200" y="341500"/>
                <a:ext cx="575950" cy="626200"/>
              </a:xfrm>
              <a:custGeom>
                <a:rect b="b" l="l" r="r" t="t"/>
                <a:pathLst>
                  <a:path extrusionOk="0" h="25048" w="23038">
                    <a:moveTo>
                      <a:pt x="11526" y="0"/>
                    </a:moveTo>
                    <a:cubicBezTo>
                      <a:pt x="11524" y="0"/>
                      <a:pt x="11522" y="0"/>
                      <a:pt x="11521" y="0"/>
                    </a:cubicBezTo>
                    <a:lnTo>
                      <a:pt x="11513" y="0"/>
                    </a:lnTo>
                    <a:cubicBezTo>
                      <a:pt x="11122" y="1"/>
                      <a:pt x="10740" y="115"/>
                      <a:pt x="10412" y="327"/>
                    </a:cubicBezTo>
                    <a:cubicBezTo>
                      <a:pt x="8880" y="1317"/>
                      <a:pt x="7114" y="1819"/>
                      <a:pt x="5163" y="1819"/>
                    </a:cubicBezTo>
                    <a:cubicBezTo>
                      <a:pt x="4088" y="1819"/>
                      <a:pt x="3190" y="1666"/>
                      <a:pt x="2653" y="1574"/>
                    </a:cubicBezTo>
                    <a:cubicBezTo>
                      <a:pt x="2377" y="1527"/>
                      <a:pt x="2195" y="1496"/>
                      <a:pt x="2065" y="1496"/>
                    </a:cubicBezTo>
                    <a:cubicBezTo>
                      <a:pt x="942" y="1497"/>
                      <a:pt x="30" y="2404"/>
                      <a:pt x="23" y="3527"/>
                    </a:cubicBezTo>
                    <a:cubicBezTo>
                      <a:pt x="1" y="7866"/>
                      <a:pt x="869" y="11878"/>
                      <a:pt x="2607" y="15453"/>
                    </a:cubicBezTo>
                    <a:cubicBezTo>
                      <a:pt x="4345" y="19028"/>
                      <a:pt x="6929" y="22118"/>
                      <a:pt x="10286" y="24638"/>
                    </a:cubicBezTo>
                    <a:cubicBezTo>
                      <a:pt x="10638" y="24904"/>
                      <a:pt x="11067" y="25047"/>
                      <a:pt x="11509" y="25047"/>
                    </a:cubicBezTo>
                    <a:cubicBezTo>
                      <a:pt x="11510" y="25047"/>
                      <a:pt x="11512" y="25047"/>
                      <a:pt x="11513" y="25047"/>
                    </a:cubicBezTo>
                    <a:cubicBezTo>
                      <a:pt x="11957" y="25047"/>
                      <a:pt x="12388" y="24904"/>
                      <a:pt x="12742" y="24635"/>
                    </a:cubicBezTo>
                    <a:cubicBezTo>
                      <a:pt x="16166" y="22047"/>
                      <a:pt x="18779" y="18904"/>
                      <a:pt x="20508" y="15295"/>
                    </a:cubicBezTo>
                    <a:cubicBezTo>
                      <a:pt x="22194" y="11775"/>
                      <a:pt x="23037" y="7816"/>
                      <a:pt x="23015" y="3528"/>
                    </a:cubicBezTo>
                    <a:cubicBezTo>
                      <a:pt x="23008" y="2405"/>
                      <a:pt x="22096" y="1497"/>
                      <a:pt x="20973" y="1497"/>
                    </a:cubicBezTo>
                    <a:cubicBezTo>
                      <a:pt x="20824" y="1497"/>
                      <a:pt x="20624" y="1530"/>
                      <a:pt x="20320" y="1580"/>
                    </a:cubicBezTo>
                    <a:cubicBezTo>
                      <a:pt x="19752" y="1673"/>
                      <a:pt x="18895" y="1816"/>
                      <a:pt x="17857" y="1816"/>
                    </a:cubicBezTo>
                    <a:cubicBezTo>
                      <a:pt x="15923" y="1816"/>
                      <a:pt x="14162" y="1314"/>
                      <a:pt x="12623" y="323"/>
                    </a:cubicBezTo>
                    <a:cubicBezTo>
                      <a:pt x="12295" y="113"/>
                      <a:pt x="11915" y="0"/>
                      <a:pt x="11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3642200" y="347500"/>
                <a:ext cx="563950" cy="614175"/>
              </a:xfrm>
              <a:custGeom>
                <a:rect b="b" l="l" r="r" t="t"/>
                <a:pathLst>
                  <a:path extrusionOk="0" h="24567" w="22558">
                    <a:moveTo>
                      <a:pt x="11286" y="0"/>
                    </a:moveTo>
                    <a:cubicBezTo>
                      <a:pt x="11284" y="0"/>
                      <a:pt x="11282" y="0"/>
                      <a:pt x="11281" y="1"/>
                    </a:cubicBezTo>
                    <a:lnTo>
                      <a:pt x="11274" y="1"/>
                    </a:lnTo>
                    <a:cubicBezTo>
                      <a:pt x="10930" y="2"/>
                      <a:pt x="10592" y="102"/>
                      <a:pt x="10302" y="289"/>
                    </a:cubicBezTo>
                    <a:cubicBezTo>
                      <a:pt x="8731" y="1305"/>
                      <a:pt x="6922" y="1819"/>
                      <a:pt x="4923" y="1819"/>
                    </a:cubicBezTo>
                    <a:cubicBezTo>
                      <a:pt x="3828" y="1819"/>
                      <a:pt x="2917" y="1664"/>
                      <a:pt x="2372" y="1571"/>
                    </a:cubicBezTo>
                    <a:cubicBezTo>
                      <a:pt x="2109" y="1526"/>
                      <a:pt x="1934" y="1496"/>
                      <a:pt x="1825" y="1496"/>
                    </a:cubicBezTo>
                    <a:cubicBezTo>
                      <a:pt x="833" y="1497"/>
                      <a:pt x="30" y="2297"/>
                      <a:pt x="24" y="3289"/>
                    </a:cubicBezTo>
                    <a:cubicBezTo>
                      <a:pt x="1" y="7590"/>
                      <a:pt x="862" y="11567"/>
                      <a:pt x="2583" y="15108"/>
                    </a:cubicBezTo>
                    <a:cubicBezTo>
                      <a:pt x="4304" y="18648"/>
                      <a:pt x="6864" y="21708"/>
                      <a:pt x="10190" y="24206"/>
                    </a:cubicBezTo>
                    <a:cubicBezTo>
                      <a:pt x="10501" y="24440"/>
                      <a:pt x="10879" y="24566"/>
                      <a:pt x="11269" y="24566"/>
                    </a:cubicBezTo>
                    <a:cubicBezTo>
                      <a:pt x="11270" y="24566"/>
                      <a:pt x="11272" y="24566"/>
                      <a:pt x="11273" y="24566"/>
                    </a:cubicBezTo>
                    <a:cubicBezTo>
                      <a:pt x="11275" y="24566"/>
                      <a:pt x="11276" y="24566"/>
                      <a:pt x="11278" y="24566"/>
                    </a:cubicBezTo>
                    <a:cubicBezTo>
                      <a:pt x="11668" y="24566"/>
                      <a:pt x="12047" y="24438"/>
                      <a:pt x="12357" y="24202"/>
                    </a:cubicBezTo>
                    <a:cubicBezTo>
                      <a:pt x="15750" y="21638"/>
                      <a:pt x="18339" y="18524"/>
                      <a:pt x="20051" y="14951"/>
                    </a:cubicBezTo>
                    <a:cubicBezTo>
                      <a:pt x="21722" y="11464"/>
                      <a:pt x="22557" y="7539"/>
                      <a:pt x="22535" y="3289"/>
                    </a:cubicBezTo>
                    <a:cubicBezTo>
                      <a:pt x="22529" y="2297"/>
                      <a:pt x="21725" y="1497"/>
                      <a:pt x="20733" y="1496"/>
                    </a:cubicBezTo>
                    <a:cubicBezTo>
                      <a:pt x="20605" y="1496"/>
                      <a:pt x="20401" y="1530"/>
                      <a:pt x="20120" y="1577"/>
                    </a:cubicBezTo>
                    <a:cubicBezTo>
                      <a:pt x="19544" y="1671"/>
                      <a:pt x="18675" y="1815"/>
                      <a:pt x="17617" y="1815"/>
                    </a:cubicBezTo>
                    <a:cubicBezTo>
                      <a:pt x="15636" y="1815"/>
                      <a:pt x="13831" y="1301"/>
                      <a:pt x="12253" y="285"/>
                    </a:cubicBezTo>
                    <a:cubicBezTo>
                      <a:pt x="11964" y="100"/>
                      <a:pt x="11629" y="0"/>
                      <a:pt x="1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3812250" y="445650"/>
                <a:ext cx="227000" cy="292025"/>
              </a:xfrm>
              <a:custGeom>
                <a:rect b="b" l="l" r="r" t="t"/>
                <a:pathLst>
                  <a:path extrusionOk="0" h="11681" w="9080">
                    <a:moveTo>
                      <a:pt x="4536" y="2043"/>
                    </a:moveTo>
                    <a:cubicBezTo>
                      <a:pt x="4537" y="2043"/>
                      <a:pt x="4538" y="2043"/>
                      <a:pt x="4539" y="2043"/>
                    </a:cubicBezTo>
                    <a:cubicBezTo>
                      <a:pt x="5128" y="2043"/>
                      <a:pt x="5637" y="2408"/>
                      <a:pt x="5751" y="2913"/>
                    </a:cubicBezTo>
                    <a:cubicBezTo>
                      <a:pt x="5775" y="3019"/>
                      <a:pt x="5777" y="3058"/>
                      <a:pt x="5774" y="3495"/>
                    </a:cubicBezTo>
                    <a:cubicBezTo>
                      <a:pt x="5772" y="3659"/>
                      <a:pt x="5771" y="3877"/>
                      <a:pt x="5771" y="4171"/>
                    </a:cubicBezTo>
                    <a:lnTo>
                      <a:pt x="3306" y="4171"/>
                    </a:lnTo>
                    <a:cubicBezTo>
                      <a:pt x="3306" y="3877"/>
                      <a:pt x="3305" y="3658"/>
                      <a:pt x="3304" y="3494"/>
                    </a:cubicBezTo>
                    <a:cubicBezTo>
                      <a:pt x="3301" y="3053"/>
                      <a:pt x="3302" y="3020"/>
                      <a:pt x="3326" y="2913"/>
                    </a:cubicBezTo>
                    <a:cubicBezTo>
                      <a:pt x="3440" y="2409"/>
                      <a:pt x="3948" y="2043"/>
                      <a:pt x="4536" y="2043"/>
                    </a:cubicBezTo>
                    <a:close/>
                    <a:moveTo>
                      <a:pt x="4539" y="1"/>
                    </a:moveTo>
                    <a:cubicBezTo>
                      <a:pt x="2674" y="1"/>
                      <a:pt x="1159" y="1400"/>
                      <a:pt x="1159" y="3120"/>
                    </a:cubicBezTo>
                    <a:lnTo>
                      <a:pt x="1159" y="4175"/>
                    </a:lnTo>
                    <a:cubicBezTo>
                      <a:pt x="609" y="4227"/>
                      <a:pt x="144" y="4612"/>
                      <a:pt x="29" y="5130"/>
                    </a:cubicBezTo>
                    <a:cubicBezTo>
                      <a:pt x="11" y="5207"/>
                      <a:pt x="3" y="5243"/>
                      <a:pt x="1" y="7886"/>
                    </a:cubicBezTo>
                    <a:lnTo>
                      <a:pt x="1" y="10466"/>
                    </a:lnTo>
                    <a:cubicBezTo>
                      <a:pt x="1" y="11135"/>
                      <a:pt x="576" y="11679"/>
                      <a:pt x="1285" y="11679"/>
                    </a:cubicBezTo>
                    <a:lnTo>
                      <a:pt x="7792" y="11680"/>
                    </a:lnTo>
                    <a:cubicBezTo>
                      <a:pt x="8501" y="11680"/>
                      <a:pt x="9078" y="11135"/>
                      <a:pt x="9078" y="10464"/>
                    </a:cubicBezTo>
                    <a:cubicBezTo>
                      <a:pt x="9080" y="5305"/>
                      <a:pt x="9070" y="5248"/>
                      <a:pt x="9061" y="5193"/>
                    </a:cubicBezTo>
                    <a:cubicBezTo>
                      <a:pt x="8969" y="4640"/>
                      <a:pt x="8498" y="4229"/>
                      <a:pt x="7919" y="4176"/>
                    </a:cubicBezTo>
                    <a:lnTo>
                      <a:pt x="7919" y="3120"/>
                    </a:lnTo>
                    <a:cubicBezTo>
                      <a:pt x="7919" y="1400"/>
                      <a:pt x="6402" y="1"/>
                      <a:pt x="4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3824700" y="458250"/>
                <a:ext cx="202000" cy="266850"/>
              </a:xfrm>
              <a:custGeom>
                <a:rect b="b" l="l" r="r" t="t"/>
                <a:pathLst>
                  <a:path extrusionOk="0" h="10674" w="8080">
                    <a:moveTo>
                      <a:pt x="4041" y="1036"/>
                    </a:moveTo>
                    <a:cubicBezTo>
                      <a:pt x="4880" y="1036"/>
                      <a:pt x="5581" y="1578"/>
                      <a:pt x="5743" y="2298"/>
                    </a:cubicBezTo>
                    <a:cubicBezTo>
                      <a:pt x="5804" y="2566"/>
                      <a:pt x="5768" y="2627"/>
                      <a:pt x="5779" y="4169"/>
                    </a:cubicBezTo>
                    <a:lnTo>
                      <a:pt x="2304" y="4169"/>
                    </a:lnTo>
                    <a:cubicBezTo>
                      <a:pt x="2314" y="2625"/>
                      <a:pt x="2278" y="2566"/>
                      <a:pt x="2339" y="2298"/>
                    </a:cubicBezTo>
                    <a:cubicBezTo>
                      <a:pt x="2501" y="1578"/>
                      <a:pt x="3202" y="1036"/>
                      <a:pt x="4041" y="1036"/>
                    </a:cubicBezTo>
                    <a:close/>
                    <a:moveTo>
                      <a:pt x="4041" y="5659"/>
                    </a:moveTo>
                    <a:cubicBezTo>
                      <a:pt x="4624" y="5659"/>
                      <a:pt x="5099" y="6090"/>
                      <a:pt x="5099" y="6621"/>
                    </a:cubicBezTo>
                    <a:cubicBezTo>
                      <a:pt x="5099" y="6940"/>
                      <a:pt x="4926" y="7223"/>
                      <a:pt x="4662" y="7398"/>
                    </a:cubicBezTo>
                    <a:lnTo>
                      <a:pt x="5025" y="8944"/>
                    </a:lnTo>
                    <a:cubicBezTo>
                      <a:pt x="5027" y="8955"/>
                      <a:pt x="5029" y="8964"/>
                      <a:pt x="5030" y="8974"/>
                    </a:cubicBezTo>
                    <a:cubicBezTo>
                      <a:pt x="5036" y="9043"/>
                      <a:pt x="5015" y="9110"/>
                      <a:pt x="4968" y="9161"/>
                    </a:cubicBezTo>
                    <a:cubicBezTo>
                      <a:pt x="4912" y="9222"/>
                      <a:pt x="4834" y="9257"/>
                      <a:pt x="4751" y="9257"/>
                    </a:cubicBezTo>
                    <a:cubicBezTo>
                      <a:pt x="4750" y="9257"/>
                      <a:pt x="4749" y="9257"/>
                      <a:pt x="4748" y="9257"/>
                    </a:cubicBezTo>
                    <a:lnTo>
                      <a:pt x="3334" y="9257"/>
                    </a:lnTo>
                    <a:cubicBezTo>
                      <a:pt x="3332" y="9257"/>
                      <a:pt x="3331" y="9257"/>
                      <a:pt x="3330" y="9257"/>
                    </a:cubicBezTo>
                    <a:cubicBezTo>
                      <a:pt x="3247" y="9257"/>
                      <a:pt x="3168" y="9222"/>
                      <a:pt x="3113" y="9161"/>
                    </a:cubicBezTo>
                    <a:cubicBezTo>
                      <a:pt x="3074" y="9117"/>
                      <a:pt x="3051" y="9062"/>
                      <a:pt x="3050" y="9004"/>
                    </a:cubicBezTo>
                    <a:cubicBezTo>
                      <a:pt x="3049" y="8984"/>
                      <a:pt x="3051" y="8964"/>
                      <a:pt x="3056" y="8944"/>
                    </a:cubicBezTo>
                    <a:lnTo>
                      <a:pt x="3420" y="7398"/>
                    </a:lnTo>
                    <a:cubicBezTo>
                      <a:pt x="3156" y="7223"/>
                      <a:pt x="2983" y="6940"/>
                      <a:pt x="2983" y="6621"/>
                    </a:cubicBezTo>
                    <a:cubicBezTo>
                      <a:pt x="2983" y="6090"/>
                      <a:pt x="3457" y="5659"/>
                      <a:pt x="4041" y="5659"/>
                    </a:cubicBezTo>
                    <a:close/>
                    <a:moveTo>
                      <a:pt x="4041" y="1"/>
                    </a:moveTo>
                    <a:cubicBezTo>
                      <a:pt x="2466" y="1"/>
                      <a:pt x="1164" y="1162"/>
                      <a:pt x="1164" y="2616"/>
                    </a:cubicBezTo>
                    <a:lnTo>
                      <a:pt x="1164" y="4169"/>
                    </a:lnTo>
                    <a:lnTo>
                      <a:pt x="787" y="4169"/>
                    </a:lnTo>
                    <a:cubicBezTo>
                      <a:pt x="398" y="4169"/>
                      <a:pt x="92" y="4423"/>
                      <a:pt x="21" y="4738"/>
                    </a:cubicBezTo>
                    <a:cubicBezTo>
                      <a:pt x="0" y="4830"/>
                      <a:pt x="6" y="9958"/>
                      <a:pt x="6" y="9962"/>
                    </a:cubicBezTo>
                    <a:cubicBezTo>
                      <a:pt x="6" y="10338"/>
                      <a:pt x="338" y="10673"/>
                      <a:pt x="787" y="10673"/>
                    </a:cubicBezTo>
                    <a:lnTo>
                      <a:pt x="7294" y="10673"/>
                    </a:lnTo>
                    <a:cubicBezTo>
                      <a:pt x="7742" y="10673"/>
                      <a:pt x="8077" y="10341"/>
                      <a:pt x="8077" y="9962"/>
                    </a:cubicBezTo>
                    <a:cubicBezTo>
                      <a:pt x="8077" y="9959"/>
                      <a:pt x="8080" y="4843"/>
                      <a:pt x="8068" y="4773"/>
                    </a:cubicBezTo>
                    <a:cubicBezTo>
                      <a:pt x="8012" y="4440"/>
                      <a:pt x="7696" y="4169"/>
                      <a:pt x="7295" y="4169"/>
                    </a:cubicBezTo>
                    <a:lnTo>
                      <a:pt x="6918" y="4169"/>
                    </a:lnTo>
                    <a:lnTo>
                      <a:pt x="6918" y="2616"/>
                    </a:lnTo>
                    <a:cubicBezTo>
                      <a:pt x="6918" y="1160"/>
                      <a:pt x="5613" y="1"/>
                      <a:pt x="4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 txBox="1"/>
          <p:nvPr>
            <p:ph idx="1" type="subTitle"/>
          </p:nvPr>
        </p:nvSpPr>
        <p:spPr>
          <a:xfrm>
            <a:off x="195475" y="1405000"/>
            <a:ext cx="49722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focal point of this project is the Wi-Fi de-authentication attack and to find the vulnerabilitie</a:t>
            </a:r>
            <a:r>
              <a:rPr lang="en" sz="1800"/>
              <a:t>s </a:t>
            </a:r>
            <a:r>
              <a:rPr lang="en" sz="1800"/>
              <a:t>in the different Wi-Fi networks. This project will show the importance of having a strong and unbreakable password, which will protect our networks from exploitation. These WIFI networks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different levels of security standards and different ways of exploiting them, wherein we try to create an attack surface for each of them.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745" name="Google Shape;745;p30"/>
          <p:cNvGrpSpPr/>
          <p:nvPr/>
        </p:nvGrpSpPr>
        <p:grpSpPr>
          <a:xfrm>
            <a:off x="5728699" y="2449020"/>
            <a:ext cx="2608588" cy="1809308"/>
            <a:chOff x="2519575" y="3485200"/>
            <a:chExt cx="438050" cy="303825"/>
          </a:xfrm>
        </p:grpSpPr>
        <p:sp>
          <p:nvSpPr>
            <p:cNvPr id="746" name="Google Shape;746;p30"/>
            <p:cNvSpPr/>
            <p:nvPr/>
          </p:nvSpPr>
          <p:spPr>
            <a:xfrm>
              <a:off x="2519575" y="3485200"/>
              <a:ext cx="438050" cy="303825"/>
            </a:xfrm>
            <a:custGeom>
              <a:rect b="b" l="l" r="r" t="t"/>
              <a:pathLst>
                <a:path extrusionOk="0" h="12153" w="17522">
                  <a:moveTo>
                    <a:pt x="1311" y="0"/>
                  </a:moveTo>
                  <a:cubicBezTo>
                    <a:pt x="589" y="2"/>
                    <a:pt x="3" y="588"/>
                    <a:pt x="1" y="1311"/>
                  </a:cubicBezTo>
                  <a:lnTo>
                    <a:pt x="1" y="11866"/>
                  </a:lnTo>
                  <a:cubicBezTo>
                    <a:pt x="1" y="12038"/>
                    <a:pt x="142" y="12153"/>
                    <a:pt x="289" y="12153"/>
                  </a:cubicBezTo>
                  <a:cubicBezTo>
                    <a:pt x="360" y="12153"/>
                    <a:pt x="431" y="12127"/>
                    <a:pt x="489" y="12069"/>
                  </a:cubicBezTo>
                  <a:lnTo>
                    <a:pt x="2615" y="10034"/>
                  </a:lnTo>
                  <a:cubicBezTo>
                    <a:pt x="3008" y="9658"/>
                    <a:pt x="3530" y="9448"/>
                    <a:pt x="4074" y="9448"/>
                  </a:cubicBezTo>
                  <a:lnTo>
                    <a:pt x="16210" y="9448"/>
                  </a:lnTo>
                  <a:cubicBezTo>
                    <a:pt x="16933" y="9446"/>
                    <a:pt x="17518" y="8861"/>
                    <a:pt x="17521" y="8137"/>
                  </a:cubicBezTo>
                  <a:lnTo>
                    <a:pt x="17521" y="1311"/>
                  </a:lnTo>
                  <a:cubicBezTo>
                    <a:pt x="17519" y="588"/>
                    <a:pt x="16933" y="2"/>
                    <a:pt x="16210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527225" y="3493925"/>
              <a:ext cx="422750" cy="220950"/>
            </a:xfrm>
            <a:custGeom>
              <a:rect b="b" l="l" r="r" t="t"/>
              <a:pathLst>
                <a:path extrusionOk="0" h="8838" w="16910">
                  <a:moveTo>
                    <a:pt x="1005" y="0"/>
                  </a:moveTo>
                  <a:cubicBezTo>
                    <a:pt x="450" y="0"/>
                    <a:pt x="0" y="450"/>
                    <a:pt x="0" y="1005"/>
                  </a:cubicBezTo>
                  <a:lnTo>
                    <a:pt x="0" y="7832"/>
                  </a:lnTo>
                  <a:cubicBezTo>
                    <a:pt x="0" y="8388"/>
                    <a:pt x="450" y="8838"/>
                    <a:pt x="1005" y="8838"/>
                  </a:cubicBezTo>
                  <a:lnTo>
                    <a:pt x="15904" y="8838"/>
                  </a:lnTo>
                  <a:cubicBezTo>
                    <a:pt x="16460" y="8838"/>
                    <a:pt x="16910" y="8388"/>
                    <a:pt x="16910" y="7832"/>
                  </a:cubicBezTo>
                  <a:lnTo>
                    <a:pt x="16910" y="1005"/>
                  </a:lnTo>
                  <a:cubicBezTo>
                    <a:pt x="16910" y="450"/>
                    <a:pt x="16460" y="0"/>
                    <a:pt x="15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555225" y="3598575"/>
              <a:ext cx="249775" cy="11625"/>
            </a:xfrm>
            <a:custGeom>
              <a:rect b="b" l="l" r="r" t="t"/>
              <a:pathLst>
                <a:path extrusionOk="0" h="465" w="9991">
                  <a:moveTo>
                    <a:pt x="0" y="0"/>
                  </a:moveTo>
                  <a:lnTo>
                    <a:pt x="0" y="465"/>
                  </a:lnTo>
                  <a:lnTo>
                    <a:pt x="9990" y="465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2555225" y="3572975"/>
              <a:ext cx="259925" cy="11650"/>
            </a:xfrm>
            <a:custGeom>
              <a:rect b="b" l="l" r="r" t="t"/>
              <a:pathLst>
                <a:path extrusionOk="0" h="466" w="10397">
                  <a:moveTo>
                    <a:pt x="0" y="0"/>
                  </a:moveTo>
                  <a:lnTo>
                    <a:pt x="0" y="465"/>
                  </a:lnTo>
                  <a:lnTo>
                    <a:pt x="10397" y="465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2555225" y="3547375"/>
              <a:ext cx="313675" cy="11650"/>
            </a:xfrm>
            <a:custGeom>
              <a:rect b="b" l="l" r="r" t="t"/>
              <a:pathLst>
                <a:path extrusionOk="0" h="466" w="12547">
                  <a:moveTo>
                    <a:pt x="0" y="1"/>
                  </a:moveTo>
                  <a:lnTo>
                    <a:pt x="0" y="465"/>
                  </a:lnTo>
                  <a:lnTo>
                    <a:pt x="12547" y="465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555225" y="3521775"/>
              <a:ext cx="313675" cy="11650"/>
            </a:xfrm>
            <a:custGeom>
              <a:rect b="b" l="l" r="r" t="t"/>
              <a:pathLst>
                <a:path extrusionOk="0" h="466" w="12547">
                  <a:moveTo>
                    <a:pt x="0" y="1"/>
                  </a:moveTo>
                  <a:lnTo>
                    <a:pt x="0" y="466"/>
                  </a:lnTo>
                  <a:lnTo>
                    <a:pt x="12547" y="466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756225" y="3661875"/>
              <a:ext cx="165750" cy="11625"/>
            </a:xfrm>
            <a:custGeom>
              <a:rect b="b" l="l" r="r" t="t"/>
              <a:pathLst>
                <a:path extrusionOk="0" h="465" w="6630">
                  <a:moveTo>
                    <a:pt x="1" y="0"/>
                  </a:moveTo>
                  <a:lnTo>
                    <a:pt x="1" y="465"/>
                  </a:lnTo>
                  <a:lnTo>
                    <a:pt x="6630" y="465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694525" y="3636275"/>
              <a:ext cx="227450" cy="11650"/>
            </a:xfrm>
            <a:custGeom>
              <a:rect b="b" l="l" r="r" t="t"/>
              <a:pathLst>
                <a:path extrusionOk="0" h="466" w="9098">
                  <a:moveTo>
                    <a:pt x="0" y="0"/>
                  </a:moveTo>
                  <a:lnTo>
                    <a:pt x="0" y="465"/>
                  </a:lnTo>
                  <a:lnTo>
                    <a:pt x="9098" y="46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0"/>
          <p:cNvGrpSpPr/>
          <p:nvPr/>
        </p:nvGrpSpPr>
        <p:grpSpPr>
          <a:xfrm>
            <a:off x="5787893" y="1639874"/>
            <a:ext cx="1123015" cy="1397263"/>
            <a:chOff x="1758475" y="3969450"/>
            <a:chExt cx="371650" cy="462425"/>
          </a:xfrm>
        </p:grpSpPr>
        <p:sp>
          <p:nvSpPr>
            <p:cNvPr id="755" name="Google Shape;755;p30"/>
            <p:cNvSpPr/>
            <p:nvPr/>
          </p:nvSpPr>
          <p:spPr>
            <a:xfrm>
              <a:off x="2071550" y="3969450"/>
              <a:ext cx="58575" cy="93850"/>
            </a:xfrm>
            <a:custGeom>
              <a:rect b="b" l="l" r="r" t="t"/>
              <a:pathLst>
                <a:path extrusionOk="0" h="3754" w="2343">
                  <a:moveTo>
                    <a:pt x="904" y="1"/>
                  </a:moveTo>
                  <a:cubicBezTo>
                    <a:pt x="877" y="1"/>
                    <a:pt x="850" y="13"/>
                    <a:pt x="833" y="34"/>
                  </a:cubicBezTo>
                  <a:cubicBezTo>
                    <a:pt x="812" y="55"/>
                    <a:pt x="802" y="83"/>
                    <a:pt x="802" y="113"/>
                  </a:cubicBezTo>
                  <a:lnTo>
                    <a:pt x="802" y="422"/>
                  </a:lnTo>
                  <a:cubicBezTo>
                    <a:pt x="695" y="450"/>
                    <a:pt x="592" y="493"/>
                    <a:pt x="497" y="551"/>
                  </a:cubicBezTo>
                  <a:cubicBezTo>
                    <a:pt x="410" y="603"/>
                    <a:pt x="334" y="669"/>
                    <a:pt x="270" y="747"/>
                  </a:cubicBezTo>
                  <a:cubicBezTo>
                    <a:pt x="207" y="820"/>
                    <a:pt x="160" y="904"/>
                    <a:pt x="127" y="995"/>
                  </a:cubicBezTo>
                  <a:cubicBezTo>
                    <a:pt x="94" y="1085"/>
                    <a:pt x="77" y="1181"/>
                    <a:pt x="77" y="1277"/>
                  </a:cubicBezTo>
                  <a:cubicBezTo>
                    <a:pt x="78" y="1515"/>
                    <a:pt x="138" y="1706"/>
                    <a:pt x="258" y="1849"/>
                  </a:cubicBezTo>
                  <a:cubicBezTo>
                    <a:pt x="377" y="1993"/>
                    <a:pt x="568" y="2095"/>
                    <a:pt x="829" y="2156"/>
                  </a:cubicBezTo>
                  <a:cubicBezTo>
                    <a:pt x="967" y="2190"/>
                    <a:pt x="1088" y="2218"/>
                    <a:pt x="1191" y="2240"/>
                  </a:cubicBezTo>
                  <a:cubicBezTo>
                    <a:pt x="1277" y="2257"/>
                    <a:pt x="1361" y="2280"/>
                    <a:pt x="1443" y="2308"/>
                  </a:cubicBezTo>
                  <a:cubicBezTo>
                    <a:pt x="1509" y="2333"/>
                    <a:pt x="1558" y="2359"/>
                    <a:pt x="1591" y="2386"/>
                  </a:cubicBezTo>
                  <a:cubicBezTo>
                    <a:pt x="1623" y="2411"/>
                    <a:pt x="1641" y="2450"/>
                    <a:pt x="1640" y="2490"/>
                  </a:cubicBezTo>
                  <a:cubicBezTo>
                    <a:pt x="1641" y="2574"/>
                    <a:pt x="1596" y="2632"/>
                    <a:pt x="1506" y="2663"/>
                  </a:cubicBezTo>
                  <a:cubicBezTo>
                    <a:pt x="1415" y="2695"/>
                    <a:pt x="1304" y="2712"/>
                    <a:pt x="1169" y="2712"/>
                  </a:cubicBezTo>
                  <a:cubicBezTo>
                    <a:pt x="1166" y="2712"/>
                    <a:pt x="1163" y="2712"/>
                    <a:pt x="1159" y="2712"/>
                  </a:cubicBezTo>
                  <a:cubicBezTo>
                    <a:pt x="1098" y="2712"/>
                    <a:pt x="1037" y="2702"/>
                    <a:pt x="978" y="2682"/>
                  </a:cubicBezTo>
                  <a:cubicBezTo>
                    <a:pt x="896" y="2654"/>
                    <a:pt x="823" y="2603"/>
                    <a:pt x="768" y="2536"/>
                  </a:cubicBezTo>
                  <a:cubicBezTo>
                    <a:pt x="747" y="2511"/>
                    <a:pt x="732" y="2493"/>
                    <a:pt x="722" y="2482"/>
                  </a:cubicBezTo>
                  <a:cubicBezTo>
                    <a:pt x="704" y="2464"/>
                    <a:pt x="684" y="2450"/>
                    <a:pt x="661" y="2438"/>
                  </a:cubicBezTo>
                  <a:cubicBezTo>
                    <a:pt x="639" y="2429"/>
                    <a:pt x="614" y="2423"/>
                    <a:pt x="590" y="2423"/>
                  </a:cubicBezTo>
                  <a:cubicBezTo>
                    <a:pt x="586" y="2423"/>
                    <a:pt x="582" y="2424"/>
                    <a:pt x="578" y="2424"/>
                  </a:cubicBezTo>
                  <a:lnTo>
                    <a:pt x="81" y="2424"/>
                  </a:lnTo>
                  <a:cubicBezTo>
                    <a:pt x="59" y="2424"/>
                    <a:pt x="39" y="2434"/>
                    <a:pt x="25" y="2451"/>
                  </a:cubicBezTo>
                  <a:cubicBezTo>
                    <a:pt x="10" y="2468"/>
                    <a:pt x="0" y="2491"/>
                    <a:pt x="2" y="2515"/>
                  </a:cubicBezTo>
                  <a:cubicBezTo>
                    <a:pt x="5" y="2604"/>
                    <a:pt x="25" y="2691"/>
                    <a:pt x="62" y="2772"/>
                  </a:cubicBezTo>
                  <a:cubicBezTo>
                    <a:pt x="101" y="2859"/>
                    <a:pt x="156" y="2938"/>
                    <a:pt x="223" y="3008"/>
                  </a:cubicBezTo>
                  <a:cubicBezTo>
                    <a:pt x="297" y="3083"/>
                    <a:pt x="381" y="3148"/>
                    <a:pt x="474" y="3201"/>
                  </a:cubicBezTo>
                  <a:cubicBezTo>
                    <a:pt x="576" y="3260"/>
                    <a:pt x="687" y="3305"/>
                    <a:pt x="802" y="3333"/>
                  </a:cubicBezTo>
                  <a:lnTo>
                    <a:pt x="802" y="3641"/>
                  </a:lnTo>
                  <a:cubicBezTo>
                    <a:pt x="801" y="3670"/>
                    <a:pt x="812" y="3699"/>
                    <a:pt x="832" y="3721"/>
                  </a:cubicBezTo>
                  <a:cubicBezTo>
                    <a:pt x="849" y="3742"/>
                    <a:pt x="876" y="3754"/>
                    <a:pt x="904" y="3754"/>
                  </a:cubicBezTo>
                  <a:lnTo>
                    <a:pt x="1401" y="3754"/>
                  </a:lnTo>
                  <a:cubicBezTo>
                    <a:pt x="1429" y="3754"/>
                    <a:pt x="1455" y="3742"/>
                    <a:pt x="1472" y="3721"/>
                  </a:cubicBezTo>
                  <a:cubicBezTo>
                    <a:pt x="1493" y="3699"/>
                    <a:pt x="1503" y="3670"/>
                    <a:pt x="1503" y="3641"/>
                  </a:cubicBezTo>
                  <a:lnTo>
                    <a:pt x="1503" y="3345"/>
                  </a:lnTo>
                  <a:cubicBezTo>
                    <a:pt x="1621" y="3324"/>
                    <a:pt x="1736" y="3288"/>
                    <a:pt x="1844" y="3236"/>
                  </a:cubicBezTo>
                  <a:cubicBezTo>
                    <a:pt x="1943" y="3190"/>
                    <a:pt x="2033" y="3127"/>
                    <a:pt x="2110" y="3049"/>
                  </a:cubicBezTo>
                  <a:cubicBezTo>
                    <a:pt x="2183" y="2975"/>
                    <a:pt x="2240" y="2887"/>
                    <a:pt x="2281" y="2790"/>
                  </a:cubicBezTo>
                  <a:cubicBezTo>
                    <a:pt x="2322" y="2689"/>
                    <a:pt x="2343" y="2579"/>
                    <a:pt x="2341" y="2469"/>
                  </a:cubicBezTo>
                  <a:cubicBezTo>
                    <a:pt x="2341" y="2339"/>
                    <a:pt x="2324" y="2225"/>
                    <a:pt x="2289" y="2130"/>
                  </a:cubicBezTo>
                  <a:cubicBezTo>
                    <a:pt x="2257" y="2036"/>
                    <a:pt x="2204" y="1950"/>
                    <a:pt x="2134" y="1879"/>
                  </a:cubicBezTo>
                  <a:cubicBezTo>
                    <a:pt x="2059" y="1805"/>
                    <a:pt x="1971" y="1745"/>
                    <a:pt x="1874" y="1702"/>
                  </a:cubicBezTo>
                  <a:cubicBezTo>
                    <a:pt x="1757" y="1651"/>
                    <a:pt x="1635" y="1611"/>
                    <a:pt x="1511" y="1585"/>
                  </a:cubicBezTo>
                  <a:cubicBezTo>
                    <a:pt x="1371" y="1555"/>
                    <a:pt x="1254" y="1528"/>
                    <a:pt x="1161" y="1507"/>
                  </a:cubicBezTo>
                  <a:cubicBezTo>
                    <a:pt x="1084" y="1489"/>
                    <a:pt x="1009" y="1466"/>
                    <a:pt x="935" y="1437"/>
                  </a:cubicBezTo>
                  <a:cubicBezTo>
                    <a:pt x="878" y="1414"/>
                    <a:pt x="838" y="1388"/>
                    <a:pt x="814" y="1360"/>
                  </a:cubicBezTo>
                  <a:cubicBezTo>
                    <a:pt x="789" y="1331"/>
                    <a:pt x="777" y="1293"/>
                    <a:pt x="778" y="1255"/>
                  </a:cubicBezTo>
                  <a:cubicBezTo>
                    <a:pt x="777" y="1218"/>
                    <a:pt x="788" y="1182"/>
                    <a:pt x="810" y="1152"/>
                  </a:cubicBezTo>
                  <a:cubicBezTo>
                    <a:pt x="832" y="1124"/>
                    <a:pt x="861" y="1101"/>
                    <a:pt x="894" y="1086"/>
                  </a:cubicBezTo>
                  <a:cubicBezTo>
                    <a:pt x="931" y="1071"/>
                    <a:pt x="970" y="1060"/>
                    <a:pt x="1011" y="1053"/>
                  </a:cubicBezTo>
                  <a:cubicBezTo>
                    <a:pt x="1056" y="1046"/>
                    <a:pt x="1103" y="1043"/>
                    <a:pt x="1149" y="1043"/>
                  </a:cubicBezTo>
                  <a:cubicBezTo>
                    <a:pt x="1153" y="1043"/>
                    <a:pt x="1156" y="1043"/>
                    <a:pt x="1160" y="1043"/>
                  </a:cubicBezTo>
                  <a:cubicBezTo>
                    <a:pt x="1212" y="1043"/>
                    <a:pt x="1266" y="1050"/>
                    <a:pt x="1316" y="1066"/>
                  </a:cubicBezTo>
                  <a:cubicBezTo>
                    <a:pt x="1356" y="1078"/>
                    <a:pt x="1395" y="1097"/>
                    <a:pt x="1430" y="1121"/>
                  </a:cubicBezTo>
                  <a:cubicBezTo>
                    <a:pt x="1456" y="1137"/>
                    <a:pt x="1480" y="1158"/>
                    <a:pt x="1500" y="1181"/>
                  </a:cubicBezTo>
                  <a:cubicBezTo>
                    <a:pt x="1517" y="1200"/>
                    <a:pt x="1528" y="1214"/>
                    <a:pt x="1537" y="1222"/>
                  </a:cubicBezTo>
                  <a:cubicBezTo>
                    <a:pt x="1555" y="1243"/>
                    <a:pt x="1578" y="1259"/>
                    <a:pt x="1603" y="1273"/>
                  </a:cubicBezTo>
                  <a:cubicBezTo>
                    <a:pt x="1628" y="1283"/>
                    <a:pt x="1655" y="1289"/>
                    <a:pt x="1681" y="1289"/>
                  </a:cubicBezTo>
                  <a:cubicBezTo>
                    <a:pt x="1684" y="1289"/>
                    <a:pt x="1686" y="1289"/>
                    <a:pt x="1688" y="1289"/>
                  </a:cubicBezTo>
                  <a:lnTo>
                    <a:pt x="2185" y="1289"/>
                  </a:lnTo>
                  <a:cubicBezTo>
                    <a:pt x="2206" y="1288"/>
                    <a:pt x="2226" y="1279"/>
                    <a:pt x="2239" y="1261"/>
                  </a:cubicBezTo>
                  <a:cubicBezTo>
                    <a:pt x="2256" y="1245"/>
                    <a:pt x="2265" y="1221"/>
                    <a:pt x="2264" y="1197"/>
                  </a:cubicBezTo>
                  <a:cubicBezTo>
                    <a:pt x="2260" y="1119"/>
                    <a:pt x="2239" y="1042"/>
                    <a:pt x="2204" y="973"/>
                  </a:cubicBezTo>
                  <a:cubicBezTo>
                    <a:pt x="2164" y="891"/>
                    <a:pt x="2111" y="815"/>
                    <a:pt x="2049" y="749"/>
                  </a:cubicBezTo>
                  <a:cubicBezTo>
                    <a:pt x="1979" y="674"/>
                    <a:pt x="1899" y="610"/>
                    <a:pt x="1812" y="557"/>
                  </a:cubicBezTo>
                  <a:cubicBezTo>
                    <a:pt x="1716" y="498"/>
                    <a:pt x="1611" y="454"/>
                    <a:pt x="1502" y="426"/>
                  </a:cubicBezTo>
                  <a:lnTo>
                    <a:pt x="1502" y="113"/>
                  </a:lnTo>
                  <a:cubicBezTo>
                    <a:pt x="1502" y="83"/>
                    <a:pt x="1492" y="55"/>
                    <a:pt x="1472" y="34"/>
                  </a:cubicBezTo>
                  <a:cubicBezTo>
                    <a:pt x="1454" y="13"/>
                    <a:pt x="1428" y="1"/>
                    <a:pt x="1400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916425" y="4201775"/>
              <a:ext cx="99725" cy="72875"/>
            </a:xfrm>
            <a:custGeom>
              <a:rect b="b" l="l" r="r" t="t"/>
              <a:pathLst>
                <a:path extrusionOk="0" h="2915" w="3989">
                  <a:moveTo>
                    <a:pt x="529" y="1"/>
                  </a:moveTo>
                  <a:cubicBezTo>
                    <a:pt x="391" y="212"/>
                    <a:pt x="1" y="1075"/>
                    <a:pt x="154" y="2251"/>
                  </a:cubicBezTo>
                  <a:cubicBezTo>
                    <a:pt x="203" y="2618"/>
                    <a:pt x="486" y="2915"/>
                    <a:pt x="791" y="2915"/>
                  </a:cubicBezTo>
                  <a:lnTo>
                    <a:pt x="3174" y="2915"/>
                  </a:lnTo>
                  <a:cubicBezTo>
                    <a:pt x="3478" y="2915"/>
                    <a:pt x="3763" y="2618"/>
                    <a:pt x="3809" y="2251"/>
                  </a:cubicBezTo>
                  <a:cubicBezTo>
                    <a:pt x="3988" y="876"/>
                    <a:pt x="3434" y="1"/>
                    <a:pt x="3434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07500" y="4101050"/>
              <a:ext cx="58875" cy="100750"/>
            </a:xfrm>
            <a:custGeom>
              <a:rect b="b" l="l" r="r" t="t"/>
              <a:pathLst>
                <a:path extrusionOk="0" h="4030" w="2355">
                  <a:moveTo>
                    <a:pt x="570" y="0"/>
                  </a:moveTo>
                  <a:cubicBezTo>
                    <a:pt x="1" y="832"/>
                    <a:pt x="152" y="2098"/>
                    <a:pt x="372" y="2812"/>
                  </a:cubicBezTo>
                  <a:cubicBezTo>
                    <a:pt x="679" y="3806"/>
                    <a:pt x="1321" y="4030"/>
                    <a:pt x="2355" y="4030"/>
                  </a:cubicBezTo>
                  <a:cubicBezTo>
                    <a:pt x="1817" y="4030"/>
                    <a:pt x="1162" y="3454"/>
                    <a:pt x="1162" y="2604"/>
                  </a:cubicBezTo>
                  <a:lnTo>
                    <a:pt x="1162" y="1475"/>
                  </a:lnTo>
                  <a:cubicBezTo>
                    <a:pt x="1162" y="909"/>
                    <a:pt x="945" y="372"/>
                    <a:pt x="570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966350" y="4101050"/>
              <a:ext cx="58850" cy="100800"/>
            </a:xfrm>
            <a:custGeom>
              <a:rect b="b" l="l" r="r" t="t"/>
              <a:pathLst>
                <a:path extrusionOk="0" h="4032" w="2354">
                  <a:moveTo>
                    <a:pt x="1784" y="0"/>
                  </a:moveTo>
                  <a:cubicBezTo>
                    <a:pt x="1409" y="372"/>
                    <a:pt x="1192" y="908"/>
                    <a:pt x="1192" y="1475"/>
                  </a:cubicBezTo>
                  <a:lnTo>
                    <a:pt x="1192" y="2604"/>
                  </a:lnTo>
                  <a:cubicBezTo>
                    <a:pt x="1192" y="3455"/>
                    <a:pt x="538" y="4031"/>
                    <a:pt x="1" y="4031"/>
                  </a:cubicBezTo>
                  <a:cubicBezTo>
                    <a:pt x="1034" y="4031"/>
                    <a:pt x="1677" y="3806"/>
                    <a:pt x="1983" y="2812"/>
                  </a:cubicBezTo>
                  <a:cubicBezTo>
                    <a:pt x="2202" y="2098"/>
                    <a:pt x="2354" y="832"/>
                    <a:pt x="1784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930050" y="4036525"/>
              <a:ext cx="72600" cy="72600"/>
            </a:xfrm>
            <a:custGeom>
              <a:rect b="b" l="l" r="r" t="t"/>
              <a:pathLst>
                <a:path extrusionOk="0" h="2904" w="2904">
                  <a:moveTo>
                    <a:pt x="1453" y="1"/>
                  </a:moveTo>
                  <a:cubicBezTo>
                    <a:pt x="650" y="1"/>
                    <a:pt x="0" y="650"/>
                    <a:pt x="0" y="1452"/>
                  </a:cubicBezTo>
                  <a:cubicBezTo>
                    <a:pt x="0" y="2253"/>
                    <a:pt x="650" y="2903"/>
                    <a:pt x="1453" y="2903"/>
                  </a:cubicBezTo>
                  <a:cubicBezTo>
                    <a:pt x="2254" y="2903"/>
                    <a:pt x="2904" y="2253"/>
                    <a:pt x="2904" y="1452"/>
                  </a:cubicBezTo>
                  <a:cubicBezTo>
                    <a:pt x="2904" y="650"/>
                    <a:pt x="2254" y="1"/>
                    <a:pt x="1453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934975" y="4058550"/>
              <a:ext cx="62775" cy="58550"/>
            </a:xfrm>
            <a:custGeom>
              <a:rect b="b" l="l" r="r" t="t"/>
              <a:pathLst>
                <a:path extrusionOk="0" h="2342" w="2511">
                  <a:moveTo>
                    <a:pt x="506" y="1"/>
                  </a:moveTo>
                  <a:cubicBezTo>
                    <a:pt x="506" y="1"/>
                    <a:pt x="607" y="343"/>
                    <a:pt x="607" y="657"/>
                  </a:cubicBezTo>
                  <a:cubicBezTo>
                    <a:pt x="607" y="952"/>
                    <a:pt x="153" y="1066"/>
                    <a:pt x="0" y="1177"/>
                  </a:cubicBezTo>
                  <a:lnTo>
                    <a:pt x="1256" y="2342"/>
                  </a:lnTo>
                  <a:lnTo>
                    <a:pt x="2510" y="1177"/>
                  </a:lnTo>
                  <a:cubicBezTo>
                    <a:pt x="2357" y="1066"/>
                    <a:pt x="1904" y="952"/>
                    <a:pt x="1904" y="657"/>
                  </a:cubicBezTo>
                  <a:cubicBezTo>
                    <a:pt x="1904" y="343"/>
                    <a:pt x="2004" y="1"/>
                    <a:pt x="2004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921750" y="4087900"/>
              <a:ext cx="89225" cy="113950"/>
            </a:xfrm>
            <a:custGeom>
              <a:rect b="b" l="l" r="r" t="t"/>
              <a:pathLst>
                <a:path extrusionOk="0" h="4558" w="3569">
                  <a:moveTo>
                    <a:pt x="543" y="0"/>
                  </a:moveTo>
                  <a:cubicBezTo>
                    <a:pt x="537" y="0"/>
                    <a:pt x="532" y="1"/>
                    <a:pt x="529" y="3"/>
                  </a:cubicBezTo>
                  <a:cubicBezTo>
                    <a:pt x="321" y="143"/>
                    <a:pt x="142" y="320"/>
                    <a:pt x="0" y="526"/>
                  </a:cubicBezTo>
                  <a:cubicBezTo>
                    <a:pt x="376" y="898"/>
                    <a:pt x="592" y="1434"/>
                    <a:pt x="592" y="2001"/>
                  </a:cubicBezTo>
                  <a:lnTo>
                    <a:pt x="592" y="3130"/>
                  </a:lnTo>
                  <a:cubicBezTo>
                    <a:pt x="592" y="3981"/>
                    <a:pt x="1247" y="4557"/>
                    <a:pt x="1785" y="4557"/>
                  </a:cubicBezTo>
                  <a:cubicBezTo>
                    <a:pt x="2322" y="4557"/>
                    <a:pt x="2976" y="3981"/>
                    <a:pt x="2976" y="3130"/>
                  </a:cubicBezTo>
                  <a:lnTo>
                    <a:pt x="2976" y="2001"/>
                  </a:lnTo>
                  <a:cubicBezTo>
                    <a:pt x="2976" y="1435"/>
                    <a:pt x="3193" y="898"/>
                    <a:pt x="3568" y="526"/>
                  </a:cubicBezTo>
                  <a:cubicBezTo>
                    <a:pt x="3426" y="320"/>
                    <a:pt x="3247" y="143"/>
                    <a:pt x="3039" y="3"/>
                  </a:cubicBezTo>
                  <a:cubicBezTo>
                    <a:pt x="3036" y="1"/>
                    <a:pt x="3032" y="0"/>
                    <a:pt x="3026" y="0"/>
                  </a:cubicBezTo>
                  <a:cubicBezTo>
                    <a:pt x="2941" y="0"/>
                    <a:pt x="2575" y="200"/>
                    <a:pt x="2262" y="380"/>
                  </a:cubicBezTo>
                  <a:cubicBezTo>
                    <a:pt x="2114" y="465"/>
                    <a:pt x="1949" y="508"/>
                    <a:pt x="1784" y="508"/>
                  </a:cubicBezTo>
                  <a:cubicBezTo>
                    <a:pt x="1619" y="508"/>
                    <a:pt x="1454" y="465"/>
                    <a:pt x="1306" y="380"/>
                  </a:cubicBezTo>
                  <a:cubicBezTo>
                    <a:pt x="994" y="201"/>
                    <a:pt x="629" y="0"/>
                    <a:pt x="543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937325" y="4009775"/>
              <a:ext cx="58075" cy="63050"/>
            </a:xfrm>
            <a:custGeom>
              <a:rect b="b" l="l" r="r" t="t"/>
              <a:pathLst>
                <a:path extrusionOk="0" h="2522" w="2323">
                  <a:moveTo>
                    <a:pt x="1162" y="0"/>
                  </a:moveTo>
                  <a:cubicBezTo>
                    <a:pt x="520" y="0"/>
                    <a:pt x="0" y="564"/>
                    <a:pt x="0" y="1261"/>
                  </a:cubicBezTo>
                  <a:cubicBezTo>
                    <a:pt x="0" y="1958"/>
                    <a:pt x="520" y="2522"/>
                    <a:pt x="1162" y="2522"/>
                  </a:cubicBezTo>
                  <a:cubicBezTo>
                    <a:pt x="1802" y="2522"/>
                    <a:pt x="2322" y="1958"/>
                    <a:pt x="2322" y="1261"/>
                  </a:cubicBezTo>
                  <a:cubicBezTo>
                    <a:pt x="2322" y="564"/>
                    <a:pt x="1802" y="0"/>
                    <a:pt x="1162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871050" y="3997575"/>
              <a:ext cx="87125" cy="148500"/>
            </a:xfrm>
            <a:custGeom>
              <a:rect b="b" l="l" r="r" t="t"/>
              <a:pathLst>
                <a:path extrusionOk="0" h="5940" w="3485">
                  <a:moveTo>
                    <a:pt x="2940" y="1"/>
                  </a:moveTo>
                  <a:cubicBezTo>
                    <a:pt x="2686" y="1"/>
                    <a:pt x="2441" y="130"/>
                    <a:pt x="2243" y="349"/>
                  </a:cubicBezTo>
                  <a:cubicBezTo>
                    <a:pt x="1875" y="755"/>
                    <a:pt x="1489" y="1334"/>
                    <a:pt x="1292" y="1558"/>
                  </a:cubicBezTo>
                  <a:cubicBezTo>
                    <a:pt x="566" y="2384"/>
                    <a:pt x="0" y="3426"/>
                    <a:pt x="351" y="4461"/>
                  </a:cubicBezTo>
                  <a:cubicBezTo>
                    <a:pt x="681" y="5435"/>
                    <a:pt x="1644" y="5939"/>
                    <a:pt x="1644" y="5939"/>
                  </a:cubicBezTo>
                  <a:cubicBezTo>
                    <a:pt x="1727" y="4604"/>
                    <a:pt x="2188" y="4197"/>
                    <a:pt x="2677" y="3590"/>
                  </a:cubicBezTo>
                  <a:cubicBezTo>
                    <a:pt x="2863" y="3359"/>
                    <a:pt x="2934" y="2933"/>
                    <a:pt x="2830" y="2649"/>
                  </a:cubicBezTo>
                  <a:cubicBezTo>
                    <a:pt x="2581" y="1963"/>
                    <a:pt x="2936" y="1716"/>
                    <a:pt x="3019" y="1333"/>
                  </a:cubicBezTo>
                  <a:cubicBezTo>
                    <a:pt x="3102" y="949"/>
                    <a:pt x="3428" y="942"/>
                    <a:pt x="3460" y="626"/>
                  </a:cubicBezTo>
                  <a:cubicBezTo>
                    <a:pt x="3485" y="372"/>
                    <a:pt x="3346" y="77"/>
                    <a:pt x="3116" y="21"/>
                  </a:cubicBezTo>
                  <a:cubicBezTo>
                    <a:pt x="3057" y="7"/>
                    <a:pt x="2998" y="1"/>
                    <a:pt x="2940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887650" y="4004100"/>
              <a:ext cx="65125" cy="97500"/>
            </a:xfrm>
            <a:custGeom>
              <a:rect b="b" l="l" r="r" t="t"/>
              <a:pathLst>
                <a:path extrusionOk="0" h="3900" w="2605">
                  <a:moveTo>
                    <a:pt x="2431" y="0"/>
                  </a:moveTo>
                  <a:cubicBezTo>
                    <a:pt x="2201" y="0"/>
                    <a:pt x="1987" y="141"/>
                    <a:pt x="1850" y="291"/>
                  </a:cubicBezTo>
                  <a:cubicBezTo>
                    <a:pt x="1734" y="420"/>
                    <a:pt x="1645" y="571"/>
                    <a:pt x="1559" y="717"/>
                  </a:cubicBezTo>
                  <a:cubicBezTo>
                    <a:pt x="1516" y="789"/>
                    <a:pt x="1473" y="864"/>
                    <a:pt x="1426" y="934"/>
                  </a:cubicBezTo>
                  <a:cubicBezTo>
                    <a:pt x="1273" y="1166"/>
                    <a:pt x="1078" y="1373"/>
                    <a:pt x="890" y="1574"/>
                  </a:cubicBezTo>
                  <a:cubicBezTo>
                    <a:pt x="820" y="1650"/>
                    <a:pt x="746" y="1727"/>
                    <a:pt x="676" y="1806"/>
                  </a:cubicBezTo>
                  <a:cubicBezTo>
                    <a:pt x="451" y="2057"/>
                    <a:pt x="180" y="2398"/>
                    <a:pt x="84" y="2806"/>
                  </a:cubicBezTo>
                  <a:cubicBezTo>
                    <a:pt x="1" y="3159"/>
                    <a:pt x="67" y="3632"/>
                    <a:pt x="403" y="3893"/>
                  </a:cubicBezTo>
                  <a:cubicBezTo>
                    <a:pt x="410" y="3898"/>
                    <a:pt x="417" y="3900"/>
                    <a:pt x="425" y="3900"/>
                  </a:cubicBezTo>
                  <a:cubicBezTo>
                    <a:pt x="458" y="3900"/>
                    <a:pt x="473" y="3858"/>
                    <a:pt x="447" y="3837"/>
                  </a:cubicBezTo>
                  <a:cubicBezTo>
                    <a:pt x="134" y="3595"/>
                    <a:pt x="74" y="3153"/>
                    <a:pt x="152" y="2822"/>
                  </a:cubicBezTo>
                  <a:cubicBezTo>
                    <a:pt x="245" y="2429"/>
                    <a:pt x="508" y="2098"/>
                    <a:pt x="727" y="1854"/>
                  </a:cubicBezTo>
                  <a:cubicBezTo>
                    <a:pt x="798" y="1775"/>
                    <a:pt x="870" y="1697"/>
                    <a:pt x="942" y="1622"/>
                  </a:cubicBezTo>
                  <a:cubicBezTo>
                    <a:pt x="1132" y="1420"/>
                    <a:pt x="1329" y="1210"/>
                    <a:pt x="1485" y="974"/>
                  </a:cubicBezTo>
                  <a:cubicBezTo>
                    <a:pt x="1533" y="901"/>
                    <a:pt x="1577" y="826"/>
                    <a:pt x="1620" y="753"/>
                  </a:cubicBezTo>
                  <a:cubicBezTo>
                    <a:pt x="1704" y="610"/>
                    <a:pt x="1791" y="462"/>
                    <a:pt x="1902" y="339"/>
                  </a:cubicBezTo>
                  <a:cubicBezTo>
                    <a:pt x="2028" y="201"/>
                    <a:pt x="2223" y="71"/>
                    <a:pt x="2429" y="71"/>
                  </a:cubicBezTo>
                  <a:cubicBezTo>
                    <a:pt x="2468" y="71"/>
                    <a:pt x="2507" y="76"/>
                    <a:pt x="2546" y="86"/>
                  </a:cubicBezTo>
                  <a:cubicBezTo>
                    <a:pt x="2549" y="86"/>
                    <a:pt x="2552" y="86"/>
                    <a:pt x="2555" y="86"/>
                  </a:cubicBezTo>
                  <a:cubicBezTo>
                    <a:pt x="2593" y="86"/>
                    <a:pt x="2604" y="29"/>
                    <a:pt x="2564" y="16"/>
                  </a:cubicBezTo>
                  <a:cubicBezTo>
                    <a:pt x="2519" y="5"/>
                    <a:pt x="2475" y="0"/>
                    <a:pt x="2431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899750" y="4011125"/>
              <a:ext cx="51625" cy="106275"/>
            </a:xfrm>
            <a:custGeom>
              <a:rect b="b" l="l" r="r" t="t"/>
              <a:pathLst>
                <a:path extrusionOk="0" h="4251" w="2065">
                  <a:moveTo>
                    <a:pt x="2017" y="1"/>
                  </a:moveTo>
                  <a:cubicBezTo>
                    <a:pt x="2014" y="1"/>
                    <a:pt x="2012" y="1"/>
                    <a:pt x="2009" y="1"/>
                  </a:cubicBezTo>
                  <a:cubicBezTo>
                    <a:pt x="1760" y="35"/>
                    <a:pt x="1547" y="199"/>
                    <a:pt x="1448" y="431"/>
                  </a:cubicBezTo>
                  <a:cubicBezTo>
                    <a:pt x="1403" y="540"/>
                    <a:pt x="1387" y="657"/>
                    <a:pt x="1371" y="771"/>
                  </a:cubicBezTo>
                  <a:cubicBezTo>
                    <a:pt x="1358" y="869"/>
                    <a:pt x="1344" y="970"/>
                    <a:pt x="1312" y="1062"/>
                  </a:cubicBezTo>
                  <a:cubicBezTo>
                    <a:pt x="1249" y="1241"/>
                    <a:pt x="1115" y="1392"/>
                    <a:pt x="986" y="1537"/>
                  </a:cubicBezTo>
                  <a:cubicBezTo>
                    <a:pt x="842" y="1699"/>
                    <a:pt x="694" y="1866"/>
                    <a:pt x="634" y="2079"/>
                  </a:cubicBezTo>
                  <a:cubicBezTo>
                    <a:pt x="583" y="2262"/>
                    <a:pt x="607" y="2452"/>
                    <a:pt x="629" y="2637"/>
                  </a:cubicBezTo>
                  <a:cubicBezTo>
                    <a:pt x="639" y="2717"/>
                    <a:pt x="649" y="2799"/>
                    <a:pt x="652" y="2880"/>
                  </a:cubicBezTo>
                  <a:cubicBezTo>
                    <a:pt x="676" y="3379"/>
                    <a:pt x="431" y="3891"/>
                    <a:pt x="27" y="4186"/>
                  </a:cubicBezTo>
                  <a:cubicBezTo>
                    <a:pt x="0" y="4207"/>
                    <a:pt x="15" y="4250"/>
                    <a:pt x="49" y="4250"/>
                  </a:cubicBezTo>
                  <a:cubicBezTo>
                    <a:pt x="56" y="4250"/>
                    <a:pt x="63" y="4248"/>
                    <a:pt x="70" y="4244"/>
                  </a:cubicBezTo>
                  <a:cubicBezTo>
                    <a:pt x="500" y="3924"/>
                    <a:pt x="746" y="3413"/>
                    <a:pt x="724" y="2877"/>
                  </a:cubicBezTo>
                  <a:cubicBezTo>
                    <a:pt x="720" y="2794"/>
                    <a:pt x="709" y="2710"/>
                    <a:pt x="699" y="2628"/>
                  </a:cubicBezTo>
                  <a:cubicBezTo>
                    <a:pt x="676" y="2443"/>
                    <a:pt x="655" y="2268"/>
                    <a:pt x="702" y="2098"/>
                  </a:cubicBezTo>
                  <a:cubicBezTo>
                    <a:pt x="757" y="1902"/>
                    <a:pt x="895" y="1747"/>
                    <a:pt x="1038" y="1585"/>
                  </a:cubicBezTo>
                  <a:cubicBezTo>
                    <a:pt x="1173" y="1434"/>
                    <a:pt x="1311" y="1279"/>
                    <a:pt x="1379" y="1086"/>
                  </a:cubicBezTo>
                  <a:cubicBezTo>
                    <a:pt x="1413" y="987"/>
                    <a:pt x="1428" y="882"/>
                    <a:pt x="1441" y="782"/>
                  </a:cubicBezTo>
                  <a:cubicBezTo>
                    <a:pt x="1458" y="667"/>
                    <a:pt x="1472" y="559"/>
                    <a:pt x="1514" y="458"/>
                  </a:cubicBezTo>
                  <a:cubicBezTo>
                    <a:pt x="1602" y="250"/>
                    <a:pt x="1794" y="103"/>
                    <a:pt x="2019" y="72"/>
                  </a:cubicBezTo>
                  <a:cubicBezTo>
                    <a:pt x="2065" y="68"/>
                    <a:pt x="2059" y="1"/>
                    <a:pt x="2017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954200" y="3986675"/>
              <a:ext cx="97925" cy="165375"/>
            </a:xfrm>
            <a:custGeom>
              <a:rect b="b" l="l" r="r" t="t"/>
              <a:pathLst>
                <a:path extrusionOk="0" h="6615" w="3917">
                  <a:moveTo>
                    <a:pt x="928" y="1"/>
                  </a:moveTo>
                  <a:cubicBezTo>
                    <a:pt x="684" y="1"/>
                    <a:pt x="436" y="68"/>
                    <a:pt x="254" y="239"/>
                  </a:cubicBezTo>
                  <a:cubicBezTo>
                    <a:pt x="34" y="444"/>
                    <a:pt x="0" y="807"/>
                    <a:pt x="76" y="1013"/>
                  </a:cubicBezTo>
                  <a:cubicBezTo>
                    <a:pt x="143" y="1194"/>
                    <a:pt x="271" y="1371"/>
                    <a:pt x="456" y="1427"/>
                  </a:cubicBezTo>
                  <a:cubicBezTo>
                    <a:pt x="702" y="1503"/>
                    <a:pt x="1187" y="1593"/>
                    <a:pt x="1325" y="2076"/>
                  </a:cubicBezTo>
                  <a:cubicBezTo>
                    <a:pt x="1474" y="2605"/>
                    <a:pt x="1187" y="2937"/>
                    <a:pt x="1328" y="3337"/>
                  </a:cubicBezTo>
                  <a:cubicBezTo>
                    <a:pt x="1429" y="3627"/>
                    <a:pt x="1647" y="3628"/>
                    <a:pt x="1682" y="4093"/>
                  </a:cubicBezTo>
                  <a:cubicBezTo>
                    <a:pt x="1721" y="4592"/>
                    <a:pt x="2192" y="4890"/>
                    <a:pt x="2444" y="5302"/>
                  </a:cubicBezTo>
                  <a:cubicBezTo>
                    <a:pt x="2728" y="5763"/>
                    <a:pt x="2630" y="6614"/>
                    <a:pt x="2630" y="6614"/>
                  </a:cubicBezTo>
                  <a:cubicBezTo>
                    <a:pt x="3205" y="6092"/>
                    <a:pt x="3776" y="5242"/>
                    <a:pt x="3842" y="4433"/>
                  </a:cubicBezTo>
                  <a:cubicBezTo>
                    <a:pt x="3916" y="3502"/>
                    <a:pt x="3378" y="2956"/>
                    <a:pt x="2768" y="2483"/>
                  </a:cubicBezTo>
                  <a:cubicBezTo>
                    <a:pt x="2417" y="2211"/>
                    <a:pt x="2656" y="1568"/>
                    <a:pt x="2385" y="980"/>
                  </a:cubicBezTo>
                  <a:cubicBezTo>
                    <a:pt x="2130" y="426"/>
                    <a:pt x="1644" y="67"/>
                    <a:pt x="1073" y="8"/>
                  </a:cubicBezTo>
                  <a:cubicBezTo>
                    <a:pt x="1025" y="3"/>
                    <a:pt x="977" y="1"/>
                    <a:pt x="928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959275" y="4009300"/>
              <a:ext cx="74250" cy="131300"/>
            </a:xfrm>
            <a:custGeom>
              <a:rect b="b" l="l" r="r" t="t"/>
              <a:pathLst>
                <a:path extrusionOk="0" h="5252" w="2970">
                  <a:moveTo>
                    <a:pt x="48" y="1"/>
                  </a:moveTo>
                  <a:cubicBezTo>
                    <a:pt x="23" y="1"/>
                    <a:pt x="0" y="28"/>
                    <a:pt x="18" y="56"/>
                  </a:cubicBezTo>
                  <a:cubicBezTo>
                    <a:pt x="147" y="252"/>
                    <a:pt x="375" y="327"/>
                    <a:pt x="595" y="398"/>
                  </a:cubicBezTo>
                  <a:cubicBezTo>
                    <a:pt x="727" y="442"/>
                    <a:pt x="862" y="486"/>
                    <a:pt x="976" y="556"/>
                  </a:cubicBezTo>
                  <a:cubicBezTo>
                    <a:pt x="1199" y="697"/>
                    <a:pt x="1338" y="940"/>
                    <a:pt x="1349" y="1202"/>
                  </a:cubicBezTo>
                  <a:cubicBezTo>
                    <a:pt x="1352" y="1330"/>
                    <a:pt x="1325" y="1464"/>
                    <a:pt x="1299" y="1594"/>
                  </a:cubicBezTo>
                  <a:cubicBezTo>
                    <a:pt x="1254" y="1820"/>
                    <a:pt x="1207" y="2054"/>
                    <a:pt x="1321" y="2261"/>
                  </a:cubicBezTo>
                  <a:cubicBezTo>
                    <a:pt x="1375" y="2360"/>
                    <a:pt x="1460" y="2436"/>
                    <a:pt x="1541" y="2510"/>
                  </a:cubicBezTo>
                  <a:cubicBezTo>
                    <a:pt x="1639" y="2597"/>
                    <a:pt x="1730" y="2680"/>
                    <a:pt x="1769" y="2792"/>
                  </a:cubicBezTo>
                  <a:cubicBezTo>
                    <a:pt x="1801" y="2881"/>
                    <a:pt x="1796" y="2979"/>
                    <a:pt x="1791" y="3079"/>
                  </a:cubicBezTo>
                  <a:cubicBezTo>
                    <a:pt x="1787" y="3179"/>
                    <a:pt x="1781" y="3282"/>
                    <a:pt x="1813" y="3380"/>
                  </a:cubicBezTo>
                  <a:cubicBezTo>
                    <a:pt x="1874" y="3570"/>
                    <a:pt x="2041" y="3681"/>
                    <a:pt x="2204" y="3789"/>
                  </a:cubicBezTo>
                  <a:cubicBezTo>
                    <a:pt x="2246" y="3817"/>
                    <a:pt x="2290" y="3846"/>
                    <a:pt x="2330" y="3876"/>
                  </a:cubicBezTo>
                  <a:cubicBezTo>
                    <a:pt x="2542" y="4034"/>
                    <a:pt x="2706" y="4248"/>
                    <a:pt x="2802" y="4495"/>
                  </a:cubicBezTo>
                  <a:cubicBezTo>
                    <a:pt x="2893" y="4734"/>
                    <a:pt x="2896" y="5041"/>
                    <a:pt x="2697" y="5189"/>
                  </a:cubicBezTo>
                  <a:cubicBezTo>
                    <a:pt x="2669" y="5208"/>
                    <a:pt x="2683" y="5252"/>
                    <a:pt x="2717" y="5252"/>
                  </a:cubicBezTo>
                  <a:cubicBezTo>
                    <a:pt x="2726" y="5252"/>
                    <a:pt x="2733" y="5249"/>
                    <a:pt x="2739" y="5244"/>
                  </a:cubicBezTo>
                  <a:cubicBezTo>
                    <a:pt x="2969" y="5075"/>
                    <a:pt x="2970" y="4732"/>
                    <a:pt x="2868" y="4468"/>
                  </a:cubicBezTo>
                  <a:cubicBezTo>
                    <a:pt x="2768" y="4210"/>
                    <a:pt x="2596" y="3984"/>
                    <a:pt x="2373" y="3818"/>
                  </a:cubicBezTo>
                  <a:cubicBezTo>
                    <a:pt x="2331" y="3787"/>
                    <a:pt x="2287" y="3758"/>
                    <a:pt x="2244" y="3729"/>
                  </a:cubicBezTo>
                  <a:cubicBezTo>
                    <a:pt x="2091" y="3628"/>
                    <a:pt x="1934" y="3523"/>
                    <a:pt x="1881" y="3359"/>
                  </a:cubicBezTo>
                  <a:cubicBezTo>
                    <a:pt x="1853" y="3272"/>
                    <a:pt x="1858" y="3180"/>
                    <a:pt x="1862" y="3081"/>
                  </a:cubicBezTo>
                  <a:cubicBezTo>
                    <a:pt x="1867" y="2977"/>
                    <a:pt x="1873" y="2870"/>
                    <a:pt x="1836" y="2768"/>
                  </a:cubicBezTo>
                  <a:cubicBezTo>
                    <a:pt x="1791" y="2638"/>
                    <a:pt x="1688" y="2546"/>
                    <a:pt x="1590" y="2457"/>
                  </a:cubicBezTo>
                  <a:cubicBezTo>
                    <a:pt x="1512" y="2388"/>
                    <a:pt x="1432" y="2315"/>
                    <a:pt x="1383" y="2226"/>
                  </a:cubicBezTo>
                  <a:cubicBezTo>
                    <a:pt x="1282" y="2043"/>
                    <a:pt x="1324" y="1831"/>
                    <a:pt x="1368" y="1607"/>
                  </a:cubicBezTo>
                  <a:cubicBezTo>
                    <a:pt x="1395" y="1474"/>
                    <a:pt x="1422" y="1335"/>
                    <a:pt x="1419" y="1200"/>
                  </a:cubicBezTo>
                  <a:cubicBezTo>
                    <a:pt x="1412" y="920"/>
                    <a:pt x="1253" y="644"/>
                    <a:pt x="1013" y="495"/>
                  </a:cubicBezTo>
                  <a:cubicBezTo>
                    <a:pt x="892" y="421"/>
                    <a:pt x="753" y="375"/>
                    <a:pt x="617" y="331"/>
                  </a:cubicBezTo>
                  <a:cubicBezTo>
                    <a:pt x="399" y="261"/>
                    <a:pt x="193" y="193"/>
                    <a:pt x="77" y="16"/>
                  </a:cubicBezTo>
                  <a:cubicBezTo>
                    <a:pt x="69" y="5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959525" y="4001100"/>
              <a:ext cx="72175" cy="99200"/>
            </a:xfrm>
            <a:custGeom>
              <a:rect b="b" l="l" r="r" t="t"/>
              <a:pathLst>
                <a:path extrusionOk="0" h="3968" w="2887">
                  <a:moveTo>
                    <a:pt x="46" y="0"/>
                  </a:moveTo>
                  <a:cubicBezTo>
                    <a:pt x="24" y="0"/>
                    <a:pt x="1" y="21"/>
                    <a:pt x="12" y="49"/>
                  </a:cubicBezTo>
                  <a:cubicBezTo>
                    <a:pt x="55" y="167"/>
                    <a:pt x="171" y="257"/>
                    <a:pt x="331" y="298"/>
                  </a:cubicBezTo>
                  <a:cubicBezTo>
                    <a:pt x="402" y="314"/>
                    <a:pt x="474" y="325"/>
                    <a:pt x="547" y="331"/>
                  </a:cubicBezTo>
                  <a:cubicBezTo>
                    <a:pt x="603" y="336"/>
                    <a:pt x="660" y="342"/>
                    <a:pt x="714" y="352"/>
                  </a:cubicBezTo>
                  <a:cubicBezTo>
                    <a:pt x="1060" y="421"/>
                    <a:pt x="1354" y="710"/>
                    <a:pt x="1429" y="1055"/>
                  </a:cubicBezTo>
                  <a:cubicBezTo>
                    <a:pt x="1433" y="1078"/>
                    <a:pt x="1437" y="1100"/>
                    <a:pt x="1441" y="1123"/>
                  </a:cubicBezTo>
                  <a:cubicBezTo>
                    <a:pt x="1454" y="1195"/>
                    <a:pt x="1467" y="1270"/>
                    <a:pt x="1505" y="1337"/>
                  </a:cubicBezTo>
                  <a:cubicBezTo>
                    <a:pt x="1548" y="1411"/>
                    <a:pt x="1614" y="1465"/>
                    <a:pt x="1678" y="1517"/>
                  </a:cubicBezTo>
                  <a:cubicBezTo>
                    <a:pt x="1748" y="1572"/>
                    <a:pt x="1813" y="1625"/>
                    <a:pt x="1845" y="1698"/>
                  </a:cubicBezTo>
                  <a:cubicBezTo>
                    <a:pt x="1872" y="1762"/>
                    <a:pt x="1871" y="1834"/>
                    <a:pt x="1870" y="1910"/>
                  </a:cubicBezTo>
                  <a:cubicBezTo>
                    <a:pt x="1869" y="1982"/>
                    <a:pt x="1868" y="2053"/>
                    <a:pt x="1889" y="2124"/>
                  </a:cubicBezTo>
                  <a:cubicBezTo>
                    <a:pt x="1935" y="2266"/>
                    <a:pt x="2058" y="2354"/>
                    <a:pt x="2178" y="2439"/>
                  </a:cubicBezTo>
                  <a:cubicBezTo>
                    <a:pt x="2208" y="2460"/>
                    <a:pt x="2238" y="2482"/>
                    <a:pt x="2267" y="2503"/>
                  </a:cubicBezTo>
                  <a:cubicBezTo>
                    <a:pt x="2682" y="2825"/>
                    <a:pt x="2809" y="3458"/>
                    <a:pt x="2548" y="3914"/>
                  </a:cubicBezTo>
                  <a:cubicBezTo>
                    <a:pt x="2534" y="3938"/>
                    <a:pt x="2552" y="3967"/>
                    <a:pt x="2579" y="3967"/>
                  </a:cubicBezTo>
                  <a:cubicBezTo>
                    <a:pt x="2591" y="3967"/>
                    <a:pt x="2603" y="3960"/>
                    <a:pt x="2609" y="3950"/>
                  </a:cubicBezTo>
                  <a:cubicBezTo>
                    <a:pt x="2886" y="3464"/>
                    <a:pt x="2752" y="2791"/>
                    <a:pt x="2310" y="2449"/>
                  </a:cubicBezTo>
                  <a:cubicBezTo>
                    <a:pt x="2280" y="2426"/>
                    <a:pt x="2249" y="2403"/>
                    <a:pt x="2219" y="2382"/>
                  </a:cubicBezTo>
                  <a:cubicBezTo>
                    <a:pt x="2103" y="2301"/>
                    <a:pt x="1994" y="2223"/>
                    <a:pt x="1957" y="2103"/>
                  </a:cubicBezTo>
                  <a:cubicBezTo>
                    <a:pt x="1938" y="2044"/>
                    <a:pt x="1939" y="1980"/>
                    <a:pt x="1940" y="1912"/>
                  </a:cubicBezTo>
                  <a:cubicBezTo>
                    <a:pt x="1941" y="1832"/>
                    <a:pt x="1942" y="1749"/>
                    <a:pt x="1909" y="1671"/>
                  </a:cubicBezTo>
                  <a:cubicBezTo>
                    <a:pt x="1870" y="1581"/>
                    <a:pt x="1795" y="1520"/>
                    <a:pt x="1722" y="1462"/>
                  </a:cubicBezTo>
                  <a:cubicBezTo>
                    <a:pt x="1661" y="1412"/>
                    <a:pt x="1602" y="1365"/>
                    <a:pt x="1567" y="1303"/>
                  </a:cubicBezTo>
                  <a:cubicBezTo>
                    <a:pt x="1534" y="1246"/>
                    <a:pt x="1522" y="1181"/>
                    <a:pt x="1511" y="1110"/>
                  </a:cubicBezTo>
                  <a:cubicBezTo>
                    <a:pt x="1507" y="1087"/>
                    <a:pt x="1502" y="1064"/>
                    <a:pt x="1497" y="1041"/>
                  </a:cubicBezTo>
                  <a:cubicBezTo>
                    <a:pt x="1417" y="668"/>
                    <a:pt x="1101" y="357"/>
                    <a:pt x="727" y="283"/>
                  </a:cubicBezTo>
                  <a:cubicBezTo>
                    <a:pt x="669" y="272"/>
                    <a:pt x="611" y="267"/>
                    <a:pt x="554" y="260"/>
                  </a:cubicBezTo>
                  <a:cubicBezTo>
                    <a:pt x="485" y="255"/>
                    <a:pt x="415" y="245"/>
                    <a:pt x="347" y="229"/>
                  </a:cubicBezTo>
                  <a:cubicBezTo>
                    <a:pt x="214" y="195"/>
                    <a:pt x="113" y="120"/>
                    <a:pt x="79" y="25"/>
                  </a:cubicBezTo>
                  <a:cubicBezTo>
                    <a:pt x="73" y="8"/>
                    <a:pt x="60" y="0"/>
                    <a:pt x="4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961325" y="3993425"/>
              <a:ext cx="50000" cy="42550"/>
            </a:xfrm>
            <a:custGeom>
              <a:rect b="b" l="l" r="r" t="t"/>
              <a:pathLst>
                <a:path extrusionOk="0" h="1702" w="2000">
                  <a:moveTo>
                    <a:pt x="566" y="1"/>
                  </a:moveTo>
                  <a:cubicBezTo>
                    <a:pt x="384" y="1"/>
                    <a:pt x="201" y="40"/>
                    <a:pt x="37" y="121"/>
                  </a:cubicBezTo>
                  <a:cubicBezTo>
                    <a:pt x="0" y="139"/>
                    <a:pt x="19" y="188"/>
                    <a:pt x="51" y="188"/>
                  </a:cubicBezTo>
                  <a:cubicBezTo>
                    <a:pt x="57" y="188"/>
                    <a:pt x="62" y="187"/>
                    <a:pt x="68" y="184"/>
                  </a:cubicBezTo>
                  <a:cubicBezTo>
                    <a:pt x="223" y="108"/>
                    <a:pt x="395" y="71"/>
                    <a:pt x="567" y="71"/>
                  </a:cubicBezTo>
                  <a:cubicBezTo>
                    <a:pt x="843" y="71"/>
                    <a:pt x="1120" y="167"/>
                    <a:pt x="1329" y="350"/>
                  </a:cubicBezTo>
                  <a:cubicBezTo>
                    <a:pt x="1683" y="661"/>
                    <a:pt x="1809" y="1134"/>
                    <a:pt x="1926" y="1674"/>
                  </a:cubicBezTo>
                  <a:cubicBezTo>
                    <a:pt x="1930" y="1690"/>
                    <a:pt x="1944" y="1702"/>
                    <a:pt x="1960" y="1702"/>
                  </a:cubicBezTo>
                  <a:lnTo>
                    <a:pt x="1969" y="1701"/>
                  </a:lnTo>
                  <a:cubicBezTo>
                    <a:pt x="1987" y="1697"/>
                    <a:pt x="2000" y="1678"/>
                    <a:pt x="1996" y="1659"/>
                  </a:cubicBezTo>
                  <a:cubicBezTo>
                    <a:pt x="1902" y="1232"/>
                    <a:pt x="1776" y="648"/>
                    <a:pt x="1375" y="297"/>
                  </a:cubicBezTo>
                  <a:cubicBezTo>
                    <a:pt x="1154" y="103"/>
                    <a:pt x="860" y="1"/>
                    <a:pt x="56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966575" y="4405925"/>
              <a:ext cx="21325" cy="25950"/>
            </a:xfrm>
            <a:custGeom>
              <a:rect b="b" l="l" r="r" t="t"/>
              <a:pathLst>
                <a:path extrusionOk="0" h="1038" w="853">
                  <a:moveTo>
                    <a:pt x="709" y="0"/>
                  </a:moveTo>
                  <a:cubicBezTo>
                    <a:pt x="565" y="0"/>
                    <a:pt x="1" y="907"/>
                    <a:pt x="423" y="1028"/>
                  </a:cubicBezTo>
                  <a:cubicBezTo>
                    <a:pt x="446" y="1034"/>
                    <a:pt x="467" y="1038"/>
                    <a:pt x="487" y="1038"/>
                  </a:cubicBezTo>
                  <a:cubicBezTo>
                    <a:pt x="853" y="1038"/>
                    <a:pt x="840" y="36"/>
                    <a:pt x="717" y="1"/>
                  </a:cubicBezTo>
                  <a:cubicBezTo>
                    <a:pt x="715" y="0"/>
                    <a:pt x="712" y="0"/>
                    <a:pt x="709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1915125" y="4234325"/>
              <a:ext cx="74475" cy="171650"/>
            </a:xfrm>
            <a:custGeom>
              <a:rect b="b" l="l" r="r" t="t"/>
              <a:pathLst>
                <a:path extrusionOk="0" h="6866" w="2979">
                  <a:moveTo>
                    <a:pt x="1190" y="1"/>
                  </a:moveTo>
                  <a:cubicBezTo>
                    <a:pt x="607" y="1"/>
                    <a:pt x="1" y="505"/>
                    <a:pt x="274" y="1254"/>
                  </a:cubicBezTo>
                  <a:cubicBezTo>
                    <a:pt x="1012" y="3269"/>
                    <a:pt x="2479" y="6866"/>
                    <a:pt x="2770" y="6866"/>
                  </a:cubicBezTo>
                  <a:cubicBezTo>
                    <a:pt x="2772" y="6866"/>
                    <a:pt x="2774" y="6865"/>
                    <a:pt x="2775" y="6865"/>
                  </a:cubicBezTo>
                  <a:cubicBezTo>
                    <a:pt x="2978" y="6833"/>
                    <a:pt x="2488" y="3466"/>
                    <a:pt x="2063" y="790"/>
                  </a:cubicBezTo>
                  <a:cubicBezTo>
                    <a:pt x="1976" y="236"/>
                    <a:pt x="1589" y="1"/>
                    <a:pt x="1190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994575" y="4403725"/>
              <a:ext cx="28200" cy="20775"/>
            </a:xfrm>
            <a:custGeom>
              <a:rect b="b" l="l" r="r" t="t"/>
              <a:pathLst>
                <a:path extrusionOk="0" h="831" w="1128">
                  <a:moveTo>
                    <a:pt x="121" y="0"/>
                  </a:moveTo>
                  <a:cubicBezTo>
                    <a:pt x="104" y="0"/>
                    <a:pt x="90" y="4"/>
                    <a:pt x="83" y="12"/>
                  </a:cubicBezTo>
                  <a:cubicBezTo>
                    <a:pt x="1" y="93"/>
                    <a:pt x="383" y="831"/>
                    <a:pt x="694" y="831"/>
                  </a:cubicBezTo>
                  <a:cubicBezTo>
                    <a:pt x="744" y="831"/>
                    <a:pt x="791" y="812"/>
                    <a:pt x="835" y="768"/>
                  </a:cubicBezTo>
                  <a:cubicBezTo>
                    <a:pt x="1128" y="477"/>
                    <a:pt x="325" y="0"/>
                    <a:pt x="121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900550" y="4155300"/>
              <a:ext cx="131575" cy="59900"/>
            </a:xfrm>
            <a:custGeom>
              <a:rect b="b" l="l" r="r" t="t"/>
              <a:pathLst>
                <a:path extrusionOk="0" h="2396" w="5263">
                  <a:moveTo>
                    <a:pt x="264" y="1"/>
                  </a:moveTo>
                  <a:cubicBezTo>
                    <a:pt x="111" y="1"/>
                    <a:pt x="0" y="146"/>
                    <a:pt x="41" y="295"/>
                  </a:cubicBezTo>
                  <a:lnTo>
                    <a:pt x="562" y="2223"/>
                  </a:lnTo>
                  <a:cubicBezTo>
                    <a:pt x="589" y="2325"/>
                    <a:pt x="681" y="2395"/>
                    <a:pt x="787" y="2395"/>
                  </a:cubicBezTo>
                  <a:lnTo>
                    <a:pt x="4476" y="2395"/>
                  </a:lnTo>
                  <a:cubicBezTo>
                    <a:pt x="4582" y="2395"/>
                    <a:pt x="4674" y="2325"/>
                    <a:pt x="4702" y="2223"/>
                  </a:cubicBezTo>
                  <a:lnTo>
                    <a:pt x="5223" y="295"/>
                  </a:lnTo>
                  <a:cubicBezTo>
                    <a:pt x="5263" y="146"/>
                    <a:pt x="5152" y="1"/>
                    <a:pt x="5000" y="1"/>
                  </a:cubicBezTo>
                  <a:cubicBezTo>
                    <a:pt x="4999" y="1"/>
                    <a:pt x="4998" y="1"/>
                    <a:pt x="4998" y="1"/>
                  </a:cubicBezTo>
                  <a:lnTo>
                    <a:pt x="265" y="1"/>
                  </a:lnTo>
                  <a:cubicBezTo>
                    <a:pt x="265" y="1"/>
                    <a:pt x="264" y="1"/>
                    <a:pt x="26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1963500" y="4230425"/>
              <a:ext cx="48625" cy="173600"/>
            </a:xfrm>
            <a:custGeom>
              <a:rect b="b" l="l" r="r" t="t"/>
              <a:pathLst>
                <a:path extrusionOk="0" h="6944" w="1945">
                  <a:moveTo>
                    <a:pt x="977" y="1"/>
                  </a:moveTo>
                  <a:cubicBezTo>
                    <a:pt x="927" y="1"/>
                    <a:pt x="877" y="4"/>
                    <a:pt x="826" y="9"/>
                  </a:cubicBezTo>
                  <a:cubicBezTo>
                    <a:pt x="273" y="68"/>
                    <a:pt x="1" y="446"/>
                    <a:pt x="85" y="952"/>
                  </a:cubicBezTo>
                  <a:cubicBezTo>
                    <a:pt x="525" y="3613"/>
                    <a:pt x="1116" y="6944"/>
                    <a:pt x="1323" y="6944"/>
                  </a:cubicBezTo>
                  <a:cubicBezTo>
                    <a:pt x="1324" y="6944"/>
                    <a:pt x="1325" y="6944"/>
                    <a:pt x="1326" y="6944"/>
                  </a:cubicBezTo>
                  <a:cubicBezTo>
                    <a:pt x="1602" y="6899"/>
                    <a:pt x="1865" y="2988"/>
                    <a:pt x="1929" y="829"/>
                  </a:cubicBezTo>
                  <a:cubicBezTo>
                    <a:pt x="1944" y="297"/>
                    <a:pt x="1495" y="1"/>
                    <a:pt x="977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758475" y="4080050"/>
              <a:ext cx="61175" cy="61275"/>
            </a:xfrm>
            <a:custGeom>
              <a:rect b="b" l="l" r="r" t="t"/>
              <a:pathLst>
                <a:path extrusionOk="0" h="2451" w="2447">
                  <a:moveTo>
                    <a:pt x="1353" y="1"/>
                  </a:moveTo>
                  <a:cubicBezTo>
                    <a:pt x="1210" y="1"/>
                    <a:pt x="1069" y="26"/>
                    <a:pt x="936" y="75"/>
                  </a:cubicBezTo>
                  <a:cubicBezTo>
                    <a:pt x="813" y="122"/>
                    <a:pt x="699" y="191"/>
                    <a:pt x="603" y="279"/>
                  </a:cubicBezTo>
                  <a:cubicBezTo>
                    <a:pt x="510" y="366"/>
                    <a:pt x="434" y="470"/>
                    <a:pt x="382" y="586"/>
                  </a:cubicBezTo>
                  <a:cubicBezTo>
                    <a:pt x="329" y="707"/>
                    <a:pt x="300" y="838"/>
                    <a:pt x="296" y="971"/>
                  </a:cubicBezTo>
                  <a:lnTo>
                    <a:pt x="92" y="971"/>
                  </a:lnTo>
                  <a:cubicBezTo>
                    <a:pt x="41" y="971"/>
                    <a:pt x="0" y="1012"/>
                    <a:pt x="0" y="1063"/>
                  </a:cubicBezTo>
                  <a:lnTo>
                    <a:pt x="0" y="1389"/>
                  </a:lnTo>
                  <a:cubicBezTo>
                    <a:pt x="0" y="1440"/>
                    <a:pt x="41" y="1480"/>
                    <a:pt x="92" y="1481"/>
                  </a:cubicBezTo>
                  <a:lnTo>
                    <a:pt x="296" y="1481"/>
                  </a:lnTo>
                  <a:cubicBezTo>
                    <a:pt x="300" y="1613"/>
                    <a:pt x="329" y="1744"/>
                    <a:pt x="382" y="1865"/>
                  </a:cubicBezTo>
                  <a:cubicBezTo>
                    <a:pt x="434" y="1982"/>
                    <a:pt x="510" y="2087"/>
                    <a:pt x="603" y="2173"/>
                  </a:cubicBezTo>
                  <a:cubicBezTo>
                    <a:pt x="699" y="2262"/>
                    <a:pt x="812" y="2332"/>
                    <a:pt x="936" y="2377"/>
                  </a:cubicBezTo>
                  <a:cubicBezTo>
                    <a:pt x="1069" y="2426"/>
                    <a:pt x="1210" y="2451"/>
                    <a:pt x="1353" y="2451"/>
                  </a:cubicBezTo>
                  <a:cubicBezTo>
                    <a:pt x="1356" y="2451"/>
                    <a:pt x="1359" y="2451"/>
                    <a:pt x="1362" y="2451"/>
                  </a:cubicBezTo>
                  <a:cubicBezTo>
                    <a:pt x="1499" y="2451"/>
                    <a:pt x="1636" y="2429"/>
                    <a:pt x="1767" y="2388"/>
                  </a:cubicBezTo>
                  <a:cubicBezTo>
                    <a:pt x="1892" y="2348"/>
                    <a:pt x="2008" y="2290"/>
                    <a:pt x="2113" y="2216"/>
                  </a:cubicBezTo>
                  <a:cubicBezTo>
                    <a:pt x="2210" y="2146"/>
                    <a:pt x="2291" y="2058"/>
                    <a:pt x="2353" y="1955"/>
                  </a:cubicBezTo>
                  <a:cubicBezTo>
                    <a:pt x="2412" y="1857"/>
                    <a:pt x="2444" y="1745"/>
                    <a:pt x="2446" y="1630"/>
                  </a:cubicBezTo>
                  <a:cubicBezTo>
                    <a:pt x="2446" y="1610"/>
                    <a:pt x="2438" y="1592"/>
                    <a:pt x="2424" y="1577"/>
                  </a:cubicBezTo>
                  <a:cubicBezTo>
                    <a:pt x="2410" y="1564"/>
                    <a:pt x="2392" y="1556"/>
                    <a:pt x="2372" y="1556"/>
                  </a:cubicBezTo>
                  <a:lnTo>
                    <a:pt x="1926" y="1556"/>
                  </a:lnTo>
                  <a:cubicBezTo>
                    <a:pt x="1887" y="1556"/>
                    <a:pt x="1863" y="1563"/>
                    <a:pt x="1852" y="1577"/>
                  </a:cubicBezTo>
                  <a:cubicBezTo>
                    <a:pt x="1837" y="1602"/>
                    <a:pt x="1823" y="1628"/>
                    <a:pt x="1810" y="1654"/>
                  </a:cubicBezTo>
                  <a:cubicBezTo>
                    <a:pt x="1791" y="1688"/>
                    <a:pt x="1773" y="1720"/>
                    <a:pt x="1753" y="1751"/>
                  </a:cubicBezTo>
                  <a:cubicBezTo>
                    <a:pt x="1731" y="1783"/>
                    <a:pt x="1703" y="1810"/>
                    <a:pt x="1671" y="1831"/>
                  </a:cubicBezTo>
                  <a:cubicBezTo>
                    <a:pt x="1633" y="1856"/>
                    <a:pt x="1590" y="1874"/>
                    <a:pt x="1547" y="1886"/>
                  </a:cubicBezTo>
                  <a:cubicBezTo>
                    <a:pt x="1490" y="1899"/>
                    <a:pt x="1432" y="1907"/>
                    <a:pt x="1373" y="1907"/>
                  </a:cubicBezTo>
                  <a:cubicBezTo>
                    <a:pt x="1369" y="1907"/>
                    <a:pt x="1366" y="1906"/>
                    <a:pt x="1362" y="1906"/>
                  </a:cubicBezTo>
                  <a:cubicBezTo>
                    <a:pt x="1218" y="1905"/>
                    <a:pt x="1111" y="1866"/>
                    <a:pt x="1040" y="1785"/>
                  </a:cubicBezTo>
                  <a:cubicBezTo>
                    <a:pt x="968" y="1705"/>
                    <a:pt x="930" y="1603"/>
                    <a:pt x="926" y="1481"/>
                  </a:cubicBezTo>
                  <a:lnTo>
                    <a:pt x="1423" y="1481"/>
                  </a:lnTo>
                  <a:cubicBezTo>
                    <a:pt x="1472" y="1480"/>
                    <a:pt x="1514" y="1440"/>
                    <a:pt x="1515" y="1389"/>
                  </a:cubicBezTo>
                  <a:lnTo>
                    <a:pt x="1515" y="1063"/>
                  </a:lnTo>
                  <a:cubicBezTo>
                    <a:pt x="1514" y="1012"/>
                    <a:pt x="1472" y="971"/>
                    <a:pt x="1423" y="971"/>
                  </a:cubicBezTo>
                  <a:lnTo>
                    <a:pt x="926" y="971"/>
                  </a:lnTo>
                  <a:cubicBezTo>
                    <a:pt x="930" y="847"/>
                    <a:pt x="968" y="746"/>
                    <a:pt x="1040" y="665"/>
                  </a:cubicBezTo>
                  <a:cubicBezTo>
                    <a:pt x="1111" y="586"/>
                    <a:pt x="1219" y="545"/>
                    <a:pt x="1362" y="545"/>
                  </a:cubicBezTo>
                  <a:cubicBezTo>
                    <a:pt x="1366" y="545"/>
                    <a:pt x="1370" y="545"/>
                    <a:pt x="1375" y="545"/>
                  </a:cubicBezTo>
                  <a:cubicBezTo>
                    <a:pt x="1433" y="545"/>
                    <a:pt x="1490" y="551"/>
                    <a:pt x="1547" y="566"/>
                  </a:cubicBezTo>
                  <a:cubicBezTo>
                    <a:pt x="1590" y="577"/>
                    <a:pt x="1633" y="596"/>
                    <a:pt x="1671" y="620"/>
                  </a:cubicBezTo>
                  <a:cubicBezTo>
                    <a:pt x="1703" y="640"/>
                    <a:pt x="1731" y="668"/>
                    <a:pt x="1753" y="700"/>
                  </a:cubicBezTo>
                  <a:cubicBezTo>
                    <a:pt x="1773" y="731"/>
                    <a:pt x="1792" y="763"/>
                    <a:pt x="1810" y="797"/>
                  </a:cubicBezTo>
                  <a:cubicBezTo>
                    <a:pt x="1823" y="824"/>
                    <a:pt x="1837" y="849"/>
                    <a:pt x="1852" y="873"/>
                  </a:cubicBezTo>
                  <a:cubicBezTo>
                    <a:pt x="1863" y="888"/>
                    <a:pt x="1887" y="895"/>
                    <a:pt x="1926" y="895"/>
                  </a:cubicBezTo>
                  <a:lnTo>
                    <a:pt x="2372" y="895"/>
                  </a:lnTo>
                  <a:cubicBezTo>
                    <a:pt x="2412" y="895"/>
                    <a:pt x="2445" y="862"/>
                    <a:pt x="2446" y="821"/>
                  </a:cubicBezTo>
                  <a:cubicBezTo>
                    <a:pt x="2444" y="706"/>
                    <a:pt x="2412" y="594"/>
                    <a:pt x="2353" y="496"/>
                  </a:cubicBezTo>
                  <a:cubicBezTo>
                    <a:pt x="2291" y="394"/>
                    <a:pt x="2210" y="305"/>
                    <a:pt x="2113" y="236"/>
                  </a:cubicBezTo>
                  <a:cubicBezTo>
                    <a:pt x="2008" y="160"/>
                    <a:pt x="1892" y="102"/>
                    <a:pt x="1767" y="64"/>
                  </a:cubicBezTo>
                  <a:cubicBezTo>
                    <a:pt x="1636" y="21"/>
                    <a:pt x="1499" y="1"/>
                    <a:pt x="1362" y="1"/>
                  </a:cubicBezTo>
                  <a:cubicBezTo>
                    <a:pt x="1359" y="1"/>
                    <a:pt x="1356" y="1"/>
                    <a:pt x="1353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835825" y="4176225"/>
              <a:ext cx="43075" cy="46125"/>
            </a:xfrm>
            <a:custGeom>
              <a:rect b="b" l="l" r="r" t="t"/>
              <a:pathLst>
                <a:path extrusionOk="0" h="1845" w="1723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71"/>
                    <a:pt x="4" y="82"/>
                    <a:pt x="11" y="92"/>
                  </a:cubicBezTo>
                  <a:lnTo>
                    <a:pt x="564" y="1073"/>
                  </a:lnTo>
                  <a:lnTo>
                    <a:pt x="248" y="1073"/>
                  </a:lnTo>
                  <a:cubicBezTo>
                    <a:pt x="229" y="1073"/>
                    <a:pt x="211" y="1080"/>
                    <a:pt x="197" y="1094"/>
                  </a:cubicBezTo>
                  <a:cubicBezTo>
                    <a:pt x="184" y="1107"/>
                    <a:pt x="176" y="1125"/>
                    <a:pt x="176" y="1144"/>
                  </a:cubicBezTo>
                  <a:lnTo>
                    <a:pt x="176" y="1397"/>
                  </a:lnTo>
                  <a:cubicBezTo>
                    <a:pt x="176" y="1416"/>
                    <a:pt x="184" y="1434"/>
                    <a:pt x="197" y="1447"/>
                  </a:cubicBezTo>
                  <a:cubicBezTo>
                    <a:pt x="211" y="1461"/>
                    <a:pt x="229" y="1468"/>
                    <a:pt x="248" y="1468"/>
                  </a:cubicBezTo>
                  <a:lnTo>
                    <a:pt x="622" y="1468"/>
                  </a:lnTo>
                  <a:lnTo>
                    <a:pt x="622" y="1773"/>
                  </a:lnTo>
                  <a:cubicBezTo>
                    <a:pt x="623" y="1813"/>
                    <a:pt x="654" y="1845"/>
                    <a:pt x="693" y="1845"/>
                  </a:cubicBezTo>
                  <a:lnTo>
                    <a:pt x="1030" y="1845"/>
                  </a:lnTo>
                  <a:cubicBezTo>
                    <a:pt x="1070" y="1845"/>
                    <a:pt x="1101" y="1813"/>
                    <a:pt x="1102" y="1773"/>
                  </a:cubicBezTo>
                  <a:lnTo>
                    <a:pt x="1102" y="1468"/>
                  </a:lnTo>
                  <a:lnTo>
                    <a:pt x="1472" y="1468"/>
                  </a:lnTo>
                  <a:cubicBezTo>
                    <a:pt x="1512" y="1468"/>
                    <a:pt x="1544" y="1436"/>
                    <a:pt x="1544" y="1397"/>
                  </a:cubicBezTo>
                  <a:lnTo>
                    <a:pt x="1544" y="1144"/>
                  </a:lnTo>
                  <a:cubicBezTo>
                    <a:pt x="1544" y="1105"/>
                    <a:pt x="1512" y="1073"/>
                    <a:pt x="1472" y="1073"/>
                  </a:cubicBezTo>
                  <a:lnTo>
                    <a:pt x="1157" y="1073"/>
                  </a:lnTo>
                  <a:lnTo>
                    <a:pt x="1713" y="92"/>
                  </a:lnTo>
                  <a:cubicBezTo>
                    <a:pt x="1719" y="82"/>
                    <a:pt x="1723" y="71"/>
                    <a:pt x="1723" y="58"/>
                  </a:cubicBezTo>
                  <a:cubicBezTo>
                    <a:pt x="1723" y="26"/>
                    <a:pt x="1697" y="0"/>
                    <a:pt x="1665" y="0"/>
                  </a:cubicBezTo>
                  <a:lnTo>
                    <a:pt x="1305" y="0"/>
                  </a:lnTo>
                  <a:cubicBezTo>
                    <a:pt x="1270" y="0"/>
                    <a:pt x="1243" y="9"/>
                    <a:pt x="1225" y="26"/>
                  </a:cubicBezTo>
                  <a:cubicBezTo>
                    <a:pt x="1213" y="38"/>
                    <a:pt x="1202" y="51"/>
                    <a:pt x="1194" y="65"/>
                  </a:cubicBezTo>
                  <a:lnTo>
                    <a:pt x="862" y="667"/>
                  </a:lnTo>
                  <a:lnTo>
                    <a:pt x="529" y="65"/>
                  </a:lnTo>
                  <a:cubicBezTo>
                    <a:pt x="521" y="51"/>
                    <a:pt x="511" y="38"/>
                    <a:pt x="498" y="26"/>
                  </a:cubicBezTo>
                  <a:cubicBezTo>
                    <a:pt x="481" y="10"/>
                    <a:pt x="454" y="0"/>
                    <a:pt x="419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0"/>
          <p:cNvSpPr/>
          <p:nvPr/>
        </p:nvSpPr>
        <p:spPr>
          <a:xfrm>
            <a:off x="7398375" y="1761750"/>
            <a:ext cx="410519" cy="542793"/>
          </a:xfrm>
          <a:custGeom>
            <a:rect b="b" l="l" r="r" t="t"/>
            <a:pathLst>
              <a:path extrusionOk="0" h="11531" w="8721">
                <a:moveTo>
                  <a:pt x="4359" y="6113"/>
                </a:moveTo>
                <a:cubicBezTo>
                  <a:pt x="4991" y="6113"/>
                  <a:pt x="5502" y="6579"/>
                  <a:pt x="5502" y="7153"/>
                </a:cubicBezTo>
                <a:cubicBezTo>
                  <a:pt x="5502" y="7497"/>
                  <a:pt x="5316" y="7803"/>
                  <a:pt x="5030" y="7992"/>
                </a:cubicBezTo>
                <a:lnTo>
                  <a:pt x="5225" y="8818"/>
                </a:lnTo>
                <a:lnTo>
                  <a:pt x="5423" y="9663"/>
                </a:lnTo>
                <a:cubicBezTo>
                  <a:pt x="5442" y="9746"/>
                  <a:pt x="5419" y="9833"/>
                  <a:pt x="5361" y="9896"/>
                </a:cubicBezTo>
                <a:cubicBezTo>
                  <a:pt x="5301" y="9962"/>
                  <a:pt x="5216" y="9999"/>
                  <a:pt x="5127" y="9999"/>
                </a:cubicBezTo>
                <a:cubicBezTo>
                  <a:pt x="5126" y="9999"/>
                  <a:pt x="5124" y="9999"/>
                  <a:pt x="5123" y="9999"/>
                </a:cubicBezTo>
                <a:lnTo>
                  <a:pt x="3596" y="9999"/>
                </a:lnTo>
                <a:cubicBezTo>
                  <a:pt x="3595" y="9999"/>
                  <a:pt x="3594" y="9999"/>
                  <a:pt x="3593" y="9999"/>
                </a:cubicBezTo>
                <a:cubicBezTo>
                  <a:pt x="3503" y="9999"/>
                  <a:pt x="3418" y="9962"/>
                  <a:pt x="3357" y="9896"/>
                </a:cubicBezTo>
                <a:cubicBezTo>
                  <a:pt x="3300" y="9833"/>
                  <a:pt x="3278" y="9746"/>
                  <a:pt x="3296" y="9663"/>
                </a:cubicBezTo>
                <a:lnTo>
                  <a:pt x="3689" y="7992"/>
                </a:lnTo>
                <a:cubicBezTo>
                  <a:pt x="3404" y="7803"/>
                  <a:pt x="3217" y="7497"/>
                  <a:pt x="3217" y="7153"/>
                </a:cubicBezTo>
                <a:cubicBezTo>
                  <a:pt x="3217" y="6579"/>
                  <a:pt x="3729" y="6113"/>
                  <a:pt x="4359" y="6113"/>
                </a:cubicBezTo>
                <a:close/>
                <a:moveTo>
                  <a:pt x="4360" y="1"/>
                </a:moveTo>
                <a:cubicBezTo>
                  <a:pt x="2646" y="1"/>
                  <a:pt x="1252" y="1268"/>
                  <a:pt x="1252" y="2826"/>
                </a:cubicBezTo>
                <a:cubicBezTo>
                  <a:pt x="1252" y="3134"/>
                  <a:pt x="1527" y="3385"/>
                  <a:pt x="1868" y="3385"/>
                </a:cubicBezTo>
                <a:cubicBezTo>
                  <a:pt x="2207" y="3385"/>
                  <a:pt x="2483" y="3134"/>
                  <a:pt x="2483" y="2826"/>
                </a:cubicBezTo>
                <a:cubicBezTo>
                  <a:pt x="2483" y="1885"/>
                  <a:pt x="3325" y="1119"/>
                  <a:pt x="4360" y="1119"/>
                </a:cubicBezTo>
                <a:cubicBezTo>
                  <a:pt x="5395" y="1119"/>
                  <a:pt x="6237" y="1885"/>
                  <a:pt x="6237" y="2826"/>
                </a:cubicBezTo>
                <a:lnTo>
                  <a:pt x="6237" y="4505"/>
                </a:lnTo>
                <a:lnTo>
                  <a:pt x="846" y="4505"/>
                </a:lnTo>
                <a:cubicBezTo>
                  <a:pt x="843" y="4505"/>
                  <a:pt x="840" y="4505"/>
                  <a:pt x="838" y="4505"/>
                </a:cubicBezTo>
                <a:cubicBezTo>
                  <a:pt x="620" y="4505"/>
                  <a:pt x="410" y="4584"/>
                  <a:pt x="248" y="4729"/>
                </a:cubicBezTo>
                <a:cubicBezTo>
                  <a:pt x="95" y="4868"/>
                  <a:pt x="0" y="5061"/>
                  <a:pt x="0" y="5273"/>
                </a:cubicBezTo>
                <a:lnTo>
                  <a:pt x="0" y="10761"/>
                </a:lnTo>
                <a:cubicBezTo>
                  <a:pt x="0" y="10973"/>
                  <a:pt x="95" y="11166"/>
                  <a:pt x="248" y="11305"/>
                </a:cubicBezTo>
                <a:cubicBezTo>
                  <a:pt x="410" y="11450"/>
                  <a:pt x="620" y="11530"/>
                  <a:pt x="838" y="11530"/>
                </a:cubicBezTo>
                <a:cubicBezTo>
                  <a:pt x="841" y="11530"/>
                  <a:pt x="843" y="11530"/>
                  <a:pt x="846" y="11530"/>
                </a:cubicBezTo>
                <a:lnTo>
                  <a:pt x="7875" y="11530"/>
                </a:lnTo>
                <a:cubicBezTo>
                  <a:pt x="7877" y="11530"/>
                  <a:pt x="7880" y="11530"/>
                  <a:pt x="7883" y="11530"/>
                </a:cubicBezTo>
                <a:cubicBezTo>
                  <a:pt x="8100" y="11530"/>
                  <a:pt x="8309" y="11450"/>
                  <a:pt x="8472" y="11305"/>
                </a:cubicBezTo>
                <a:cubicBezTo>
                  <a:pt x="8625" y="11166"/>
                  <a:pt x="8720" y="10974"/>
                  <a:pt x="8720" y="10761"/>
                </a:cubicBezTo>
                <a:lnTo>
                  <a:pt x="8720" y="5273"/>
                </a:lnTo>
                <a:cubicBezTo>
                  <a:pt x="8720" y="5061"/>
                  <a:pt x="8625" y="4868"/>
                  <a:pt x="8472" y="4729"/>
                </a:cubicBezTo>
                <a:cubicBezTo>
                  <a:pt x="8309" y="4585"/>
                  <a:pt x="8100" y="4505"/>
                  <a:pt x="7883" y="4505"/>
                </a:cubicBezTo>
                <a:cubicBezTo>
                  <a:pt x="7880" y="4505"/>
                  <a:pt x="7877" y="4505"/>
                  <a:pt x="7875" y="4505"/>
                </a:cubicBezTo>
                <a:lnTo>
                  <a:pt x="7468" y="4505"/>
                </a:lnTo>
                <a:lnTo>
                  <a:pt x="7468" y="2826"/>
                </a:lnTo>
                <a:cubicBezTo>
                  <a:pt x="7468" y="1268"/>
                  <a:pt x="6073" y="1"/>
                  <a:pt x="4360" y="1"/>
                </a:cubicBezTo>
                <a:close/>
              </a:path>
            </a:pathLst>
          </a:custGeom>
          <a:solidFill>
            <a:srgbClr val="EF9A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idx="1" type="subTitle"/>
          </p:nvPr>
        </p:nvSpPr>
        <p:spPr>
          <a:xfrm>
            <a:off x="134400" y="1172875"/>
            <a:ext cx="49722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test our exploits on Windows and the Wi-Fi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networks to be tested will be WEP (Wired Equivalent Privacy), WPA (Wi-Fi Protected Access),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WPA2 (Wi-Fi Protected Access 2), and will include WPS, provided we can access those types of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networks. We used 2.4 GHz Wi-Fi networks as they’re found often. The goal is to make people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aware of the vulnerabilities that exist in the digital world out there.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784" name="Google Shape;784;p31"/>
          <p:cNvGrpSpPr/>
          <p:nvPr/>
        </p:nvGrpSpPr>
        <p:grpSpPr>
          <a:xfrm>
            <a:off x="5728699" y="2449020"/>
            <a:ext cx="2608588" cy="1809308"/>
            <a:chOff x="2519575" y="3485200"/>
            <a:chExt cx="438050" cy="303825"/>
          </a:xfrm>
        </p:grpSpPr>
        <p:sp>
          <p:nvSpPr>
            <p:cNvPr id="785" name="Google Shape;785;p31"/>
            <p:cNvSpPr/>
            <p:nvPr/>
          </p:nvSpPr>
          <p:spPr>
            <a:xfrm>
              <a:off x="2519575" y="3485200"/>
              <a:ext cx="438050" cy="303825"/>
            </a:xfrm>
            <a:custGeom>
              <a:rect b="b" l="l" r="r" t="t"/>
              <a:pathLst>
                <a:path extrusionOk="0" h="12153" w="17522">
                  <a:moveTo>
                    <a:pt x="1311" y="0"/>
                  </a:moveTo>
                  <a:cubicBezTo>
                    <a:pt x="589" y="2"/>
                    <a:pt x="3" y="588"/>
                    <a:pt x="1" y="1311"/>
                  </a:cubicBezTo>
                  <a:lnTo>
                    <a:pt x="1" y="11866"/>
                  </a:lnTo>
                  <a:cubicBezTo>
                    <a:pt x="1" y="12038"/>
                    <a:pt x="142" y="12153"/>
                    <a:pt x="289" y="12153"/>
                  </a:cubicBezTo>
                  <a:cubicBezTo>
                    <a:pt x="360" y="12153"/>
                    <a:pt x="431" y="12127"/>
                    <a:pt x="489" y="12069"/>
                  </a:cubicBezTo>
                  <a:lnTo>
                    <a:pt x="2615" y="10034"/>
                  </a:lnTo>
                  <a:cubicBezTo>
                    <a:pt x="3008" y="9658"/>
                    <a:pt x="3530" y="9448"/>
                    <a:pt x="4074" y="9448"/>
                  </a:cubicBezTo>
                  <a:lnTo>
                    <a:pt x="16210" y="9448"/>
                  </a:lnTo>
                  <a:cubicBezTo>
                    <a:pt x="16933" y="9446"/>
                    <a:pt x="17518" y="8861"/>
                    <a:pt x="17521" y="8137"/>
                  </a:cubicBezTo>
                  <a:lnTo>
                    <a:pt x="17521" y="1311"/>
                  </a:lnTo>
                  <a:cubicBezTo>
                    <a:pt x="17519" y="588"/>
                    <a:pt x="16933" y="2"/>
                    <a:pt x="16210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527225" y="3493925"/>
              <a:ext cx="422750" cy="220950"/>
            </a:xfrm>
            <a:custGeom>
              <a:rect b="b" l="l" r="r" t="t"/>
              <a:pathLst>
                <a:path extrusionOk="0" h="8838" w="16910">
                  <a:moveTo>
                    <a:pt x="1005" y="0"/>
                  </a:moveTo>
                  <a:cubicBezTo>
                    <a:pt x="450" y="0"/>
                    <a:pt x="0" y="450"/>
                    <a:pt x="0" y="1005"/>
                  </a:cubicBezTo>
                  <a:lnTo>
                    <a:pt x="0" y="7832"/>
                  </a:lnTo>
                  <a:cubicBezTo>
                    <a:pt x="0" y="8388"/>
                    <a:pt x="450" y="8838"/>
                    <a:pt x="1005" y="8838"/>
                  </a:cubicBezTo>
                  <a:lnTo>
                    <a:pt x="15904" y="8838"/>
                  </a:lnTo>
                  <a:cubicBezTo>
                    <a:pt x="16460" y="8838"/>
                    <a:pt x="16910" y="8388"/>
                    <a:pt x="16910" y="7832"/>
                  </a:cubicBezTo>
                  <a:lnTo>
                    <a:pt x="16910" y="1005"/>
                  </a:lnTo>
                  <a:cubicBezTo>
                    <a:pt x="16910" y="450"/>
                    <a:pt x="16460" y="0"/>
                    <a:pt x="15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555225" y="3598575"/>
              <a:ext cx="249775" cy="11625"/>
            </a:xfrm>
            <a:custGeom>
              <a:rect b="b" l="l" r="r" t="t"/>
              <a:pathLst>
                <a:path extrusionOk="0" h="465" w="9991">
                  <a:moveTo>
                    <a:pt x="0" y="0"/>
                  </a:moveTo>
                  <a:lnTo>
                    <a:pt x="0" y="465"/>
                  </a:lnTo>
                  <a:lnTo>
                    <a:pt x="9990" y="465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55225" y="3572975"/>
              <a:ext cx="259925" cy="11650"/>
            </a:xfrm>
            <a:custGeom>
              <a:rect b="b" l="l" r="r" t="t"/>
              <a:pathLst>
                <a:path extrusionOk="0" h="466" w="10397">
                  <a:moveTo>
                    <a:pt x="0" y="0"/>
                  </a:moveTo>
                  <a:lnTo>
                    <a:pt x="0" y="465"/>
                  </a:lnTo>
                  <a:lnTo>
                    <a:pt x="10397" y="465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555225" y="3547375"/>
              <a:ext cx="313675" cy="11650"/>
            </a:xfrm>
            <a:custGeom>
              <a:rect b="b" l="l" r="r" t="t"/>
              <a:pathLst>
                <a:path extrusionOk="0" h="466" w="12547">
                  <a:moveTo>
                    <a:pt x="0" y="1"/>
                  </a:moveTo>
                  <a:lnTo>
                    <a:pt x="0" y="465"/>
                  </a:lnTo>
                  <a:lnTo>
                    <a:pt x="12547" y="465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555225" y="3521775"/>
              <a:ext cx="313675" cy="11650"/>
            </a:xfrm>
            <a:custGeom>
              <a:rect b="b" l="l" r="r" t="t"/>
              <a:pathLst>
                <a:path extrusionOk="0" h="466" w="12547">
                  <a:moveTo>
                    <a:pt x="0" y="1"/>
                  </a:moveTo>
                  <a:lnTo>
                    <a:pt x="0" y="466"/>
                  </a:lnTo>
                  <a:lnTo>
                    <a:pt x="12547" y="466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756225" y="3661875"/>
              <a:ext cx="165750" cy="11625"/>
            </a:xfrm>
            <a:custGeom>
              <a:rect b="b" l="l" r="r" t="t"/>
              <a:pathLst>
                <a:path extrusionOk="0" h="465" w="6630">
                  <a:moveTo>
                    <a:pt x="1" y="0"/>
                  </a:moveTo>
                  <a:lnTo>
                    <a:pt x="1" y="465"/>
                  </a:lnTo>
                  <a:lnTo>
                    <a:pt x="6630" y="465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2694525" y="3636275"/>
              <a:ext cx="227450" cy="11650"/>
            </a:xfrm>
            <a:custGeom>
              <a:rect b="b" l="l" r="r" t="t"/>
              <a:pathLst>
                <a:path extrusionOk="0" h="466" w="9098">
                  <a:moveTo>
                    <a:pt x="0" y="0"/>
                  </a:moveTo>
                  <a:lnTo>
                    <a:pt x="0" y="465"/>
                  </a:lnTo>
                  <a:lnTo>
                    <a:pt x="9098" y="46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1"/>
          <p:cNvGrpSpPr/>
          <p:nvPr/>
        </p:nvGrpSpPr>
        <p:grpSpPr>
          <a:xfrm>
            <a:off x="5787893" y="1639874"/>
            <a:ext cx="1123015" cy="1397263"/>
            <a:chOff x="1758475" y="3969450"/>
            <a:chExt cx="371650" cy="462425"/>
          </a:xfrm>
        </p:grpSpPr>
        <p:sp>
          <p:nvSpPr>
            <p:cNvPr id="794" name="Google Shape;794;p31"/>
            <p:cNvSpPr/>
            <p:nvPr/>
          </p:nvSpPr>
          <p:spPr>
            <a:xfrm>
              <a:off x="2071550" y="3969450"/>
              <a:ext cx="58575" cy="93850"/>
            </a:xfrm>
            <a:custGeom>
              <a:rect b="b" l="l" r="r" t="t"/>
              <a:pathLst>
                <a:path extrusionOk="0" h="3754" w="2343">
                  <a:moveTo>
                    <a:pt x="904" y="1"/>
                  </a:moveTo>
                  <a:cubicBezTo>
                    <a:pt x="877" y="1"/>
                    <a:pt x="850" y="13"/>
                    <a:pt x="833" y="34"/>
                  </a:cubicBezTo>
                  <a:cubicBezTo>
                    <a:pt x="812" y="55"/>
                    <a:pt x="802" y="83"/>
                    <a:pt x="802" y="113"/>
                  </a:cubicBezTo>
                  <a:lnTo>
                    <a:pt x="802" y="422"/>
                  </a:lnTo>
                  <a:cubicBezTo>
                    <a:pt x="695" y="450"/>
                    <a:pt x="592" y="493"/>
                    <a:pt x="497" y="551"/>
                  </a:cubicBezTo>
                  <a:cubicBezTo>
                    <a:pt x="410" y="603"/>
                    <a:pt x="334" y="669"/>
                    <a:pt x="270" y="747"/>
                  </a:cubicBezTo>
                  <a:cubicBezTo>
                    <a:pt x="207" y="820"/>
                    <a:pt x="160" y="904"/>
                    <a:pt x="127" y="995"/>
                  </a:cubicBezTo>
                  <a:cubicBezTo>
                    <a:pt x="94" y="1085"/>
                    <a:pt x="77" y="1181"/>
                    <a:pt x="77" y="1277"/>
                  </a:cubicBezTo>
                  <a:cubicBezTo>
                    <a:pt x="78" y="1515"/>
                    <a:pt x="138" y="1706"/>
                    <a:pt x="258" y="1849"/>
                  </a:cubicBezTo>
                  <a:cubicBezTo>
                    <a:pt x="377" y="1993"/>
                    <a:pt x="568" y="2095"/>
                    <a:pt x="829" y="2156"/>
                  </a:cubicBezTo>
                  <a:cubicBezTo>
                    <a:pt x="967" y="2190"/>
                    <a:pt x="1088" y="2218"/>
                    <a:pt x="1191" y="2240"/>
                  </a:cubicBezTo>
                  <a:cubicBezTo>
                    <a:pt x="1277" y="2257"/>
                    <a:pt x="1361" y="2280"/>
                    <a:pt x="1443" y="2308"/>
                  </a:cubicBezTo>
                  <a:cubicBezTo>
                    <a:pt x="1509" y="2333"/>
                    <a:pt x="1558" y="2359"/>
                    <a:pt x="1591" y="2386"/>
                  </a:cubicBezTo>
                  <a:cubicBezTo>
                    <a:pt x="1623" y="2411"/>
                    <a:pt x="1641" y="2450"/>
                    <a:pt x="1640" y="2490"/>
                  </a:cubicBezTo>
                  <a:cubicBezTo>
                    <a:pt x="1641" y="2574"/>
                    <a:pt x="1596" y="2632"/>
                    <a:pt x="1506" y="2663"/>
                  </a:cubicBezTo>
                  <a:cubicBezTo>
                    <a:pt x="1415" y="2695"/>
                    <a:pt x="1304" y="2712"/>
                    <a:pt x="1169" y="2712"/>
                  </a:cubicBezTo>
                  <a:cubicBezTo>
                    <a:pt x="1166" y="2712"/>
                    <a:pt x="1163" y="2712"/>
                    <a:pt x="1159" y="2712"/>
                  </a:cubicBezTo>
                  <a:cubicBezTo>
                    <a:pt x="1098" y="2712"/>
                    <a:pt x="1037" y="2702"/>
                    <a:pt x="978" y="2682"/>
                  </a:cubicBezTo>
                  <a:cubicBezTo>
                    <a:pt x="896" y="2654"/>
                    <a:pt x="823" y="2603"/>
                    <a:pt x="768" y="2536"/>
                  </a:cubicBezTo>
                  <a:cubicBezTo>
                    <a:pt x="747" y="2511"/>
                    <a:pt x="732" y="2493"/>
                    <a:pt x="722" y="2482"/>
                  </a:cubicBezTo>
                  <a:cubicBezTo>
                    <a:pt x="704" y="2464"/>
                    <a:pt x="684" y="2450"/>
                    <a:pt x="661" y="2438"/>
                  </a:cubicBezTo>
                  <a:cubicBezTo>
                    <a:pt x="639" y="2429"/>
                    <a:pt x="614" y="2423"/>
                    <a:pt x="590" y="2423"/>
                  </a:cubicBezTo>
                  <a:cubicBezTo>
                    <a:pt x="586" y="2423"/>
                    <a:pt x="582" y="2424"/>
                    <a:pt x="578" y="2424"/>
                  </a:cubicBezTo>
                  <a:lnTo>
                    <a:pt x="81" y="2424"/>
                  </a:lnTo>
                  <a:cubicBezTo>
                    <a:pt x="59" y="2424"/>
                    <a:pt x="39" y="2434"/>
                    <a:pt x="25" y="2451"/>
                  </a:cubicBezTo>
                  <a:cubicBezTo>
                    <a:pt x="10" y="2468"/>
                    <a:pt x="0" y="2491"/>
                    <a:pt x="2" y="2515"/>
                  </a:cubicBezTo>
                  <a:cubicBezTo>
                    <a:pt x="5" y="2604"/>
                    <a:pt x="25" y="2691"/>
                    <a:pt x="62" y="2772"/>
                  </a:cubicBezTo>
                  <a:cubicBezTo>
                    <a:pt x="101" y="2859"/>
                    <a:pt x="156" y="2938"/>
                    <a:pt x="223" y="3008"/>
                  </a:cubicBezTo>
                  <a:cubicBezTo>
                    <a:pt x="297" y="3083"/>
                    <a:pt x="381" y="3148"/>
                    <a:pt x="474" y="3201"/>
                  </a:cubicBezTo>
                  <a:cubicBezTo>
                    <a:pt x="576" y="3260"/>
                    <a:pt x="687" y="3305"/>
                    <a:pt x="802" y="3333"/>
                  </a:cubicBezTo>
                  <a:lnTo>
                    <a:pt x="802" y="3641"/>
                  </a:lnTo>
                  <a:cubicBezTo>
                    <a:pt x="801" y="3670"/>
                    <a:pt x="812" y="3699"/>
                    <a:pt x="832" y="3721"/>
                  </a:cubicBezTo>
                  <a:cubicBezTo>
                    <a:pt x="849" y="3742"/>
                    <a:pt x="876" y="3754"/>
                    <a:pt x="904" y="3754"/>
                  </a:cubicBezTo>
                  <a:lnTo>
                    <a:pt x="1401" y="3754"/>
                  </a:lnTo>
                  <a:cubicBezTo>
                    <a:pt x="1429" y="3754"/>
                    <a:pt x="1455" y="3742"/>
                    <a:pt x="1472" y="3721"/>
                  </a:cubicBezTo>
                  <a:cubicBezTo>
                    <a:pt x="1493" y="3699"/>
                    <a:pt x="1503" y="3670"/>
                    <a:pt x="1503" y="3641"/>
                  </a:cubicBezTo>
                  <a:lnTo>
                    <a:pt x="1503" y="3345"/>
                  </a:lnTo>
                  <a:cubicBezTo>
                    <a:pt x="1621" y="3324"/>
                    <a:pt x="1736" y="3288"/>
                    <a:pt x="1844" y="3236"/>
                  </a:cubicBezTo>
                  <a:cubicBezTo>
                    <a:pt x="1943" y="3190"/>
                    <a:pt x="2033" y="3127"/>
                    <a:pt x="2110" y="3049"/>
                  </a:cubicBezTo>
                  <a:cubicBezTo>
                    <a:pt x="2183" y="2975"/>
                    <a:pt x="2240" y="2887"/>
                    <a:pt x="2281" y="2790"/>
                  </a:cubicBezTo>
                  <a:cubicBezTo>
                    <a:pt x="2322" y="2689"/>
                    <a:pt x="2343" y="2579"/>
                    <a:pt x="2341" y="2469"/>
                  </a:cubicBezTo>
                  <a:cubicBezTo>
                    <a:pt x="2341" y="2339"/>
                    <a:pt x="2324" y="2225"/>
                    <a:pt x="2289" y="2130"/>
                  </a:cubicBezTo>
                  <a:cubicBezTo>
                    <a:pt x="2257" y="2036"/>
                    <a:pt x="2204" y="1950"/>
                    <a:pt x="2134" y="1879"/>
                  </a:cubicBezTo>
                  <a:cubicBezTo>
                    <a:pt x="2059" y="1805"/>
                    <a:pt x="1971" y="1745"/>
                    <a:pt x="1874" y="1702"/>
                  </a:cubicBezTo>
                  <a:cubicBezTo>
                    <a:pt x="1757" y="1651"/>
                    <a:pt x="1635" y="1611"/>
                    <a:pt x="1511" y="1585"/>
                  </a:cubicBezTo>
                  <a:cubicBezTo>
                    <a:pt x="1371" y="1555"/>
                    <a:pt x="1254" y="1528"/>
                    <a:pt x="1161" y="1507"/>
                  </a:cubicBezTo>
                  <a:cubicBezTo>
                    <a:pt x="1084" y="1489"/>
                    <a:pt x="1009" y="1466"/>
                    <a:pt x="935" y="1437"/>
                  </a:cubicBezTo>
                  <a:cubicBezTo>
                    <a:pt x="878" y="1414"/>
                    <a:pt x="838" y="1388"/>
                    <a:pt x="814" y="1360"/>
                  </a:cubicBezTo>
                  <a:cubicBezTo>
                    <a:pt x="789" y="1331"/>
                    <a:pt x="777" y="1293"/>
                    <a:pt x="778" y="1255"/>
                  </a:cubicBezTo>
                  <a:cubicBezTo>
                    <a:pt x="777" y="1218"/>
                    <a:pt x="788" y="1182"/>
                    <a:pt x="810" y="1152"/>
                  </a:cubicBezTo>
                  <a:cubicBezTo>
                    <a:pt x="832" y="1124"/>
                    <a:pt x="861" y="1101"/>
                    <a:pt x="894" y="1086"/>
                  </a:cubicBezTo>
                  <a:cubicBezTo>
                    <a:pt x="931" y="1071"/>
                    <a:pt x="970" y="1060"/>
                    <a:pt x="1011" y="1053"/>
                  </a:cubicBezTo>
                  <a:cubicBezTo>
                    <a:pt x="1056" y="1046"/>
                    <a:pt x="1103" y="1043"/>
                    <a:pt x="1149" y="1043"/>
                  </a:cubicBezTo>
                  <a:cubicBezTo>
                    <a:pt x="1153" y="1043"/>
                    <a:pt x="1156" y="1043"/>
                    <a:pt x="1160" y="1043"/>
                  </a:cubicBezTo>
                  <a:cubicBezTo>
                    <a:pt x="1212" y="1043"/>
                    <a:pt x="1266" y="1050"/>
                    <a:pt x="1316" y="1066"/>
                  </a:cubicBezTo>
                  <a:cubicBezTo>
                    <a:pt x="1356" y="1078"/>
                    <a:pt x="1395" y="1097"/>
                    <a:pt x="1430" y="1121"/>
                  </a:cubicBezTo>
                  <a:cubicBezTo>
                    <a:pt x="1456" y="1137"/>
                    <a:pt x="1480" y="1158"/>
                    <a:pt x="1500" y="1181"/>
                  </a:cubicBezTo>
                  <a:cubicBezTo>
                    <a:pt x="1517" y="1200"/>
                    <a:pt x="1528" y="1214"/>
                    <a:pt x="1537" y="1222"/>
                  </a:cubicBezTo>
                  <a:cubicBezTo>
                    <a:pt x="1555" y="1243"/>
                    <a:pt x="1578" y="1259"/>
                    <a:pt x="1603" y="1273"/>
                  </a:cubicBezTo>
                  <a:cubicBezTo>
                    <a:pt x="1628" y="1283"/>
                    <a:pt x="1655" y="1289"/>
                    <a:pt x="1681" y="1289"/>
                  </a:cubicBezTo>
                  <a:cubicBezTo>
                    <a:pt x="1684" y="1289"/>
                    <a:pt x="1686" y="1289"/>
                    <a:pt x="1688" y="1289"/>
                  </a:cubicBezTo>
                  <a:lnTo>
                    <a:pt x="2185" y="1289"/>
                  </a:lnTo>
                  <a:cubicBezTo>
                    <a:pt x="2206" y="1288"/>
                    <a:pt x="2226" y="1279"/>
                    <a:pt x="2239" y="1261"/>
                  </a:cubicBezTo>
                  <a:cubicBezTo>
                    <a:pt x="2256" y="1245"/>
                    <a:pt x="2265" y="1221"/>
                    <a:pt x="2264" y="1197"/>
                  </a:cubicBezTo>
                  <a:cubicBezTo>
                    <a:pt x="2260" y="1119"/>
                    <a:pt x="2239" y="1042"/>
                    <a:pt x="2204" y="973"/>
                  </a:cubicBezTo>
                  <a:cubicBezTo>
                    <a:pt x="2164" y="891"/>
                    <a:pt x="2111" y="815"/>
                    <a:pt x="2049" y="749"/>
                  </a:cubicBezTo>
                  <a:cubicBezTo>
                    <a:pt x="1979" y="674"/>
                    <a:pt x="1899" y="610"/>
                    <a:pt x="1812" y="557"/>
                  </a:cubicBezTo>
                  <a:cubicBezTo>
                    <a:pt x="1716" y="498"/>
                    <a:pt x="1611" y="454"/>
                    <a:pt x="1502" y="426"/>
                  </a:cubicBezTo>
                  <a:lnTo>
                    <a:pt x="1502" y="113"/>
                  </a:lnTo>
                  <a:cubicBezTo>
                    <a:pt x="1502" y="83"/>
                    <a:pt x="1492" y="55"/>
                    <a:pt x="1472" y="34"/>
                  </a:cubicBezTo>
                  <a:cubicBezTo>
                    <a:pt x="1454" y="13"/>
                    <a:pt x="1428" y="1"/>
                    <a:pt x="1400" y="1"/>
                  </a:cubicBezTo>
                  <a:close/>
                </a:path>
              </a:pathLst>
            </a:custGeom>
            <a:solidFill>
              <a:srgbClr val="6B4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916425" y="4201775"/>
              <a:ext cx="99725" cy="72875"/>
            </a:xfrm>
            <a:custGeom>
              <a:rect b="b" l="l" r="r" t="t"/>
              <a:pathLst>
                <a:path extrusionOk="0" h="2915" w="3989">
                  <a:moveTo>
                    <a:pt x="529" y="1"/>
                  </a:moveTo>
                  <a:cubicBezTo>
                    <a:pt x="391" y="212"/>
                    <a:pt x="1" y="1075"/>
                    <a:pt x="154" y="2251"/>
                  </a:cubicBezTo>
                  <a:cubicBezTo>
                    <a:pt x="203" y="2618"/>
                    <a:pt x="486" y="2915"/>
                    <a:pt x="791" y="2915"/>
                  </a:cubicBezTo>
                  <a:lnTo>
                    <a:pt x="3174" y="2915"/>
                  </a:lnTo>
                  <a:cubicBezTo>
                    <a:pt x="3478" y="2915"/>
                    <a:pt x="3763" y="2618"/>
                    <a:pt x="3809" y="2251"/>
                  </a:cubicBezTo>
                  <a:cubicBezTo>
                    <a:pt x="3988" y="876"/>
                    <a:pt x="3434" y="1"/>
                    <a:pt x="3434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1907500" y="4101050"/>
              <a:ext cx="58875" cy="100750"/>
            </a:xfrm>
            <a:custGeom>
              <a:rect b="b" l="l" r="r" t="t"/>
              <a:pathLst>
                <a:path extrusionOk="0" h="4030" w="2355">
                  <a:moveTo>
                    <a:pt x="570" y="0"/>
                  </a:moveTo>
                  <a:cubicBezTo>
                    <a:pt x="1" y="832"/>
                    <a:pt x="152" y="2098"/>
                    <a:pt x="372" y="2812"/>
                  </a:cubicBezTo>
                  <a:cubicBezTo>
                    <a:pt x="679" y="3806"/>
                    <a:pt x="1321" y="4030"/>
                    <a:pt x="2355" y="4030"/>
                  </a:cubicBezTo>
                  <a:cubicBezTo>
                    <a:pt x="1817" y="4030"/>
                    <a:pt x="1162" y="3454"/>
                    <a:pt x="1162" y="2604"/>
                  </a:cubicBezTo>
                  <a:lnTo>
                    <a:pt x="1162" y="1475"/>
                  </a:lnTo>
                  <a:cubicBezTo>
                    <a:pt x="1162" y="909"/>
                    <a:pt x="945" y="372"/>
                    <a:pt x="570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966350" y="4101050"/>
              <a:ext cx="58850" cy="100800"/>
            </a:xfrm>
            <a:custGeom>
              <a:rect b="b" l="l" r="r" t="t"/>
              <a:pathLst>
                <a:path extrusionOk="0" h="4032" w="2354">
                  <a:moveTo>
                    <a:pt x="1784" y="0"/>
                  </a:moveTo>
                  <a:cubicBezTo>
                    <a:pt x="1409" y="372"/>
                    <a:pt x="1192" y="908"/>
                    <a:pt x="1192" y="1475"/>
                  </a:cubicBezTo>
                  <a:lnTo>
                    <a:pt x="1192" y="2604"/>
                  </a:lnTo>
                  <a:cubicBezTo>
                    <a:pt x="1192" y="3455"/>
                    <a:pt x="538" y="4031"/>
                    <a:pt x="1" y="4031"/>
                  </a:cubicBezTo>
                  <a:cubicBezTo>
                    <a:pt x="1034" y="4031"/>
                    <a:pt x="1677" y="3806"/>
                    <a:pt x="1983" y="2812"/>
                  </a:cubicBezTo>
                  <a:cubicBezTo>
                    <a:pt x="2202" y="2098"/>
                    <a:pt x="2354" y="832"/>
                    <a:pt x="1784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930050" y="4036525"/>
              <a:ext cx="72600" cy="72600"/>
            </a:xfrm>
            <a:custGeom>
              <a:rect b="b" l="l" r="r" t="t"/>
              <a:pathLst>
                <a:path extrusionOk="0" h="2904" w="2904">
                  <a:moveTo>
                    <a:pt x="1453" y="1"/>
                  </a:moveTo>
                  <a:cubicBezTo>
                    <a:pt x="650" y="1"/>
                    <a:pt x="0" y="650"/>
                    <a:pt x="0" y="1452"/>
                  </a:cubicBezTo>
                  <a:cubicBezTo>
                    <a:pt x="0" y="2253"/>
                    <a:pt x="650" y="2903"/>
                    <a:pt x="1453" y="2903"/>
                  </a:cubicBezTo>
                  <a:cubicBezTo>
                    <a:pt x="2254" y="2903"/>
                    <a:pt x="2904" y="2253"/>
                    <a:pt x="2904" y="1452"/>
                  </a:cubicBezTo>
                  <a:cubicBezTo>
                    <a:pt x="2904" y="650"/>
                    <a:pt x="2254" y="1"/>
                    <a:pt x="1453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934975" y="4058550"/>
              <a:ext cx="62775" cy="58550"/>
            </a:xfrm>
            <a:custGeom>
              <a:rect b="b" l="l" r="r" t="t"/>
              <a:pathLst>
                <a:path extrusionOk="0" h="2342" w="2511">
                  <a:moveTo>
                    <a:pt x="506" y="1"/>
                  </a:moveTo>
                  <a:cubicBezTo>
                    <a:pt x="506" y="1"/>
                    <a:pt x="607" y="343"/>
                    <a:pt x="607" y="657"/>
                  </a:cubicBezTo>
                  <a:cubicBezTo>
                    <a:pt x="607" y="952"/>
                    <a:pt x="153" y="1066"/>
                    <a:pt x="0" y="1177"/>
                  </a:cubicBezTo>
                  <a:lnTo>
                    <a:pt x="1256" y="2342"/>
                  </a:lnTo>
                  <a:lnTo>
                    <a:pt x="2510" y="1177"/>
                  </a:lnTo>
                  <a:cubicBezTo>
                    <a:pt x="2357" y="1066"/>
                    <a:pt x="1904" y="952"/>
                    <a:pt x="1904" y="657"/>
                  </a:cubicBezTo>
                  <a:cubicBezTo>
                    <a:pt x="1904" y="343"/>
                    <a:pt x="2004" y="1"/>
                    <a:pt x="2004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921750" y="4087900"/>
              <a:ext cx="89225" cy="113950"/>
            </a:xfrm>
            <a:custGeom>
              <a:rect b="b" l="l" r="r" t="t"/>
              <a:pathLst>
                <a:path extrusionOk="0" h="4558" w="3569">
                  <a:moveTo>
                    <a:pt x="543" y="0"/>
                  </a:moveTo>
                  <a:cubicBezTo>
                    <a:pt x="537" y="0"/>
                    <a:pt x="532" y="1"/>
                    <a:pt x="529" y="3"/>
                  </a:cubicBezTo>
                  <a:cubicBezTo>
                    <a:pt x="321" y="143"/>
                    <a:pt x="142" y="320"/>
                    <a:pt x="0" y="526"/>
                  </a:cubicBezTo>
                  <a:cubicBezTo>
                    <a:pt x="376" y="898"/>
                    <a:pt x="592" y="1434"/>
                    <a:pt x="592" y="2001"/>
                  </a:cubicBezTo>
                  <a:lnTo>
                    <a:pt x="592" y="3130"/>
                  </a:lnTo>
                  <a:cubicBezTo>
                    <a:pt x="592" y="3981"/>
                    <a:pt x="1247" y="4557"/>
                    <a:pt x="1785" y="4557"/>
                  </a:cubicBezTo>
                  <a:cubicBezTo>
                    <a:pt x="2322" y="4557"/>
                    <a:pt x="2976" y="3981"/>
                    <a:pt x="2976" y="3130"/>
                  </a:cubicBezTo>
                  <a:lnTo>
                    <a:pt x="2976" y="2001"/>
                  </a:lnTo>
                  <a:cubicBezTo>
                    <a:pt x="2976" y="1435"/>
                    <a:pt x="3193" y="898"/>
                    <a:pt x="3568" y="526"/>
                  </a:cubicBezTo>
                  <a:cubicBezTo>
                    <a:pt x="3426" y="320"/>
                    <a:pt x="3247" y="143"/>
                    <a:pt x="3039" y="3"/>
                  </a:cubicBezTo>
                  <a:cubicBezTo>
                    <a:pt x="3036" y="1"/>
                    <a:pt x="3032" y="0"/>
                    <a:pt x="3026" y="0"/>
                  </a:cubicBezTo>
                  <a:cubicBezTo>
                    <a:pt x="2941" y="0"/>
                    <a:pt x="2575" y="200"/>
                    <a:pt x="2262" y="380"/>
                  </a:cubicBezTo>
                  <a:cubicBezTo>
                    <a:pt x="2114" y="465"/>
                    <a:pt x="1949" y="508"/>
                    <a:pt x="1784" y="508"/>
                  </a:cubicBezTo>
                  <a:cubicBezTo>
                    <a:pt x="1619" y="508"/>
                    <a:pt x="1454" y="465"/>
                    <a:pt x="1306" y="380"/>
                  </a:cubicBezTo>
                  <a:cubicBezTo>
                    <a:pt x="994" y="201"/>
                    <a:pt x="629" y="0"/>
                    <a:pt x="543" y="0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937325" y="4009775"/>
              <a:ext cx="58075" cy="63050"/>
            </a:xfrm>
            <a:custGeom>
              <a:rect b="b" l="l" r="r" t="t"/>
              <a:pathLst>
                <a:path extrusionOk="0" h="2522" w="2323">
                  <a:moveTo>
                    <a:pt x="1162" y="0"/>
                  </a:moveTo>
                  <a:cubicBezTo>
                    <a:pt x="520" y="0"/>
                    <a:pt x="0" y="564"/>
                    <a:pt x="0" y="1261"/>
                  </a:cubicBezTo>
                  <a:cubicBezTo>
                    <a:pt x="0" y="1958"/>
                    <a:pt x="520" y="2522"/>
                    <a:pt x="1162" y="2522"/>
                  </a:cubicBezTo>
                  <a:cubicBezTo>
                    <a:pt x="1802" y="2522"/>
                    <a:pt x="2322" y="1958"/>
                    <a:pt x="2322" y="1261"/>
                  </a:cubicBezTo>
                  <a:cubicBezTo>
                    <a:pt x="2322" y="564"/>
                    <a:pt x="1802" y="0"/>
                    <a:pt x="1162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871050" y="3997575"/>
              <a:ext cx="87125" cy="148500"/>
            </a:xfrm>
            <a:custGeom>
              <a:rect b="b" l="l" r="r" t="t"/>
              <a:pathLst>
                <a:path extrusionOk="0" h="5940" w="3485">
                  <a:moveTo>
                    <a:pt x="2940" y="1"/>
                  </a:moveTo>
                  <a:cubicBezTo>
                    <a:pt x="2686" y="1"/>
                    <a:pt x="2441" y="130"/>
                    <a:pt x="2243" y="349"/>
                  </a:cubicBezTo>
                  <a:cubicBezTo>
                    <a:pt x="1875" y="755"/>
                    <a:pt x="1489" y="1334"/>
                    <a:pt x="1292" y="1558"/>
                  </a:cubicBezTo>
                  <a:cubicBezTo>
                    <a:pt x="566" y="2384"/>
                    <a:pt x="0" y="3426"/>
                    <a:pt x="351" y="4461"/>
                  </a:cubicBezTo>
                  <a:cubicBezTo>
                    <a:pt x="681" y="5435"/>
                    <a:pt x="1644" y="5939"/>
                    <a:pt x="1644" y="5939"/>
                  </a:cubicBezTo>
                  <a:cubicBezTo>
                    <a:pt x="1727" y="4604"/>
                    <a:pt x="2188" y="4197"/>
                    <a:pt x="2677" y="3590"/>
                  </a:cubicBezTo>
                  <a:cubicBezTo>
                    <a:pt x="2863" y="3359"/>
                    <a:pt x="2934" y="2933"/>
                    <a:pt x="2830" y="2649"/>
                  </a:cubicBezTo>
                  <a:cubicBezTo>
                    <a:pt x="2581" y="1963"/>
                    <a:pt x="2936" y="1716"/>
                    <a:pt x="3019" y="1333"/>
                  </a:cubicBezTo>
                  <a:cubicBezTo>
                    <a:pt x="3102" y="949"/>
                    <a:pt x="3428" y="942"/>
                    <a:pt x="3460" y="626"/>
                  </a:cubicBezTo>
                  <a:cubicBezTo>
                    <a:pt x="3485" y="372"/>
                    <a:pt x="3346" y="77"/>
                    <a:pt x="3116" y="21"/>
                  </a:cubicBezTo>
                  <a:cubicBezTo>
                    <a:pt x="3057" y="7"/>
                    <a:pt x="2998" y="1"/>
                    <a:pt x="2940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887650" y="4004100"/>
              <a:ext cx="65125" cy="97500"/>
            </a:xfrm>
            <a:custGeom>
              <a:rect b="b" l="l" r="r" t="t"/>
              <a:pathLst>
                <a:path extrusionOk="0" h="3900" w="2605">
                  <a:moveTo>
                    <a:pt x="2431" y="0"/>
                  </a:moveTo>
                  <a:cubicBezTo>
                    <a:pt x="2201" y="0"/>
                    <a:pt x="1987" y="141"/>
                    <a:pt x="1850" y="291"/>
                  </a:cubicBezTo>
                  <a:cubicBezTo>
                    <a:pt x="1734" y="420"/>
                    <a:pt x="1645" y="571"/>
                    <a:pt x="1559" y="717"/>
                  </a:cubicBezTo>
                  <a:cubicBezTo>
                    <a:pt x="1516" y="789"/>
                    <a:pt x="1473" y="864"/>
                    <a:pt x="1426" y="934"/>
                  </a:cubicBezTo>
                  <a:cubicBezTo>
                    <a:pt x="1273" y="1166"/>
                    <a:pt x="1078" y="1373"/>
                    <a:pt x="890" y="1574"/>
                  </a:cubicBezTo>
                  <a:cubicBezTo>
                    <a:pt x="820" y="1650"/>
                    <a:pt x="746" y="1727"/>
                    <a:pt x="676" y="1806"/>
                  </a:cubicBezTo>
                  <a:cubicBezTo>
                    <a:pt x="451" y="2057"/>
                    <a:pt x="180" y="2398"/>
                    <a:pt x="84" y="2806"/>
                  </a:cubicBezTo>
                  <a:cubicBezTo>
                    <a:pt x="1" y="3159"/>
                    <a:pt x="67" y="3632"/>
                    <a:pt x="403" y="3893"/>
                  </a:cubicBezTo>
                  <a:cubicBezTo>
                    <a:pt x="410" y="3898"/>
                    <a:pt x="417" y="3900"/>
                    <a:pt x="425" y="3900"/>
                  </a:cubicBezTo>
                  <a:cubicBezTo>
                    <a:pt x="458" y="3900"/>
                    <a:pt x="473" y="3858"/>
                    <a:pt x="447" y="3837"/>
                  </a:cubicBezTo>
                  <a:cubicBezTo>
                    <a:pt x="134" y="3595"/>
                    <a:pt x="74" y="3153"/>
                    <a:pt x="152" y="2822"/>
                  </a:cubicBezTo>
                  <a:cubicBezTo>
                    <a:pt x="245" y="2429"/>
                    <a:pt x="508" y="2098"/>
                    <a:pt x="727" y="1854"/>
                  </a:cubicBezTo>
                  <a:cubicBezTo>
                    <a:pt x="798" y="1775"/>
                    <a:pt x="870" y="1697"/>
                    <a:pt x="942" y="1622"/>
                  </a:cubicBezTo>
                  <a:cubicBezTo>
                    <a:pt x="1132" y="1420"/>
                    <a:pt x="1329" y="1210"/>
                    <a:pt x="1485" y="974"/>
                  </a:cubicBezTo>
                  <a:cubicBezTo>
                    <a:pt x="1533" y="901"/>
                    <a:pt x="1577" y="826"/>
                    <a:pt x="1620" y="753"/>
                  </a:cubicBezTo>
                  <a:cubicBezTo>
                    <a:pt x="1704" y="610"/>
                    <a:pt x="1791" y="462"/>
                    <a:pt x="1902" y="339"/>
                  </a:cubicBezTo>
                  <a:cubicBezTo>
                    <a:pt x="2028" y="201"/>
                    <a:pt x="2223" y="71"/>
                    <a:pt x="2429" y="71"/>
                  </a:cubicBezTo>
                  <a:cubicBezTo>
                    <a:pt x="2468" y="71"/>
                    <a:pt x="2507" y="76"/>
                    <a:pt x="2546" y="86"/>
                  </a:cubicBezTo>
                  <a:cubicBezTo>
                    <a:pt x="2549" y="86"/>
                    <a:pt x="2552" y="86"/>
                    <a:pt x="2555" y="86"/>
                  </a:cubicBezTo>
                  <a:cubicBezTo>
                    <a:pt x="2593" y="86"/>
                    <a:pt x="2604" y="29"/>
                    <a:pt x="2564" y="16"/>
                  </a:cubicBezTo>
                  <a:cubicBezTo>
                    <a:pt x="2519" y="5"/>
                    <a:pt x="2475" y="0"/>
                    <a:pt x="2431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899750" y="4011125"/>
              <a:ext cx="51625" cy="106275"/>
            </a:xfrm>
            <a:custGeom>
              <a:rect b="b" l="l" r="r" t="t"/>
              <a:pathLst>
                <a:path extrusionOk="0" h="4251" w="2065">
                  <a:moveTo>
                    <a:pt x="2017" y="1"/>
                  </a:moveTo>
                  <a:cubicBezTo>
                    <a:pt x="2014" y="1"/>
                    <a:pt x="2012" y="1"/>
                    <a:pt x="2009" y="1"/>
                  </a:cubicBezTo>
                  <a:cubicBezTo>
                    <a:pt x="1760" y="35"/>
                    <a:pt x="1547" y="199"/>
                    <a:pt x="1448" y="431"/>
                  </a:cubicBezTo>
                  <a:cubicBezTo>
                    <a:pt x="1403" y="540"/>
                    <a:pt x="1387" y="657"/>
                    <a:pt x="1371" y="771"/>
                  </a:cubicBezTo>
                  <a:cubicBezTo>
                    <a:pt x="1358" y="869"/>
                    <a:pt x="1344" y="970"/>
                    <a:pt x="1312" y="1062"/>
                  </a:cubicBezTo>
                  <a:cubicBezTo>
                    <a:pt x="1249" y="1241"/>
                    <a:pt x="1115" y="1392"/>
                    <a:pt x="986" y="1537"/>
                  </a:cubicBezTo>
                  <a:cubicBezTo>
                    <a:pt x="842" y="1699"/>
                    <a:pt x="694" y="1866"/>
                    <a:pt x="634" y="2079"/>
                  </a:cubicBezTo>
                  <a:cubicBezTo>
                    <a:pt x="583" y="2262"/>
                    <a:pt x="607" y="2452"/>
                    <a:pt x="629" y="2637"/>
                  </a:cubicBezTo>
                  <a:cubicBezTo>
                    <a:pt x="639" y="2717"/>
                    <a:pt x="649" y="2799"/>
                    <a:pt x="652" y="2880"/>
                  </a:cubicBezTo>
                  <a:cubicBezTo>
                    <a:pt x="676" y="3379"/>
                    <a:pt x="431" y="3891"/>
                    <a:pt x="27" y="4186"/>
                  </a:cubicBezTo>
                  <a:cubicBezTo>
                    <a:pt x="0" y="4207"/>
                    <a:pt x="15" y="4250"/>
                    <a:pt x="49" y="4250"/>
                  </a:cubicBezTo>
                  <a:cubicBezTo>
                    <a:pt x="56" y="4250"/>
                    <a:pt x="63" y="4248"/>
                    <a:pt x="70" y="4244"/>
                  </a:cubicBezTo>
                  <a:cubicBezTo>
                    <a:pt x="500" y="3924"/>
                    <a:pt x="746" y="3413"/>
                    <a:pt x="724" y="2877"/>
                  </a:cubicBezTo>
                  <a:cubicBezTo>
                    <a:pt x="720" y="2794"/>
                    <a:pt x="709" y="2710"/>
                    <a:pt x="699" y="2628"/>
                  </a:cubicBezTo>
                  <a:cubicBezTo>
                    <a:pt x="676" y="2443"/>
                    <a:pt x="655" y="2268"/>
                    <a:pt x="702" y="2098"/>
                  </a:cubicBezTo>
                  <a:cubicBezTo>
                    <a:pt x="757" y="1902"/>
                    <a:pt x="895" y="1747"/>
                    <a:pt x="1038" y="1585"/>
                  </a:cubicBezTo>
                  <a:cubicBezTo>
                    <a:pt x="1173" y="1434"/>
                    <a:pt x="1311" y="1279"/>
                    <a:pt x="1379" y="1086"/>
                  </a:cubicBezTo>
                  <a:cubicBezTo>
                    <a:pt x="1413" y="987"/>
                    <a:pt x="1428" y="882"/>
                    <a:pt x="1441" y="782"/>
                  </a:cubicBezTo>
                  <a:cubicBezTo>
                    <a:pt x="1458" y="667"/>
                    <a:pt x="1472" y="559"/>
                    <a:pt x="1514" y="458"/>
                  </a:cubicBezTo>
                  <a:cubicBezTo>
                    <a:pt x="1602" y="250"/>
                    <a:pt x="1794" y="103"/>
                    <a:pt x="2019" y="72"/>
                  </a:cubicBezTo>
                  <a:cubicBezTo>
                    <a:pt x="2065" y="68"/>
                    <a:pt x="2059" y="1"/>
                    <a:pt x="2017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954200" y="3986675"/>
              <a:ext cx="97925" cy="165375"/>
            </a:xfrm>
            <a:custGeom>
              <a:rect b="b" l="l" r="r" t="t"/>
              <a:pathLst>
                <a:path extrusionOk="0" h="6615" w="3917">
                  <a:moveTo>
                    <a:pt x="928" y="1"/>
                  </a:moveTo>
                  <a:cubicBezTo>
                    <a:pt x="684" y="1"/>
                    <a:pt x="436" y="68"/>
                    <a:pt x="254" y="239"/>
                  </a:cubicBezTo>
                  <a:cubicBezTo>
                    <a:pt x="34" y="444"/>
                    <a:pt x="0" y="807"/>
                    <a:pt x="76" y="1013"/>
                  </a:cubicBezTo>
                  <a:cubicBezTo>
                    <a:pt x="143" y="1194"/>
                    <a:pt x="271" y="1371"/>
                    <a:pt x="456" y="1427"/>
                  </a:cubicBezTo>
                  <a:cubicBezTo>
                    <a:pt x="702" y="1503"/>
                    <a:pt x="1187" y="1593"/>
                    <a:pt x="1325" y="2076"/>
                  </a:cubicBezTo>
                  <a:cubicBezTo>
                    <a:pt x="1474" y="2605"/>
                    <a:pt x="1187" y="2937"/>
                    <a:pt x="1328" y="3337"/>
                  </a:cubicBezTo>
                  <a:cubicBezTo>
                    <a:pt x="1429" y="3627"/>
                    <a:pt x="1647" y="3628"/>
                    <a:pt x="1682" y="4093"/>
                  </a:cubicBezTo>
                  <a:cubicBezTo>
                    <a:pt x="1721" y="4592"/>
                    <a:pt x="2192" y="4890"/>
                    <a:pt x="2444" y="5302"/>
                  </a:cubicBezTo>
                  <a:cubicBezTo>
                    <a:pt x="2728" y="5763"/>
                    <a:pt x="2630" y="6614"/>
                    <a:pt x="2630" y="6614"/>
                  </a:cubicBezTo>
                  <a:cubicBezTo>
                    <a:pt x="3205" y="6092"/>
                    <a:pt x="3776" y="5242"/>
                    <a:pt x="3842" y="4433"/>
                  </a:cubicBezTo>
                  <a:cubicBezTo>
                    <a:pt x="3916" y="3502"/>
                    <a:pt x="3378" y="2956"/>
                    <a:pt x="2768" y="2483"/>
                  </a:cubicBezTo>
                  <a:cubicBezTo>
                    <a:pt x="2417" y="2211"/>
                    <a:pt x="2656" y="1568"/>
                    <a:pt x="2385" y="980"/>
                  </a:cubicBezTo>
                  <a:cubicBezTo>
                    <a:pt x="2130" y="426"/>
                    <a:pt x="1644" y="67"/>
                    <a:pt x="1073" y="8"/>
                  </a:cubicBezTo>
                  <a:cubicBezTo>
                    <a:pt x="1025" y="3"/>
                    <a:pt x="977" y="1"/>
                    <a:pt x="928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959275" y="4009300"/>
              <a:ext cx="74250" cy="131300"/>
            </a:xfrm>
            <a:custGeom>
              <a:rect b="b" l="l" r="r" t="t"/>
              <a:pathLst>
                <a:path extrusionOk="0" h="5252" w="2970">
                  <a:moveTo>
                    <a:pt x="48" y="1"/>
                  </a:moveTo>
                  <a:cubicBezTo>
                    <a:pt x="23" y="1"/>
                    <a:pt x="0" y="28"/>
                    <a:pt x="18" y="56"/>
                  </a:cubicBezTo>
                  <a:cubicBezTo>
                    <a:pt x="147" y="252"/>
                    <a:pt x="375" y="327"/>
                    <a:pt x="595" y="398"/>
                  </a:cubicBezTo>
                  <a:cubicBezTo>
                    <a:pt x="727" y="442"/>
                    <a:pt x="862" y="486"/>
                    <a:pt x="976" y="556"/>
                  </a:cubicBezTo>
                  <a:cubicBezTo>
                    <a:pt x="1199" y="697"/>
                    <a:pt x="1338" y="940"/>
                    <a:pt x="1349" y="1202"/>
                  </a:cubicBezTo>
                  <a:cubicBezTo>
                    <a:pt x="1352" y="1330"/>
                    <a:pt x="1325" y="1464"/>
                    <a:pt x="1299" y="1594"/>
                  </a:cubicBezTo>
                  <a:cubicBezTo>
                    <a:pt x="1254" y="1820"/>
                    <a:pt x="1207" y="2054"/>
                    <a:pt x="1321" y="2261"/>
                  </a:cubicBezTo>
                  <a:cubicBezTo>
                    <a:pt x="1375" y="2360"/>
                    <a:pt x="1460" y="2436"/>
                    <a:pt x="1541" y="2510"/>
                  </a:cubicBezTo>
                  <a:cubicBezTo>
                    <a:pt x="1639" y="2597"/>
                    <a:pt x="1730" y="2680"/>
                    <a:pt x="1769" y="2792"/>
                  </a:cubicBezTo>
                  <a:cubicBezTo>
                    <a:pt x="1801" y="2881"/>
                    <a:pt x="1796" y="2979"/>
                    <a:pt x="1791" y="3079"/>
                  </a:cubicBezTo>
                  <a:cubicBezTo>
                    <a:pt x="1787" y="3179"/>
                    <a:pt x="1781" y="3282"/>
                    <a:pt x="1813" y="3380"/>
                  </a:cubicBezTo>
                  <a:cubicBezTo>
                    <a:pt x="1874" y="3570"/>
                    <a:pt x="2041" y="3681"/>
                    <a:pt x="2204" y="3789"/>
                  </a:cubicBezTo>
                  <a:cubicBezTo>
                    <a:pt x="2246" y="3817"/>
                    <a:pt x="2290" y="3846"/>
                    <a:pt x="2330" y="3876"/>
                  </a:cubicBezTo>
                  <a:cubicBezTo>
                    <a:pt x="2542" y="4034"/>
                    <a:pt x="2706" y="4248"/>
                    <a:pt x="2802" y="4495"/>
                  </a:cubicBezTo>
                  <a:cubicBezTo>
                    <a:pt x="2893" y="4734"/>
                    <a:pt x="2896" y="5041"/>
                    <a:pt x="2697" y="5189"/>
                  </a:cubicBezTo>
                  <a:cubicBezTo>
                    <a:pt x="2669" y="5208"/>
                    <a:pt x="2683" y="5252"/>
                    <a:pt x="2717" y="5252"/>
                  </a:cubicBezTo>
                  <a:cubicBezTo>
                    <a:pt x="2726" y="5252"/>
                    <a:pt x="2733" y="5249"/>
                    <a:pt x="2739" y="5244"/>
                  </a:cubicBezTo>
                  <a:cubicBezTo>
                    <a:pt x="2969" y="5075"/>
                    <a:pt x="2970" y="4732"/>
                    <a:pt x="2868" y="4468"/>
                  </a:cubicBezTo>
                  <a:cubicBezTo>
                    <a:pt x="2768" y="4210"/>
                    <a:pt x="2596" y="3984"/>
                    <a:pt x="2373" y="3818"/>
                  </a:cubicBezTo>
                  <a:cubicBezTo>
                    <a:pt x="2331" y="3787"/>
                    <a:pt x="2287" y="3758"/>
                    <a:pt x="2244" y="3729"/>
                  </a:cubicBezTo>
                  <a:cubicBezTo>
                    <a:pt x="2091" y="3628"/>
                    <a:pt x="1934" y="3523"/>
                    <a:pt x="1881" y="3359"/>
                  </a:cubicBezTo>
                  <a:cubicBezTo>
                    <a:pt x="1853" y="3272"/>
                    <a:pt x="1858" y="3180"/>
                    <a:pt x="1862" y="3081"/>
                  </a:cubicBezTo>
                  <a:cubicBezTo>
                    <a:pt x="1867" y="2977"/>
                    <a:pt x="1873" y="2870"/>
                    <a:pt x="1836" y="2768"/>
                  </a:cubicBezTo>
                  <a:cubicBezTo>
                    <a:pt x="1791" y="2638"/>
                    <a:pt x="1688" y="2546"/>
                    <a:pt x="1590" y="2457"/>
                  </a:cubicBezTo>
                  <a:cubicBezTo>
                    <a:pt x="1512" y="2388"/>
                    <a:pt x="1432" y="2315"/>
                    <a:pt x="1383" y="2226"/>
                  </a:cubicBezTo>
                  <a:cubicBezTo>
                    <a:pt x="1282" y="2043"/>
                    <a:pt x="1324" y="1831"/>
                    <a:pt x="1368" y="1607"/>
                  </a:cubicBezTo>
                  <a:cubicBezTo>
                    <a:pt x="1395" y="1474"/>
                    <a:pt x="1422" y="1335"/>
                    <a:pt x="1419" y="1200"/>
                  </a:cubicBezTo>
                  <a:cubicBezTo>
                    <a:pt x="1412" y="920"/>
                    <a:pt x="1253" y="644"/>
                    <a:pt x="1013" y="495"/>
                  </a:cubicBezTo>
                  <a:cubicBezTo>
                    <a:pt x="892" y="421"/>
                    <a:pt x="753" y="375"/>
                    <a:pt x="617" y="331"/>
                  </a:cubicBezTo>
                  <a:cubicBezTo>
                    <a:pt x="399" y="261"/>
                    <a:pt x="193" y="193"/>
                    <a:pt x="77" y="16"/>
                  </a:cubicBezTo>
                  <a:cubicBezTo>
                    <a:pt x="69" y="5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959525" y="4001100"/>
              <a:ext cx="72175" cy="99200"/>
            </a:xfrm>
            <a:custGeom>
              <a:rect b="b" l="l" r="r" t="t"/>
              <a:pathLst>
                <a:path extrusionOk="0" h="3968" w="2887">
                  <a:moveTo>
                    <a:pt x="46" y="0"/>
                  </a:moveTo>
                  <a:cubicBezTo>
                    <a:pt x="24" y="0"/>
                    <a:pt x="1" y="21"/>
                    <a:pt x="12" y="49"/>
                  </a:cubicBezTo>
                  <a:cubicBezTo>
                    <a:pt x="55" y="167"/>
                    <a:pt x="171" y="257"/>
                    <a:pt x="331" y="298"/>
                  </a:cubicBezTo>
                  <a:cubicBezTo>
                    <a:pt x="402" y="314"/>
                    <a:pt x="474" y="325"/>
                    <a:pt x="547" y="331"/>
                  </a:cubicBezTo>
                  <a:cubicBezTo>
                    <a:pt x="603" y="336"/>
                    <a:pt x="660" y="342"/>
                    <a:pt x="714" y="352"/>
                  </a:cubicBezTo>
                  <a:cubicBezTo>
                    <a:pt x="1060" y="421"/>
                    <a:pt x="1354" y="710"/>
                    <a:pt x="1429" y="1055"/>
                  </a:cubicBezTo>
                  <a:cubicBezTo>
                    <a:pt x="1433" y="1078"/>
                    <a:pt x="1437" y="1100"/>
                    <a:pt x="1441" y="1123"/>
                  </a:cubicBezTo>
                  <a:cubicBezTo>
                    <a:pt x="1454" y="1195"/>
                    <a:pt x="1467" y="1270"/>
                    <a:pt x="1505" y="1337"/>
                  </a:cubicBezTo>
                  <a:cubicBezTo>
                    <a:pt x="1548" y="1411"/>
                    <a:pt x="1614" y="1465"/>
                    <a:pt x="1678" y="1517"/>
                  </a:cubicBezTo>
                  <a:cubicBezTo>
                    <a:pt x="1748" y="1572"/>
                    <a:pt x="1813" y="1625"/>
                    <a:pt x="1845" y="1698"/>
                  </a:cubicBezTo>
                  <a:cubicBezTo>
                    <a:pt x="1872" y="1762"/>
                    <a:pt x="1871" y="1834"/>
                    <a:pt x="1870" y="1910"/>
                  </a:cubicBezTo>
                  <a:cubicBezTo>
                    <a:pt x="1869" y="1982"/>
                    <a:pt x="1868" y="2053"/>
                    <a:pt x="1889" y="2124"/>
                  </a:cubicBezTo>
                  <a:cubicBezTo>
                    <a:pt x="1935" y="2266"/>
                    <a:pt x="2058" y="2354"/>
                    <a:pt x="2178" y="2439"/>
                  </a:cubicBezTo>
                  <a:cubicBezTo>
                    <a:pt x="2208" y="2460"/>
                    <a:pt x="2238" y="2482"/>
                    <a:pt x="2267" y="2503"/>
                  </a:cubicBezTo>
                  <a:cubicBezTo>
                    <a:pt x="2682" y="2825"/>
                    <a:pt x="2809" y="3458"/>
                    <a:pt x="2548" y="3914"/>
                  </a:cubicBezTo>
                  <a:cubicBezTo>
                    <a:pt x="2534" y="3938"/>
                    <a:pt x="2552" y="3967"/>
                    <a:pt x="2579" y="3967"/>
                  </a:cubicBezTo>
                  <a:cubicBezTo>
                    <a:pt x="2591" y="3967"/>
                    <a:pt x="2603" y="3960"/>
                    <a:pt x="2609" y="3950"/>
                  </a:cubicBezTo>
                  <a:cubicBezTo>
                    <a:pt x="2886" y="3464"/>
                    <a:pt x="2752" y="2791"/>
                    <a:pt x="2310" y="2449"/>
                  </a:cubicBezTo>
                  <a:cubicBezTo>
                    <a:pt x="2280" y="2426"/>
                    <a:pt x="2249" y="2403"/>
                    <a:pt x="2219" y="2382"/>
                  </a:cubicBezTo>
                  <a:cubicBezTo>
                    <a:pt x="2103" y="2301"/>
                    <a:pt x="1994" y="2223"/>
                    <a:pt x="1957" y="2103"/>
                  </a:cubicBezTo>
                  <a:cubicBezTo>
                    <a:pt x="1938" y="2044"/>
                    <a:pt x="1939" y="1980"/>
                    <a:pt x="1940" y="1912"/>
                  </a:cubicBezTo>
                  <a:cubicBezTo>
                    <a:pt x="1941" y="1832"/>
                    <a:pt x="1942" y="1749"/>
                    <a:pt x="1909" y="1671"/>
                  </a:cubicBezTo>
                  <a:cubicBezTo>
                    <a:pt x="1870" y="1581"/>
                    <a:pt x="1795" y="1520"/>
                    <a:pt x="1722" y="1462"/>
                  </a:cubicBezTo>
                  <a:cubicBezTo>
                    <a:pt x="1661" y="1412"/>
                    <a:pt x="1602" y="1365"/>
                    <a:pt x="1567" y="1303"/>
                  </a:cubicBezTo>
                  <a:cubicBezTo>
                    <a:pt x="1534" y="1246"/>
                    <a:pt x="1522" y="1181"/>
                    <a:pt x="1511" y="1110"/>
                  </a:cubicBezTo>
                  <a:cubicBezTo>
                    <a:pt x="1507" y="1087"/>
                    <a:pt x="1502" y="1064"/>
                    <a:pt x="1497" y="1041"/>
                  </a:cubicBezTo>
                  <a:cubicBezTo>
                    <a:pt x="1417" y="668"/>
                    <a:pt x="1101" y="357"/>
                    <a:pt x="727" y="283"/>
                  </a:cubicBezTo>
                  <a:cubicBezTo>
                    <a:pt x="669" y="272"/>
                    <a:pt x="611" y="267"/>
                    <a:pt x="554" y="260"/>
                  </a:cubicBezTo>
                  <a:cubicBezTo>
                    <a:pt x="485" y="255"/>
                    <a:pt x="415" y="245"/>
                    <a:pt x="347" y="229"/>
                  </a:cubicBezTo>
                  <a:cubicBezTo>
                    <a:pt x="214" y="195"/>
                    <a:pt x="113" y="120"/>
                    <a:pt x="79" y="25"/>
                  </a:cubicBezTo>
                  <a:cubicBezTo>
                    <a:pt x="73" y="8"/>
                    <a:pt x="60" y="0"/>
                    <a:pt x="4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961325" y="3993425"/>
              <a:ext cx="50000" cy="42550"/>
            </a:xfrm>
            <a:custGeom>
              <a:rect b="b" l="l" r="r" t="t"/>
              <a:pathLst>
                <a:path extrusionOk="0" h="1702" w="2000">
                  <a:moveTo>
                    <a:pt x="566" y="1"/>
                  </a:moveTo>
                  <a:cubicBezTo>
                    <a:pt x="384" y="1"/>
                    <a:pt x="201" y="40"/>
                    <a:pt x="37" y="121"/>
                  </a:cubicBezTo>
                  <a:cubicBezTo>
                    <a:pt x="0" y="139"/>
                    <a:pt x="19" y="188"/>
                    <a:pt x="51" y="188"/>
                  </a:cubicBezTo>
                  <a:cubicBezTo>
                    <a:pt x="57" y="188"/>
                    <a:pt x="62" y="187"/>
                    <a:pt x="68" y="184"/>
                  </a:cubicBezTo>
                  <a:cubicBezTo>
                    <a:pt x="223" y="108"/>
                    <a:pt x="395" y="71"/>
                    <a:pt x="567" y="71"/>
                  </a:cubicBezTo>
                  <a:cubicBezTo>
                    <a:pt x="843" y="71"/>
                    <a:pt x="1120" y="167"/>
                    <a:pt x="1329" y="350"/>
                  </a:cubicBezTo>
                  <a:cubicBezTo>
                    <a:pt x="1683" y="661"/>
                    <a:pt x="1809" y="1134"/>
                    <a:pt x="1926" y="1674"/>
                  </a:cubicBezTo>
                  <a:cubicBezTo>
                    <a:pt x="1930" y="1690"/>
                    <a:pt x="1944" y="1702"/>
                    <a:pt x="1960" y="1702"/>
                  </a:cubicBezTo>
                  <a:lnTo>
                    <a:pt x="1969" y="1701"/>
                  </a:lnTo>
                  <a:cubicBezTo>
                    <a:pt x="1987" y="1697"/>
                    <a:pt x="2000" y="1678"/>
                    <a:pt x="1996" y="1659"/>
                  </a:cubicBezTo>
                  <a:cubicBezTo>
                    <a:pt x="1902" y="1232"/>
                    <a:pt x="1776" y="648"/>
                    <a:pt x="1375" y="297"/>
                  </a:cubicBezTo>
                  <a:cubicBezTo>
                    <a:pt x="1154" y="103"/>
                    <a:pt x="860" y="1"/>
                    <a:pt x="56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966575" y="4405925"/>
              <a:ext cx="21325" cy="25950"/>
            </a:xfrm>
            <a:custGeom>
              <a:rect b="b" l="l" r="r" t="t"/>
              <a:pathLst>
                <a:path extrusionOk="0" h="1038" w="853">
                  <a:moveTo>
                    <a:pt x="709" y="0"/>
                  </a:moveTo>
                  <a:cubicBezTo>
                    <a:pt x="565" y="0"/>
                    <a:pt x="1" y="907"/>
                    <a:pt x="423" y="1028"/>
                  </a:cubicBezTo>
                  <a:cubicBezTo>
                    <a:pt x="446" y="1034"/>
                    <a:pt x="467" y="1038"/>
                    <a:pt x="487" y="1038"/>
                  </a:cubicBezTo>
                  <a:cubicBezTo>
                    <a:pt x="853" y="1038"/>
                    <a:pt x="840" y="36"/>
                    <a:pt x="717" y="1"/>
                  </a:cubicBezTo>
                  <a:cubicBezTo>
                    <a:pt x="715" y="0"/>
                    <a:pt x="712" y="0"/>
                    <a:pt x="709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1915125" y="4234325"/>
              <a:ext cx="74475" cy="171650"/>
            </a:xfrm>
            <a:custGeom>
              <a:rect b="b" l="l" r="r" t="t"/>
              <a:pathLst>
                <a:path extrusionOk="0" h="6866" w="2979">
                  <a:moveTo>
                    <a:pt x="1190" y="1"/>
                  </a:moveTo>
                  <a:cubicBezTo>
                    <a:pt x="607" y="1"/>
                    <a:pt x="1" y="505"/>
                    <a:pt x="274" y="1254"/>
                  </a:cubicBezTo>
                  <a:cubicBezTo>
                    <a:pt x="1012" y="3269"/>
                    <a:pt x="2479" y="6866"/>
                    <a:pt x="2770" y="6866"/>
                  </a:cubicBezTo>
                  <a:cubicBezTo>
                    <a:pt x="2772" y="6866"/>
                    <a:pt x="2774" y="6865"/>
                    <a:pt x="2775" y="6865"/>
                  </a:cubicBezTo>
                  <a:cubicBezTo>
                    <a:pt x="2978" y="6833"/>
                    <a:pt x="2488" y="3466"/>
                    <a:pt x="2063" y="790"/>
                  </a:cubicBezTo>
                  <a:cubicBezTo>
                    <a:pt x="1976" y="236"/>
                    <a:pt x="1589" y="1"/>
                    <a:pt x="1190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994575" y="4403725"/>
              <a:ext cx="28200" cy="20775"/>
            </a:xfrm>
            <a:custGeom>
              <a:rect b="b" l="l" r="r" t="t"/>
              <a:pathLst>
                <a:path extrusionOk="0" h="831" w="1128">
                  <a:moveTo>
                    <a:pt x="121" y="0"/>
                  </a:moveTo>
                  <a:cubicBezTo>
                    <a:pt x="104" y="0"/>
                    <a:pt x="90" y="4"/>
                    <a:pt x="83" y="12"/>
                  </a:cubicBezTo>
                  <a:cubicBezTo>
                    <a:pt x="1" y="93"/>
                    <a:pt x="383" y="831"/>
                    <a:pt x="694" y="831"/>
                  </a:cubicBezTo>
                  <a:cubicBezTo>
                    <a:pt x="744" y="831"/>
                    <a:pt x="791" y="812"/>
                    <a:pt x="835" y="768"/>
                  </a:cubicBezTo>
                  <a:cubicBezTo>
                    <a:pt x="1128" y="477"/>
                    <a:pt x="325" y="0"/>
                    <a:pt x="121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900550" y="4155300"/>
              <a:ext cx="131575" cy="59900"/>
            </a:xfrm>
            <a:custGeom>
              <a:rect b="b" l="l" r="r" t="t"/>
              <a:pathLst>
                <a:path extrusionOk="0" h="2396" w="5263">
                  <a:moveTo>
                    <a:pt x="264" y="1"/>
                  </a:moveTo>
                  <a:cubicBezTo>
                    <a:pt x="111" y="1"/>
                    <a:pt x="0" y="146"/>
                    <a:pt x="41" y="295"/>
                  </a:cubicBezTo>
                  <a:lnTo>
                    <a:pt x="562" y="2223"/>
                  </a:lnTo>
                  <a:cubicBezTo>
                    <a:pt x="589" y="2325"/>
                    <a:pt x="681" y="2395"/>
                    <a:pt x="787" y="2395"/>
                  </a:cubicBezTo>
                  <a:lnTo>
                    <a:pt x="4476" y="2395"/>
                  </a:lnTo>
                  <a:cubicBezTo>
                    <a:pt x="4582" y="2395"/>
                    <a:pt x="4674" y="2325"/>
                    <a:pt x="4702" y="2223"/>
                  </a:cubicBezTo>
                  <a:lnTo>
                    <a:pt x="5223" y="295"/>
                  </a:lnTo>
                  <a:cubicBezTo>
                    <a:pt x="5263" y="146"/>
                    <a:pt x="5152" y="1"/>
                    <a:pt x="5000" y="1"/>
                  </a:cubicBezTo>
                  <a:cubicBezTo>
                    <a:pt x="4999" y="1"/>
                    <a:pt x="4998" y="1"/>
                    <a:pt x="4998" y="1"/>
                  </a:cubicBezTo>
                  <a:lnTo>
                    <a:pt x="265" y="1"/>
                  </a:lnTo>
                  <a:cubicBezTo>
                    <a:pt x="265" y="1"/>
                    <a:pt x="264" y="1"/>
                    <a:pt x="26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963500" y="4230425"/>
              <a:ext cx="48625" cy="173600"/>
            </a:xfrm>
            <a:custGeom>
              <a:rect b="b" l="l" r="r" t="t"/>
              <a:pathLst>
                <a:path extrusionOk="0" h="6944" w="1945">
                  <a:moveTo>
                    <a:pt x="977" y="1"/>
                  </a:moveTo>
                  <a:cubicBezTo>
                    <a:pt x="927" y="1"/>
                    <a:pt x="877" y="4"/>
                    <a:pt x="826" y="9"/>
                  </a:cubicBezTo>
                  <a:cubicBezTo>
                    <a:pt x="273" y="68"/>
                    <a:pt x="1" y="446"/>
                    <a:pt x="85" y="952"/>
                  </a:cubicBezTo>
                  <a:cubicBezTo>
                    <a:pt x="525" y="3613"/>
                    <a:pt x="1116" y="6944"/>
                    <a:pt x="1323" y="6944"/>
                  </a:cubicBezTo>
                  <a:cubicBezTo>
                    <a:pt x="1324" y="6944"/>
                    <a:pt x="1325" y="6944"/>
                    <a:pt x="1326" y="6944"/>
                  </a:cubicBezTo>
                  <a:cubicBezTo>
                    <a:pt x="1602" y="6899"/>
                    <a:pt x="1865" y="2988"/>
                    <a:pt x="1929" y="829"/>
                  </a:cubicBezTo>
                  <a:cubicBezTo>
                    <a:pt x="1944" y="297"/>
                    <a:pt x="1495" y="1"/>
                    <a:pt x="977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758475" y="4080050"/>
              <a:ext cx="61175" cy="61275"/>
            </a:xfrm>
            <a:custGeom>
              <a:rect b="b" l="l" r="r" t="t"/>
              <a:pathLst>
                <a:path extrusionOk="0" h="2451" w="2447">
                  <a:moveTo>
                    <a:pt x="1353" y="1"/>
                  </a:moveTo>
                  <a:cubicBezTo>
                    <a:pt x="1210" y="1"/>
                    <a:pt x="1069" y="26"/>
                    <a:pt x="936" y="75"/>
                  </a:cubicBezTo>
                  <a:cubicBezTo>
                    <a:pt x="813" y="122"/>
                    <a:pt x="699" y="191"/>
                    <a:pt x="603" y="279"/>
                  </a:cubicBezTo>
                  <a:cubicBezTo>
                    <a:pt x="510" y="366"/>
                    <a:pt x="434" y="470"/>
                    <a:pt x="382" y="586"/>
                  </a:cubicBezTo>
                  <a:cubicBezTo>
                    <a:pt x="329" y="707"/>
                    <a:pt x="300" y="838"/>
                    <a:pt x="296" y="971"/>
                  </a:cubicBezTo>
                  <a:lnTo>
                    <a:pt x="92" y="971"/>
                  </a:lnTo>
                  <a:cubicBezTo>
                    <a:pt x="41" y="971"/>
                    <a:pt x="0" y="1012"/>
                    <a:pt x="0" y="1063"/>
                  </a:cubicBezTo>
                  <a:lnTo>
                    <a:pt x="0" y="1389"/>
                  </a:lnTo>
                  <a:cubicBezTo>
                    <a:pt x="0" y="1440"/>
                    <a:pt x="41" y="1480"/>
                    <a:pt x="92" y="1481"/>
                  </a:cubicBezTo>
                  <a:lnTo>
                    <a:pt x="296" y="1481"/>
                  </a:lnTo>
                  <a:cubicBezTo>
                    <a:pt x="300" y="1613"/>
                    <a:pt x="329" y="1744"/>
                    <a:pt x="382" y="1865"/>
                  </a:cubicBezTo>
                  <a:cubicBezTo>
                    <a:pt x="434" y="1982"/>
                    <a:pt x="510" y="2087"/>
                    <a:pt x="603" y="2173"/>
                  </a:cubicBezTo>
                  <a:cubicBezTo>
                    <a:pt x="699" y="2262"/>
                    <a:pt x="812" y="2332"/>
                    <a:pt x="936" y="2377"/>
                  </a:cubicBezTo>
                  <a:cubicBezTo>
                    <a:pt x="1069" y="2426"/>
                    <a:pt x="1210" y="2451"/>
                    <a:pt x="1353" y="2451"/>
                  </a:cubicBezTo>
                  <a:cubicBezTo>
                    <a:pt x="1356" y="2451"/>
                    <a:pt x="1359" y="2451"/>
                    <a:pt x="1362" y="2451"/>
                  </a:cubicBezTo>
                  <a:cubicBezTo>
                    <a:pt x="1499" y="2451"/>
                    <a:pt x="1636" y="2429"/>
                    <a:pt x="1767" y="2388"/>
                  </a:cubicBezTo>
                  <a:cubicBezTo>
                    <a:pt x="1892" y="2348"/>
                    <a:pt x="2008" y="2290"/>
                    <a:pt x="2113" y="2216"/>
                  </a:cubicBezTo>
                  <a:cubicBezTo>
                    <a:pt x="2210" y="2146"/>
                    <a:pt x="2291" y="2058"/>
                    <a:pt x="2353" y="1955"/>
                  </a:cubicBezTo>
                  <a:cubicBezTo>
                    <a:pt x="2412" y="1857"/>
                    <a:pt x="2444" y="1745"/>
                    <a:pt x="2446" y="1630"/>
                  </a:cubicBezTo>
                  <a:cubicBezTo>
                    <a:pt x="2446" y="1610"/>
                    <a:pt x="2438" y="1592"/>
                    <a:pt x="2424" y="1577"/>
                  </a:cubicBezTo>
                  <a:cubicBezTo>
                    <a:pt x="2410" y="1564"/>
                    <a:pt x="2392" y="1556"/>
                    <a:pt x="2372" y="1556"/>
                  </a:cubicBezTo>
                  <a:lnTo>
                    <a:pt x="1926" y="1556"/>
                  </a:lnTo>
                  <a:cubicBezTo>
                    <a:pt x="1887" y="1556"/>
                    <a:pt x="1863" y="1563"/>
                    <a:pt x="1852" y="1577"/>
                  </a:cubicBezTo>
                  <a:cubicBezTo>
                    <a:pt x="1837" y="1602"/>
                    <a:pt x="1823" y="1628"/>
                    <a:pt x="1810" y="1654"/>
                  </a:cubicBezTo>
                  <a:cubicBezTo>
                    <a:pt x="1791" y="1688"/>
                    <a:pt x="1773" y="1720"/>
                    <a:pt x="1753" y="1751"/>
                  </a:cubicBezTo>
                  <a:cubicBezTo>
                    <a:pt x="1731" y="1783"/>
                    <a:pt x="1703" y="1810"/>
                    <a:pt x="1671" y="1831"/>
                  </a:cubicBezTo>
                  <a:cubicBezTo>
                    <a:pt x="1633" y="1856"/>
                    <a:pt x="1590" y="1874"/>
                    <a:pt x="1547" y="1886"/>
                  </a:cubicBezTo>
                  <a:cubicBezTo>
                    <a:pt x="1490" y="1899"/>
                    <a:pt x="1432" y="1907"/>
                    <a:pt x="1373" y="1907"/>
                  </a:cubicBezTo>
                  <a:cubicBezTo>
                    <a:pt x="1369" y="1907"/>
                    <a:pt x="1366" y="1906"/>
                    <a:pt x="1362" y="1906"/>
                  </a:cubicBezTo>
                  <a:cubicBezTo>
                    <a:pt x="1218" y="1905"/>
                    <a:pt x="1111" y="1866"/>
                    <a:pt x="1040" y="1785"/>
                  </a:cubicBezTo>
                  <a:cubicBezTo>
                    <a:pt x="968" y="1705"/>
                    <a:pt x="930" y="1603"/>
                    <a:pt x="926" y="1481"/>
                  </a:cubicBezTo>
                  <a:lnTo>
                    <a:pt x="1423" y="1481"/>
                  </a:lnTo>
                  <a:cubicBezTo>
                    <a:pt x="1472" y="1480"/>
                    <a:pt x="1514" y="1440"/>
                    <a:pt x="1515" y="1389"/>
                  </a:cubicBezTo>
                  <a:lnTo>
                    <a:pt x="1515" y="1063"/>
                  </a:lnTo>
                  <a:cubicBezTo>
                    <a:pt x="1514" y="1012"/>
                    <a:pt x="1472" y="971"/>
                    <a:pt x="1423" y="971"/>
                  </a:cubicBezTo>
                  <a:lnTo>
                    <a:pt x="926" y="971"/>
                  </a:lnTo>
                  <a:cubicBezTo>
                    <a:pt x="930" y="847"/>
                    <a:pt x="968" y="746"/>
                    <a:pt x="1040" y="665"/>
                  </a:cubicBezTo>
                  <a:cubicBezTo>
                    <a:pt x="1111" y="586"/>
                    <a:pt x="1219" y="545"/>
                    <a:pt x="1362" y="545"/>
                  </a:cubicBezTo>
                  <a:cubicBezTo>
                    <a:pt x="1366" y="545"/>
                    <a:pt x="1370" y="545"/>
                    <a:pt x="1375" y="545"/>
                  </a:cubicBezTo>
                  <a:cubicBezTo>
                    <a:pt x="1433" y="545"/>
                    <a:pt x="1490" y="551"/>
                    <a:pt x="1547" y="566"/>
                  </a:cubicBezTo>
                  <a:cubicBezTo>
                    <a:pt x="1590" y="577"/>
                    <a:pt x="1633" y="596"/>
                    <a:pt x="1671" y="620"/>
                  </a:cubicBezTo>
                  <a:cubicBezTo>
                    <a:pt x="1703" y="640"/>
                    <a:pt x="1731" y="668"/>
                    <a:pt x="1753" y="700"/>
                  </a:cubicBezTo>
                  <a:cubicBezTo>
                    <a:pt x="1773" y="731"/>
                    <a:pt x="1792" y="763"/>
                    <a:pt x="1810" y="797"/>
                  </a:cubicBezTo>
                  <a:cubicBezTo>
                    <a:pt x="1823" y="824"/>
                    <a:pt x="1837" y="849"/>
                    <a:pt x="1852" y="873"/>
                  </a:cubicBezTo>
                  <a:cubicBezTo>
                    <a:pt x="1863" y="888"/>
                    <a:pt x="1887" y="895"/>
                    <a:pt x="1926" y="895"/>
                  </a:cubicBezTo>
                  <a:lnTo>
                    <a:pt x="2372" y="895"/>
                  </a:lnTo>
                  <a:cubicBezTo>
                    <a:pt x="2412" y="895"/>
                    <a:pt x="2445" y="862"/>
                    <a:pt x="2446" y="821"/>
                  </a:cubicBezTo>
                  <a:cubicBezTo>
                    <a:pt x="2444" y="706"/>
                    <a:pt x="2412" y="594"/>
                    <a:pt x="2353" y="496"/>
                  </a:cubicBezTo>
                  <a:cubicBezTo>
                    <a:pt x="2291" y="394"/>
                    <a:pt x="2210" y="305"/>
                    <a:pt x="2113" y="236"/>
                  </a:cubicBezTo>
                  <a:cubicBezTo>
                    <a:pt x="2008" y="160"/>
                    <a:pt x="1892" y="102"/>
                    <a:pt x="1767" y="64"/>
                  </a:cubicBezTo>
                  <a:cubicBezTo>
                    <a:pt x="1636" y="21"/>
                    <a:pt x="1499" y="1"/>
                    <a:pt x="1362" y="1"/>
                  </a:cubicBezTo>
                  <a:cubicBezTo>
                    <a:pt x="1359" y="1"/>
                    <a:pt x="1356" y="1"/>
                    <a:pt x="1353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835825" y="4176225"/>
              <a:ext cx="43075" cy="46125"/>
            </a:xfrm>
            <a:custGeom>
              <a:rect b="b" l="l" r="r" t="t"/>
              <a:pathLst>
                <a:path extrusionOk="0" h="1845" w="1723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71"/>
                    <a:pt x="4" y="82"/>
                    <a:pt x="11" y="92"/>
                  </a:cubicBezTo>
                  <a:lnTo>
                    <a:pt x="564" y="1073"/>
                  </a:lnTo>
                  <a:lnTo>
                    <a:pt x="248" y="1073"/>
                  </a:lnTo>
                  <a:cubicBezTo>
                    <a:pt x="229" y="1073"/>
                    <a:pt x="211" y="1080"/>
                    <a:pt x="197" y="1094"/>
                  </a:cubicBezTo>
                  <a:cubicBezTo>
                    <a:pt x="184" y="1107"/>
                    <a:pt x="176" y="1125"/>
                    <a:pt x="176" y="1144"/>
                  </a:cubicBezTo>
                  <a:lnTo>
                    <a:pt x="176" y="1397"/>
                  </a:lnTo>
                  <a:cubicBezTo>
                    <a:pt x="176" y="1416"/>
                    <a:pt x="184" y="1434"/>
                    <a:pt x="197" y="1447"/>
                  </a:cubicBezTo>
                  <a:cubicBezTo>
                    <a:pt x="211" y="1461"/>
                    <a:pt x="229" y="1468"/>
                    <a:pt x="248" y="1468"/>
                  </a:cubicBezTo>
                  <a:lnTo>
                    <a:pt x="622" y="1468"/>
                  </a:lnTo>
                  <a:lnTo>
                    <a:pt x="622" y="1773"/>
                  </a:lnTo>
                  <a:cubicBezTo>
                    <a:pt x="623" y="1813"/>
                    <a:pt x="654" y="1845"/>
                    <a:pt x="693" y="1845"/>
                  </a:cubicBezTo>
                  <a:lnTo>
                    <a:pt x="1030" y="1845"/>
                  </a:lnTo>
                  <a:cubicBezTo>
                    <a:pt x="1070" y="1845"/>
                    <a:pt x="1101" y="1813"/>
                    <a:pt x="1102" y="1773"/>
                  </a:cubicBezTo>
                  <a:lnTo>
                    <a:pt x="1102" y="1468"/>
                  </a:lnTo>
                  <a:lnTo>
                    <a:pt x="1472" y="1468"/>
                  </a:lnTo>
                  <a:cubicBezTo>
                    <a:pt x="1512" y="1468"/>
                    <a:pt x="1544" y="1436"/>
                    <a:pt x="1544" y="1397"/>
                  </a:cubicBezTo>
                  <a:lnTo>
                    <a:pt x="1544" y="1144"/>
                  </a:lnTo>
                  <a:cubicBezTo>
                    <a:pt x="1544" y="1105"/>
                    <a:pt x="1512" y="1073"/>
                    <a:pt x="1472" y="1073"/>
                  </a:cubicBezTo>
                  <a:lnTo>
                    <a:pt x="1157" y="1073"/>
                  </a:lnTo>
                  <a:lnTo>
                    <a:pt x="1713" y="92"/>
                  </a:lnTo>
                  <a:cubicBezTo>
                    <a:pt x="1719" y="82"/>
                    <a:pt x="1723" y="71"/>
                    <a:pt x="1723" y="58"/>
                  </a:cubicBezTo>
                  <a:cubicBezTo>
                    <a:pt x="1723" y="26"/>
                    <a:pt x="1697" y="0"/>
                    <a:pt x="1665" y="0"/>
                  </a:cubicBezTo>
                  <a:lnTo>
                    <a:pt x="1305" y="0"/>
                  </a:lnTo>
                  <a:cubicBezTo>
                    <a:pt x="1270" y="0"/>
                    <a:pt x="1243" y="9"/>
                    <a:pt x="1225" y="26"/>
                  </a:cubicBezTo>
                  <a:cubicBezTo>
                    <a:pt x="1213" y="38"/>
                    <a:pt x="1202" y="51"/>
                    <a:pt x="1194" y="65"/>
                  </a:cubicBezTo>
                  <a:lnTo>
                    <a:pt x="862" y="667"/>
                  </a:lnTo>
                  <a:lnTo>
                    <a:pt x="529" y="65"/>
                  </a:lnTo>
                  <a:cubicBezTo>
                    <a:pt x="521" y="51"/>
                    <a:pt x="511" y="38"/>
                    <a:pt x="498" y="26"/>
                  </a:cubicBezTo>
                  <a:cubicBezTo>
                    <a:pt x="481" y="10"/>
                    <a:pt x="454" y="0"/>
                    <a:pt x="419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31"/>
          <p:cNvSpPr/>
          <p:nvPr/>
        </p:nvSpPr>
        <p:spPr>
          <a:xfrm>
            <a:off x="7398375" y="1761750"/>
            <a:ext cx="410519" cy="542793"/>
          </a:xfrm>
          <a:custGeom>
            <a:rect b="b" l="l" r="r" t="t"/>
            <a:pathLst>
              <a:path extrusionOk="0" h="11531" w="8721">
                <a:moveTo>
                  <a:pt x="4359" y="6113"/>
                </a:moveTo>
                <a:cubicBezTo>
                  <a:pt x="4991" y="6113"/>
                  <a:pt x="5502" y="6579"/>
                  <a:pt x="5502" y="7153"/>
                </a:cubicBezTo>
                <a:cubicBezTo>
                  <a:pt x="5502" y="7497"/>
                  <a:pt x="5316" y="7803"/>
                  <a:pt x="5030" y="7992"/>
                </a:cubicBezTo>
                <a:lnTo>
                  <a:pt x="5225" y="8818"/>
                </a:lnTo>
                <a:lnTo>
                  <a:pt x="5423" y="9663"/>
                </a:lnTo>
                <a:cubicBezTo>
                  <a:pt x="5442" y="9746"/>
                  <a:pt x="5419" y="9833"/>
                  <a:pt x="5361" y="9896"/>
                </a:cubicBezTo>
                <a:cubicBezTo>
                  <a:pt x="5301" y="9962"/>
                  <a:pt x="5216" y="9999"/>
                  <a:pt x="5127" y="9999"/>
                </a:cubicBezTo>
                <a:cubicBezTo>
                  <a:pt x="5126" y="9999"/>
                  <a:pt x="5124" y="9999"/>
                  <a:pt x="5123" y="9999"/>
                </a:cubicBezTo>
                <a:lnTo>
                  <a:pt x="3596" y="9999"/>
                </a:lnTo>
                <a:cubicBezTo>
                  <a:pt x="3595" y="9999"/>
                  <a:pt x="3594" y="9999"/>
                  <a:pt x="3593" y="9999"/>
                </a:cubicBezTo>
                <a:cubicBezTo>
                  <a:pt x="3503" y="9999"/>
                  <a:pt x="3418" y="9962"/>
                  <a:pt x="3357" y="9896"/>
                </a:cubicBezTo>
                <a:cubicBezTo>
                  <a:pt x="3300" y="9833"/>
                  <a:pt x="3278" y="9746"/>
                  <a:pt x="3296" y="9663"/>
                </a:cubicBezTo>
                <a:lnTo>
                  <a:pt x="3689" y="7992"/>
                </a:lnTo>
                <a:cubicBezTo>
                  <a:pt x="3404" y="7803"/>
                  <a:pt x="3217" y="7497"/>
                  <a:pt x="3217" y="7153"/>
                </a:cubicBezTo>
                <a:cubicBezTo>
                  <a:pt x="3217" y="6579"/>
                  <a:pt x="3729" y="6113"/>
                  <a:pt x="4359" y="6113"/>
                </a:cubicBezTo>
                <a:close/>
                <a:moveTo>
                  <a:pt x="4360" y="1"/>
                </a:moveTo>
                <a:cubicBezTo>
                  <a:pt x="2646" y="1"/>
                  <a:pt x="1252" y="1268"/>
                  <a:pt x="1252" y="2826"/>
                </a:cubicBezTo>
                <a:cubicBezTo>
                  <a:pt x="1252" y="3134"/>
                  <a:pt x="1527" y="3385"/>
                  <a:pt x="1868" y="3385"/>
                </a:cubicBezTo>
                <a:cubicBezTo>
                  <a:pt x="2207" y="3385"/>
                  <a:pt x="2483" y="3134"/>
                  <a:pt x="2483" y="2826"/>
                </a:cubicBezTo>
                <a:cubicBezTo>
                  <a:pt x="2483" y="1885"/>
                  <a:pt x="3325" y="1119"/>
                  <a:pt x="4360" y="1119"/>
                </a:cubicBezTo>
                <a:cubicBezTo>
                  <a:pt x="5395" y="1119"/>
                  <a:pt x="6237" y="1885"/>
                  <a:pt x="6237" y="2826"/>
                </a:cubicBezTo>
                <a:lnTo>
                  <a:pt x="6237" y="4505"/>
                </a:lnTo>
                <a:lnTo>
                  <a:pt x="846" y="4505"/>
                </a:lnTo>
                <a:cubicBezTo>
                  <a:pt x="843" y="4505"/>
                  <a:pt x="840" y="4505"/>
                  <a:pt x="838" y="4505"/>
                </a:cubicBezTo>
                <a:cubicBezTo>
                  <a:pt x="620" y="4505"/>
                  <a:pt x="410" y="4584"/>
                  <a:pt x="248" y="4729"/>
                </a:cubicBezTo>
                <a:cubicBezTo>
                  <a:pt x="95" y="4868"/>
                  <a:pt x="0" y="5061"/>
                  <a:pt x="0" y="5273"/>
                </a:cubicBezTo>
                <a:lnTo>
                  <a:pt x="0" y="10761"/>
                </a:lnTo>
                <a:cubicBezTo>
                  <a:pt x="0" y="10973"/>
                  <a:pt x="95" y="11166"/>
                  <a:pt x="248" y="11305"/>
                </a:cubicBezTo>
                <a:cubicBezTo>
                  <a:pt x="410" y="11450"/>
                  <a:pt x="620" y="11530"/>
                  <a:pt x="838" y="11530"/>
                </a:cubicBezTo>
                <a:cubicBezTo>
                  <a:pt x="841" y="11530"/>
                  <a:pt x="843" y="11530"/>
                  <a:pt x="846" y="11530"/>
                </a:cubicBezTo>
                <a:lnTo>
                  <a:pt x="7875" y="11530"/>
                </a:lnTo>
                <a:cubicBezTo>
                  <a:pt x="7877" y="11530"/>
                  <a:pt x="7880" y="11530"/>
                  <a:pt x="7883" y="11530"/>
                </a:cubicBezTo>
                <a:cubicBezTo>
                  <a:pt x="8100" y="11530"/>
                  <a:pt x="8309" y="11450"/>
                  <a:pt x="8472" y="11305"/>
                </a:cubicBezTo>
                <a:cubicBezTo>
                  <a:pt x="8625" y="11166"/>
                  <a:pt x="8720" y="10974"/>
                  <a:pt x="8720" y="10761"/>
                </a:cubicBezTo>
                <a:lnTo>
                  <a:pt x="8720" y="5273"/>
                </a:lnTo>
                <a:cubicBezTo>
                  <a:pt x="8720" y="5061"/>
                  <a:pt x="8625" y="4868"/>
                  <a:pt x="8472" y="4729"/>
                </a:cubicBezTo>
                <a:cubicBezTo>
                  <a:pt x="8309" y="4585"/>
                  <a:pt x="8100" y="4505"/>
                  <a:pt x="7883" y="4505"/>
                </a:cubicBezTo>
                <a:cubicBezTo>
                  <a:pt x="7880" y="4505"/>
                  <a:pt x="7877" y="4505"/>
                  <a:pt x="7875" y="4505"/>
                </a:cubicBezTo>
                <a:lnTo>
                  <a:pt x="7468" y="4505"/>
                </a:lnTo>
                <a:lnTo>
                  <a:pt x="7468" y="2826"/>
                </a:lnTo>
                <a:cubicBezTo>
                  <a:pt x="7468" y="1268"/>
                  <a:pt x="6073" y="1"/>
                  <a:pt x="4360" y="1"/>
                </a:cubicBezTo>
                <a:close/>
              </a:path>
            </a:pathLst>
          </a:custGeom>
          <a:solidFill>
            <a:srgbClr val="EF9A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2"/>
          <p:cNvSpPr txBox="1"/>
          <p:nvPr>
            <p:ph type="title"/>
          </p:nvPr>
        </p:nvSpPr>
        <p:spPr>
          <a:xfrm>
            <a:off x="671125" y="353175"/>
            <a:ext cx="39981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1"/>
                </a:solidFill>
              </a:rPr>
              <a:t>STATEMENT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2" name="Google Shape;822;p32"/>
          <p:cNvSpPr txBox="1"/>
          <p:nvPr>
            <p:ph idx="1" type="subTitle"/>
          </p:nvPr>
        </p:nvSpPr>
        <p:spPr>
          <a:xfrm>
            <a:off x="1025425" y="1717348"/>
            <a:ext cx="39981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 project aims to: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AutoNum type="arabicPeriod"/>
            </a:pPr>
            <a:r>
              <a:rPr lang="en" sz="1900"/>
              <a:t> Send de-authentication packets to a target Wi-Fi network causing a DoS attack.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AutoNum type="arabicPeriod"/>
            </a:pPr>
            <a:r>
              <a:rPr lang="en" sz="1900"/>
              <a:t>Crack the handshake which is intercepted using a packet sniffer, effectively letting us know the password of the Wi-Fi network</a:t>
            </a:r>
            <a:endParaRPr sz="1900"/>
          </a:p>
        </p:txBody>
      </p:sp>
      <p:grpSp>
        <p:nvGrpSpPr>
          <p:cNvPr id="823" name="Google Shape;823;p32"/>
          <p:cNvGrpSpPr/>
          <p:nvPr/>
        </p:nvGrpSpPr>
        <p:grpSpPr>
          <a:xfrm>
            <a:off x="6029620" y="1204965"/>
            <a:ext cx="2196800" cy="2732944"/>
            <a:chOff x="2673075" y="4888700"/>
            <a:chExt cx="368900" cy="458925"/>
          </a:xfrm>
        </p:grpSpPr>
        <p:sp>
          <p:nvSpPr>
            <p:cNvPr id="824" name="Google Shape;824;p32"/>
            <p:cNvSpPr/>
            <p:nvPr/>
          </p:nvSpPr>
          <p:spPr>
            <a:xfrm>
              <a:off x="2821275" y="4936000"/>
              <a:ext cx="74575" cy="71750"/>
            </a:xfrm>
            <a:custGeom>
              <a:rect b="b" l="l" r="r" t="t"/>
              <a:pathLst>
                <a:path extrusionOk="0" h="2870" w="2983">
                  <a:moveTo>
                    <a:pt x="1550" y="1"/>
                  </a:moveTo>
                  <a:cubicBezTo>
                    <a:pt x="1549" y="1"/>
                    <a:pt x="1548" y="1"/>
                    <a:pt x="1548" y="1"/>
                  </a:cubicBezTo>
                  <a:cubicBezTo>
                    <a:pt x="967" y="1"/>
                    <a:pt x="444" y="350"/>
                    <a:pt x="223" y="886"/>
                  </a:cubicBezTo>
                  <a:cubicBezTo>
                    <a:pt x="0" y="1422"/>
                    <a:pt x="123" y="2039"/>
                    <a:pt x="533" y="2450"/>
                  </a:cubicBezTo>
                  <a:cubicBezTo>
                    <a:pt x="807" y="2724"/>
                    <a:pt x="1175" y="2870"/>
                    <a:pt x="1548" y="2870"/>
                  </a:cubicBezTo>
                  <a:cubicBezTo>
                    <a:pt x="1733" y="2870"/>
                    <a:pt x="1919" y="2834"/>
                    <a:pt x="2096" y="2760"/>
                  </a:cubicBezTo>
                  <a:cubicBezTo>
                    <a:pt x="2633" y="2538"/>
                    <a:pt x="2982" y="2015"/>
                    <a:pt x="2982" y="1434"/>
                  </a:cubicBezTo>
                  <a:cubicBezTo>
                    <a:pt x="2982" y="643"/>
                    <a:pt x="2341" y="1"/>
                    <a:pt x="1550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2804900" y="5088600"/>
              <a:ext cx="57100" cy="242900"/>
            </a:xfrm>
            <a:custGeom>
              <a:rect b="b" l="l" r="r" t="t"/>
              <a:pathLst>
                <a:path extrusionOk="0" h="9716" w="2284">
                  <a:moveTo>
                    <a:pt x="1105" y="1"/>
                  </a:moveTo>
                  <a:cubicBezTo>
                    <a:pt x="1105" y="1"/>
                    <a:pt x="0" y="1205"/>
                    <a:pt x="203" y="2754"/>
                  </a:cubicBezTo>
                  <a:cubicBezTo>
                    <a:pt x="375" y="4072"/>
                    <a:pt x="1604" y="9716"/>
                    <a:pt x="1944" y="9716"/>
                  </a:cubicBezTo>
                  <a:cubicBezTo>
                    <a:pt x="2284" y="9716"/>
                    <a:pt x="2203" y="431"/>
                    <a:pt x="2203" y="431"/>
                  </a:cubicBezTo>
                  <a:lnTo>
                    <a:pt x="11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857200" y="5088600"/>
              <a:ext cx="57100" cy="242900"/>
            </a:xfrm>
            <a:custGeom>
              <a:rect b="b" l="l" r="r" t="t"/>
              <a:pathLst>
                <a:path extrusionOk="0" h="9716" w="2284">
                  <a:moveTo>
                    <a:pt x="1179" y="1"/>
                  </a:moveTo>
                  <a:lnTo>
                    <a:pt x="81" y="431"/>
                  </a:lnTo>
                  <a:cubicBezTo>
                    <a:pt x="81" y="431"/>
                    <a:pt x="0" y="9716"/>
                    <a:pt x="340" y="9716"/>
                  </a:cubicBezTo>
                  <a:cubicBezTo>
                    <a:pt x="679" y="9716"/>
                    <a:pt x="1908" y="4072"/>
                    <a:pt x="2081" y="2754"/>
                  </a:cubicBezTo>
                  <a:cubicBezTo>
                    <a:pt x="2284" y="1205"/>
                    <a:pt x="1179" y="1"/>
                    <a:pt x="1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801800" y="4982825"/>
              <a:ext cx="116325" cy="116550"/>
            </a:xfrm>
            <a:custGeom>
              <a:rect b="b" l="l" r="r" t="t"/>
              <a:pathLst>
                <a:path extrusionOk="0" h="4662" w="4653">
                  <a:moveTo>
                    <a:pt x="1338" y="0"/>
                  </a:moveTo>
                  <a:cubicBezTo>
                    <a:pt x="1176" y="110"/>
                    <a:pt x="841" y="272"/>
                    <a:pt x="564" y="678"/>
                  </a:cubicBezTo>
                  <a:cubicBezTo>
                    <a:pt x="1" y="1501"/>
                    <a:pt x="151" y="2752"/>
                    <a:pt x="367" y="3457"/>
                  </a:cubicBezTo>
                  <a:cubicBezTo>
                    <a:pt x="671" y="4440"/>
                    <a:pt x="1305" y="4662"/>
                    <a:pt x="2327" y="4662"/>
                  </a:cubicBezTo>
                  <a:cubicBezTo>
                    <a:pt x="3348" y="4662"/>
                    <a:pt x="3983" y="4439"/>
                    <a:pt x="4286" y="3457"/>
                  </a:cubicBezTo>
                  <a:cubicBezTo>
                    <a:pt x="4503" y="2752"/>
                    <a:pt x="4653" y="1501"/>
                    <a:pt x="4090" y="678"/>
                  </a:cubicBezTo>
                  <a:cubicBezTo>
                    <a:pt x="3820" y="284"/>
                    <a:pt x="3514" y="135"/>
                    <a:pt x="3316" y="0"/>
                  </a:cubicBezTo>
                  <a:cubicBezTo>
                    <a:pt x="3187" y="157"/>
                    <a:pt x="2895" y="397"/>
                    <a:pt x="2327" y="397"/>
                  </a:cubicBezTo>
                  <a:cubicBezTo>
                    <a:pt x="1758" y="397"/>
                    <a:pt x="1468" y="157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889400" y="4985850"/>
              <a:ext cx="5500" cy="3950"/>
            </a:xfrm>
            <a:custGeom>
              <a:rect b="b" l="l" r="r" t="t"/>
              <a:pathLst>
                <a:path extrusionOk="0" h="158" w="220">
                  <a:moveTo>
                    <a:pt x="1" y="0"/>
                  </a:moveTo>
                  <a:cubicBezTo>
                    <a:pt x="22" y="14"/>
                    <a:pt x="43" y="27"/>
                    <a:pt x="64" y="41"/>
                  </a:cubicBezTo>
                  <a:cubicBezTo>
                    <a:pt x="43" y="27"/>
                    <a:pt x="22" y="13"/>
                    <a:pt x="1" y="0"/>
                  </a:cubicBezTo>
                  <a:close/>
                  <a:moveTo>
                    <a:pt x="64" y="41"/>
                  </a:moveTo>
                  <a:cubicBezTo>
                    <a:pt x="118" y="78"/>
                    <a:pt x="169" y="117"/>
                    <a:pt x="219" y="158"/>
                  </a:cubicBezTo>
                  <a:cubicBezTo>
                    <a:pt x="171" y="117"/>
                    <a:pt x="119" y="78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835250" y="4982825"/>
              <a:ext cx="24725" cy="9925"/>
            </a:xfrm>
            <a:custGeom>
              <a:rect b="b" l="l" r="r" t="t"/>
              <a:pathLst>
                <a:path extrusionOk="0" h="397" w="989">
                  <a:moveTo>
                    <a:pt x="989" y="397"/>
                  </a:moveTo>
                  <a:cubicBezTo>
                    <a:pt x="420" y="397"/>
                    <a:pt x="130" y="157"/>
                    <a:pt x="0" y="0"/>
                  </a:cubicBezTo>
                  <a:cubicBezTo>
                    <a:pt x="130" y="157"/>
                    <a:pt x="420" y="397"/>
                    <a:pt x="989" y="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2884700" y="4982825"/>
              <a:ext cx="1575" cy="1050"/>
            </a:xfrm>
            <a:custGeom>
              <a:rect b="b" l="l" r="r" t="t"/>
              <a:pathLst>
                <a:path extrusionOk="0" h="42" w="63">
                  <a:moveTo>
                    <a:pt x="0" y="0"/>
                  </a:moveTo>
                  <a:cubicBezTo>
                    <a:pt x="20" y="15"/>
                    <a:pt x="41" y="28"/>
                    <a:pt x="62" y="42"/>
                  </a:cubicBezTo>
                  <a:cubicBezTo>
                    <a:pt x="41" y="28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2830500" y="4983850"/>
              <a:ext cx="3225" cy="2025"/>
            </a:xfrm>
            <a:custGeom>
              <a:rect b="b" l="l" r="r" t="t"/>
              <a:pathLst>
                <a:path extrusionOk="0" h="81" w="129">
                  <a:moveTo>
                    <a:pt x="128" y="1"/>
                  </a:moveTo>
                  <a:lnTo>
                    <a:pt x="128" y="1"/>
                  </a:lnTo>
                  <a:cubicBezTo>
                    <a:pt x="86" y="27"/>
                    <a:pt x="43" y="54"/>
                    <a:pt x="1" y="80"/>
                  </a:cubicBezTo>
                  <a:cubicBezTo>
                    <a:pt x="43" y="54"/>
                    <a:pt x="86" y="28"/>
                    <a:pt x="1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2901400" y="4996250"/>
              <a:ext cx="2650" cy="3550"/>
            </a:xfrm>
            <a:custGeom>
              <a:rect b="b" l="l" r="r" t="t"/>
              <a:pathLst>
                <a:path extrusionOk="0" h="142" w="106">
                  <a:moveTo>
                    <a:pt x="106" y="141"/>
                  </a:moveTo>
                  <a:cubicBezTo>
                    <a:pt x="74" y="93"/>
                    <a:pt x="37" y="46"/>
                    <a:pt x="0" y="1"/>
                  </a:cubicBezTo>
                  <a:cubicBezTo>
                    <a:pt x="37" y="46"/>
                    <a:pt x="74" y="93"/>
                    <a:pt x="106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818525" y="4989775"/>
              <a:ext cx="6550" cy="6500"/>
            </a:xfrm>
            <a:custGeom>
              <a:rect b="b" l="l" r="r" t="t"/>
              <a:pathLst>
                <a:path extrusionOk="0" h="260" w="262">
                  <a:moveTo>
                    <a:pt x="261" y="1"/>
                  </a:moveTo>
                  <a:cubicBezTo>
                    <a:pt x="166" y="78"/>
                    <a:pt x="79" y="164"/>
                    <a:pt x="1" y="260"/>
                  </a:cubicBezTo>
                  <a:cubicBezTo>
                    <a:pt x="79" y="164"/>
                    <a:pt x="166" y="78"/>
                    <a:pt x="2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2801800" y="4999775"/>
              <a:ext cx="58175" cy="99600"/>
            </a:xfrm>
            <a:custGeom>
              <a:rect b="b" l="l" r="r" t="t"/>
              <a:pathLst>
                <a:path extrusionOk="0" h="3984" w="2327">
                  <a:moveTo>
                    <a:pt x="564" y="0"/>
                  </a:moveTo>
                  <a:cubicBezTo>
                    <a:pt x="1" y="823"/>
                    <a:pt x="151" y="2074"/>
                    <a:pt x="367" y="2779"/>
                  </a:cubicBezTo>
                  <a:cubicBezTo>
                    <a:pt x="671" y="3762"/>
                    <a:pt x="1305" y="3984"/>
                    <a:pt x="2327" y="3984"/>
                  </a:cubicBezTo>
                  <a:cubicBezTo>
                    <a:pt x="1796" y="3984"/>
                    <a:pt x="1149" y="3414"/>
                    <a:pt x="1149" y="2572"/>
                  </a:cubicBezTo>
                  <a:lnTo>
                    <a:pt x="1149" y="1458"/>
                  </a:lnTo>
                  <a:cubicBezTo>
                    <a:pt x="1149" y="898"/>
                    <a:pt x="933" y="368"/>
                    <a:pt x="5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2886250" y="4983850"/>
              <a:ext cx="3175" cy="2025"/>
            </a:xfrm>
            <a:custGeom>
              <a:rect b="b" l="l" r="r" t="t"/>
              <a:pathLst>
                <a:path extrusionOk="0" h="81" w="127">
                  <a:moveTo>
                    <a:pt x="0" y="1"/>
                  </a:moveTo>
                  <a:cubicBezTo>
                    <a:pt x="42" y="28"/>
                    <a:pt x="85" y="54"/>
                    <a:pt x="127" y="80"/>
                  </a:cubicBezTo>
                  <a:cubicBezTo>
                    <a:pt x="85" y="54"/>
                    <a:pt x="42" y="2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2833700" y="4982825"/>
              <a:ext cx="1575" cy="1050"/>
            </a:xfrm>
            <a:custGeom>
              <a:rect b="b" l="l" r="r" t="t"/>
              <a:pathLst>
                <a:path extrusionOk="0" h="42" w="63">
                  <a:moveTo>
                    <a:pt x="62" y="0"/>
                  </a:moveTo>
                  <a:cubicBezTo>
                    <a:pt x="42" y="15"/>
                    <a:pt x="21" y="28"/>
                    <a:pt x="0" y="42"/>
                  </a:cubicBezTo>
                  <a:cubicBezTo>
                    <a:pt x="21" y="28"/>
                    <a:pt x="42" y="15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815875" y="4996250"/>
              <a:ext cx="2675" cy="3550"/>
            </a:xfrm>
            <a:custGeom>
              <a:rect b="b" l="l" r="r" t="t"/>
              <a:pathLst>
                <a:path extrusionOk="0" h="142" w="107">
                  <a:moveTo>
                    <a:pt x="106" y="1"/>
                  </a:moveTo>
                  <a:cubicBezTo>
                    <a:pt x="69" y="46"/>
                    <a:pt x="33" y="93"/>
                    <a:pt x="1" y="141"/>
                  </a:cubicBezTo>
                  <a:cubicBezTo>
                    <a:pt x="34" y="93"/>
                    <a:pt x="69" y="46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2894875" y="4989800"/>
              <a:ext cx="6550" cy="6475"/>
            </a:xfrm>
            <a:custGeom>
              <a:rect b="b" l="l" r="r" t="t"/>
              <a:pathLst>
                <a:path extrusionOk="0" h="259" w="262">
                  <a:moveTo>
                    <a:pt x="1" y="0"/>
                  </a:moveTo>
                  <a:cubicBezTo>
                    <a:pt x="96" y="78"/>
                    <a:pt x="182" y="165"/>
                    <a:pt x="261" y="259"/>
                  </a:cubicBezTo>
                  <a:cubicBezTo>
                    <a:pt x="182" y="163"/>
                    <a:pt x="96" y="7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859975" y="4999775"/>
              <a:ext cx="58150" cy="99600"/>
            </a:xfrm>
            <a:custGeom>
              <a:rect b="b" l="l" r="r" t="t"/>
              <a:pathLst>
                <a:path extrusionOk="0" h="3984" w="2326">
                  <a:moveTo>
                    <a:pt x="1763" y="0"/>
                  </a:moveTo>
                  <a:cubicBezTo>
                    <a:pt x="1393" y="368"/>
                    <a:pt x="1178" y="898"/>
                    <a:pt x="1178" y="1458"/>
                  </a:cubicBezTo>
                  <a:lnTo>
                    <a:pt x="1178" y="2572"/>
                  </a:lnTo>
                  <a:cubicBezTo>
                    <a:pt x="1178" y="3414"/>
                    <a:pt x="531" y="3984"/>
                    <a:pt x="1" y="3984"/>
                  </a:cubicBezTo>
                  <a:cubicBezTo>
                    <a:pt x="1022" y="3984"/>
                    <a:pt x="1657" y="3762"/>
                    <a:pt x="1959" y="2779"/>
                  </a:cubicBezTo>
                  <a:cubicBezTo>
                    <a:pt x="2176" y="2074"/>
                    <a:pt x="2326" y="823"/>
                    <a:pt x="17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825075" y="4985850"/>
              <a:ext cx="5450" cy="3950"/>
            </a:xfrm>
            <a:custGeom>
              <a:rect b="b" l="l" r="r" t="t"/>
              <a:pathLst>
                <a:path extrusionOk="0" h="158" w="218">
                  <a:moveTo>
                    <a:pt x="218" y="0"/>
                  </a:moveTo>
                  <a:cubicBezTo>
                    <a:pt x="196" y="13"/>
                    <a:pt x="175" y="27"/>
                    <a:pt x="156" y="41"/>
                  </a:cubicBezTo>
                  <a:cubicBezTo>
                    <a:pt x="175" y="27"/>
                    <a:pt x="196" y="14"/>
                    <a:pt x="218" y="0"/>
                  </a:cubicBezTo>
                  <a:close/>
                  <a:moveTo>
                    <a:pt x="156" y="41"/>
                  </a:moveTo>
                  <a:cubicBezTo>
                    <a:pt x="100" y="78"/>
                    <a:pt x="48" y="117"/>
                    <a:pt x="0" y="158"/>
                  </a:cubicBezTo>
                  <a:cubicBezTo>
                    <a:pt x="49" y="117"/>
                    <a:pt x="101" y="78"/>
                    <a:pt x="156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2859950" y="4982825"/>
              <a:ext cx="24775" cy="9925"/>
            </a:xfrm>
            <a:custGeom>
              <a:rect b="b" l="l" r="r" t="t"/>
              <a:pathLst>
                <a:path extrusionOk="0" h="397" w="991">
                  <a:moveTo>
                    <a:pt x="990" y="0"/>
                  </a:moveTo>
                  <a:cubicBezTo>
                    <a:pt x="860" y="157"/>
                    <a:pt x="569" y="397"/>
                    <a:pt x="1" y="397"/>
                  </a:cubicBezTo>
                  <a:cubicBezTo>
                    <a:pt x="569" y="397"/>
                    <a:pt x="861" y="157"/>
                    <a:pt x="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2835250" y="4957775"/>
              <a:ext cx="49475" cy="35800"/>
            </a:xfrm>
            <a:custGeom>
              <a:rect b="b" l="l" r="r" t="t"/>
              <a:pathLst>
                <a:path extrusionOk="0" h="1432" w="1979">
                  <a:moveTo>
                    <a:pt x="240" y="0"/>
                  </a:moveTo>
                  <a:cubicBezTo>
                    <a:pt x="329" y="169"/>
                    <a:pt x="373" y="358"/>
                    <a:pt x="365" y="550"/>
                  </a:cubicBezTo>
                  <a:cubicBezTo>
                    <a:pt x="353" y="763"/>
                    <a:pt x="151" y="892"/>
                    <a:pt x="0" y="1002"/>
                  </a:cubicBezTo>
                  <a:cubicBezTo>
                    <a:pt x="130" y="1172"/>
                    <a:pt x="420" y="1432"/>
                    <a:pt x="989" y="1432"/>
                  </a:cubicBezTo>
                  <a:cubicBezTo>
                    <a:pt x="1557" y="1432"/>
                    <a:pt x="1848" y="1172"/>
                    <a:pt x="1978" y="1002"/>
                  </a:cubicBezTo>
                  <a:cubicBezTo>
                    <a:pt x="1826" y="892"/>
                    <a:pt x="1624" y="763"/>
                    <a:pt x="1613" y="550"/>
                  </a:cubicBezTo>
                  <a:cubicBezTo>
                    <a:pt x="1605" y="358"/>
                    <a:pt x="1648" y="169"/>
                    <a:pt x="1738" y="0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831275" y="4909550"/>
              <a:ext cx="57375" cy="62325"/>
            </a:xfrm>
            <a:custGeom>
              <a:rect b="b" l="l" r="r" t="t"/>
              <a:pathLst>
                <a:path extrusionOk="0" h="2493" w="2295">
                  <a:moveTo>
                    <a:pt x="1148" y="1"/>
                  </a:moveTo>
                  <a:cubicBezTo>
                    <a:pt x="514" y="1"/>
                    <a:pt x="1" y="559"/>
                    <a:pt x="1" y="1247"/>
                  </a:cubicBezTo>
                  <a:cubicBezTo>
                    <a:pt x="1" y="1934"/>
                    <a:pt x="514" y="2492"/>
                    <a:pt x="1148" y="2492"/>
                  </a:cubicBezTo>
                  <a:cubicBezTo>
                    <a:pt x="1781" y="2492"/>
                    <a:pt x="2295" y="1934"/>
                    <a:pt x="2295" y="1247"/>
                  </a:cubicBezTo>
                  <a:cubicBezTo>
                    <a:pt x="2295" y="559"/>
                    <a:pt x="1781" y="1"/>
                    <a:pt x="1148" y="1"/>
                  </a:cubicBezTo>
                  <a:close/>
                </a:path>
              </a:pathLst>
            </a:custGeom>
            <a:solidFill>
              <a:srgbClr val="FFE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2828750" y="4929700"/>
              <a:ext cx="62450" cy="20200"/>
            </a:xfrm>
            <a:custGeom>
              <a:rect b="b" l="l" r="r" t="t"/>
              <a:pathLst>
                <a:path extrusionOk="0" h="808" w="2498">
                  <a:moveTo>
                    <a:pt x="0" y="0"/>
                  </a:moveTo>
                  <a:lnTo>
                    <a:pt x="0" y="808"/>
                  </a:lnTo>
                  <a:lnTo>
                    <a:pt x="2497" y="808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2844300" y="4938150"/>
              <a:ext cx="9900" cy="6500"/>
            </a:xfrm>
            <a:custGeom>
              <a:rect b="b" l="l" r="r" t="t"/>
              <a:pathLst>
                <a:path extrusionOk="0" h="260" w="396">
                  <a:moveTo>
                    <a:pt x="1" y="1"/>
                  </a:moveTo>
                  <a:lnTo>
                    <a:pt x="1" y="259"/>
                  </a:lnTo>
                  <a:lnTo>
                    <a:pt x="396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865725" y="4938150"/>
              <a:ext cx="9925" cy="6500"/>
            </a:xfrm>
            <a:custGeom>
              <a:rect b="b" l="l" r="r" t="t"/>
              <a:pathLst>
                <a:path extrusionOk="0" h="260" w="397">
                  <a:moveTo>
                    <a:pt x="396" y="1"/>
                  </a:moveTo>
                  <a:lnTo>
                    <a:pt x="1" y="259"/>
                  </a:lnTo>
                  <a:lnTo>
                    <a:pt x="396" y="25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87025" y="4897900"/>
              <a:ext cx="70325" cy="146350"/>
            </a:xfrm>
            <a:custGeom>
              <a:rect b="b" l="l" r="r" t="t"/>
              <a:pathLst>
                <a:path extrusionOk="0" h="5854" w="2813">
                  <a:moveTo>
                    <a:pt x="2165" y="0"/>
                  </a:moveTo>
                  <a:cubicBezTo>
                    <a:pt x="1623" y="0"/>
                    <a:pt x="1043" y="1030"/>
                    <a:pt x="1216" y="2029"/>
                  </a:cubicBezTo>
                  <a:cubicBezTo>
                    <a:pt x="1353" y="2816"/>
                    <a:pt x="215" y="3267"/>
                    <a:pt x="102" y="4341"/>
                  </a:cubicBezTo>
                  <a:cubicBezTo>
                    <a:pt x="1" y="5315"/>
                    <a:pt x="775" y="5854"/>
                    <a:pt x="775" y="5854"/>
                  </a:cubicBezTo>
                  <a:cubicBezTo>
                    <a:pt x="856" y="4535"/>
                    <a:pt x="1311" y="4132"/>
                    <a:pt x="1796" y="3532"/>
                  </a:cubicBezTo>
                  <a:cubicBezTo>
                    <a:pt x="1980" y="3304"/>
                    <a:pt x="2148" y="2884"/>
                    <a:pt x="2046" y="2603"/>
                  </a:cubicBezTo>
                  <a:cubicBezTo>
                    <a:pt x="1800" y="1926"/>
                    <a:pt x="1972" y="1590"/>
                    <a:pt x="2231" y="1301"/>
                  </a:cubicBezTo>
                  <a:cubicBezTo>
                    <a:pt x="2812" y="656"/>
                    <a:pt x="2677" y="75"/>
                    <a:pt x="2228" y="5"/>
                  </a:cubicBezTo>
                  <a:cubicBezTo>
                    <a:pt x="2207" y="2"/>
                    <a:pt x="2186" y="0"/>
                    <a:pt x="2165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2844000" y="4888700"/>
              <a:ext cx="104050" cy="161500"/>
            </a:xfrm>
            <a:custGeom>
              <a:rect b="b" l="l" r="r" t="t"/>
              <a:pathLst>
                <a:path extrusionOk="0" h="6460" w="4162">
                  <a:moveTo>
                    <a:pt x="895" y="1"/>
                  </a:moveTo>
                  <a:cubicBezTo>
                    <a:pt x="359" y="1"/>
                    <a:pt x="1" y="553"/>
                    <a:pt x="233" y="923"/>
                  </a:cubicBezTo>
                  <a:cubicBezTo>
                    <a:pt x="661" y="1603"/>
                    <a:pt x="1268" y="1271"/>
                    <a:pt x="1468" y="1975"/>
                  </a:cubicBezTo>
                  <a:cubicBezTo>
                    <a:pt x="1615" y="2496"/>
                    <a:pt x="1332" y="2824"/>
                    <a:pt x="1470" y="3221"/>
                  </a:cubicBezTo>
                  <a:cubicBezTo>
                    <a:pt x="1570" y="3507"/>
                    <a:pt x="1786" y="3508"/>
                    <a:pt x="1821" y="3967"/>
                  </a:cubicBezTo>
                  <a:cubicBezTo>
                    <a:pt x="1858" y="4461"/>
                    <a:pt x="2324" y="4755"/>
                    <a:pt x="2574" y="5162"/>
                  </a:cubicBezTo>
                  <a:cubicBezTo>
                    <a:pt x="2854" y="5617"/>
                    <a:pt x="2759" y="6460"/>
                    <a:pt x="2759" y="6460"/>
                  </a:cubicBezTo>
                  <a:cubicBezTo>
                    <a:pt x="4161" y="4761"/>
                    <a:pt x="2618" y="3672"/>
                    <a:pt x="2354" y="2900"/>
                  </a:cubicBezTo>
                  <a:cubicBezTo>
                    <a:pt x="2073" y="2081"/>
                    <a:pt x="2437" y="779"/>
                    <a:pt x="1366" y="140"/>
                  </a:cubicBezTo>
                  <a:cubicBezTo>
                    <a:pt x="1202" y="42"/>
                    <a:pt x="1042" y="1"/>
                    <a:pt x="895" y="1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2852775" y="4898200"/>
              <a:ext cx="63025" cy="122225"/>
            </a:xfrm>
            <a:custGeom>
              <a:rect b="b" l="l" r="r" t="t"/>
              <a:pathLst>
                <a:path extrusionOk="0" h="4889" w="2521">
                  <a:moveTo>
                    <a:pt x="335" y="0"/>
                  </a:moveTo>
                  <a:cubicBezTo>
                    <a:pt x="167" y="0"/>
                    <a:pt x="49" y="44"/>
                    <a:pt x="41" y="47"/>
                  </a:cubicBezTo>
                  <a:cubicBezTo>
                    <a:pt x="30" y="52"/>
                    <a:pt x="23" y="61"/>
                    <a:pt x="22" y="74"/>
                  </a:cubicBezTo>
                  <a:cubicBezTo>
                    <a:pt x="0" y="332"/>
                    <a:pt x="263" y="512"/>
                    <a:pt x="568" y="720"/>
                  </a:cubicBezTo>
                  <a:cubicBezTo>
                    <a:pt x="744" y="840"/>
                    <a:pt x="944" y="976"/>
                    <a:pt x="1118" y="1145"/>
                  </a:cubicBezTo>
                  <a:cubicBezTo>
                    <a:pt x="1273" y="1296"/>
                    <a:pt x="1533" y="1609"/>
                    <a:pt x="1523" y="1994"/>
                  </a:cubicBezTo>
                  <a:cubicBezTo>
                    <a:pt x="1520" y="2123"/>
                    <a:pt x="1479" y="2265"/>
                    <a:pt x="1438" y="2414"/>
                  </a:cubicBezTo>
                  <a:cubicBezTo>
                    <a:pt x="1354" y="2712"/>
                    <a:pt x="1267" y="3021"/>
                    <a:pt x="1468" y="3270"/>
                  </a:cubicBezTo>
                  <a:cubicBezTo>
                    <a:pt x="1518" y="3333"/>
                    <a:pt x="1582" y="3380"/>
                    <a:pt x="1645" y="3427"/>
                  </a:cubicBezTo>
                  <a:cubicBezTo>
                    <a:pt x="1718" y="3482"/>
                    <a:pt x="1789" y="3533"/>
                    <a:pt x="1834" y="3607"/>
                  </a:cubicBezTo>
                  <a:cubicBezTo>
                    <a:pt x="1892" y="3701"/>
                    <a:pt x="1901" y="3814"/>
                    <a:pt x="1909" y="3933"/>
                  </a:cubicBezTo>
                  <a:cubicBezTo>
                    <a:pt x="1916" y="4032"/>
                    <a:pt x="1923" y="4134"/>
                    <a:pt x="1961" y="4228"/>
                  </a:cubicBezTo>
                  <a:cubicBezTo>
                    <a:pt x="2012" y="4356"/>
                    <a:pt x="2114" y="4454"/>
                    <a:pt x="2212" y="4547"/>
                  </a:cubicBezTo>
                  <a:cubicBezTo>
                    <a:pt x="2317" y="4646"/>
                    <a:pt x="2415" y="4741"/>
                    <a:pt x="2455" y="4867"/>
                  </a:cubicBezTo>
                  <a:cubicBezTo>
                    <a:pt x="2459" y="4879"/>
                    <a:pt x="2471" y="4888"/>
                    <a:pt x="2483" y="4888"/>
                  </a:cubicBezTo>
                  <a:cubicBezTo>
                    <a:pt x="2484" y="4888"/>
                    <a:pt x="2485" y="4888"/>
                    <a:pt x="2485" y="4888"/>
                  </a:cubicBezTo>
                  <a:cubicBezTo>
                    <a:pt x="2486" y="4889"/>
                    <a:pt x="2487" y="4889"/>
                    <a:pt x="2488" y="4889"/>
                  </a:cubicBezTo>
                  <a:cubicBezTo>
                    <a:pt x="2490" y="4889"/>
                    <a:pt x="2492" y="4888"/>
                    <a:pt x="2495" y="4887"/>
                  </a:cubicBezTo>
                  <a:cubicBezTo>
                    <a:pt x="2511" y="4882"/>
                    <a:pt x="2521" y="4865"/>
                    <a:pt x="2515" y="4848"/>
                  </a:cubicBezTo>
                  <a:cubicBezTo>
                    <a:pt x="2469" y="4706"/>
                    <a:pt x="2360" y="4603"/>
                    <a:pt x="2255" y="4502"/>
                  </a:cubicBezTo>
                  <a:cubicBezTo>
                    <a:pt x="2157" y="4409"/>
                    <a:pt x="2065" y="4321"/>
                    <a:pt x="2019" y="4204"/>
                  </a:cubicBezTo>
                  <a:cubicBezTo>
                    <a:pt x="1984" y="4119"/>
                    <a:pt x="1977" y="4023"/>
                    <a:pt x="1971" y="3929"/>
                  </a:cubicBezTo>
                  <a:cubicBezTo>
                    <a:pt x="1963" y="3808"/>
                    <a:pt x="1953" y="3681"/>
                    <a:pt x="1887" y="3574"/>
                  </a:cubicBezTo>
                  <a:cubicBezTo>
                    <a:pt x="1835" y="3491"/>
                    <a:pt x="1758" y="3433"/>
                    <a:pt x="1682" y="3377"/>
                  </a:cubicBezTo>
                  <a:cubicBezTo>
                    <a:pt x="1620" y="3330"/>
                    <a:pt x="1561" y="3287"/>
                    <a:pt x="1516" y="3231"/>
                  </a:cubicBezTo>
                  <a:cubicBezTo>
                    <a:pt x="1336" y="3007"/>
                    <a:pt x="1418" y="2715"/>
                    <a:pt x="1498" y="2431"/>
                  </a:cubicBezTo>
                  <a:cubicBezTo>
                    <a:pt x="1539" y="2285"/>
                    <a:pt x="1582" y="2134"/>
                    <a:pt x="1585" y="1996"/>
                  </a:cubicBezTo>
                  <a:cubicBezTo>
                    <a:pt x="1596" y="1587"/>
                    <a:pt x="1324" y="1259"/>
                    <a:pt x="1161" y="1101"/>
                  </a:cubicBezTo>
                  <a:cubicBezTo>
                    <a:pt x="984" y="928"/>
                    <a:pt x="783" y="790"/>
                    <a:pt x="603" y="668"/>
                  </a:cubicBezTo>
                  <a:cubicBezTo>
                    <a:pt x="312" y="469"/>
                    <a:pt x="80" y="311"/>
                    <a:pt x="83" y="100"/>
                  </a:cubicBezTo>
                  <a:cubicBezTo>
                    <a:pt x="121" y="88"/>
                    <a:pt x="214" y="64"/>
                    <a:pt x="336" y="64"/>
                  </a:cubicBezTo>
                  <a:cubicBezTo>
                    <a:pt x="444" y="64"/>
                    <a:pt x="575" y="83"/>
                    <a:pt x="711" y="146"/>
                  </a:cubicBezTo>
                  <a:cubicBezTo>
                    <a:pt x="998" y="280"/>
                    <a:pt x="1220" y="570"/>
                    <a:pt x="1369" y="1007"/>
                  </a:cubicBezTo>
                  <a:cubicBezTo>
                    <a:pt x="1375" y="1021"/>
                    <a:pt x="1387" y="1028"/>
                    <a:pt x="1398" y="1028"/>
                  </a:cubicBezTo>
                  <a:cubicBezTo>
                    <a:pt x="1418" y="1028"/>
                    <a:pt x="1438" y="1010"/>
                    <a:pt x="1428" y="986"/>
                  </a:cubicBezTo>
                  <a:cubicBezTo>
                    <a:pt x="1273" y="532"/>
                    <a:pt x="1040" y="230"/>
                    <a:pt x="736" y="88"/>
                  </a:cubicBezTo>
                  <a:cubicBezTo>
                    <a:pt x="591" y="21"/>
                    <a:pt x="451" y="0"/>
                    <a:pt x="335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2796225" y="4900575"/>
              <a:ext cx="53950" cy="134725"/>
            </a:xfrm>
            <a:custGeom>
              <a:rect b="b" l="l" r="r" t="t"/>
              <a:pathLst>
                <a:path extrusionOk="0" h="5389" w="2158">
                  <a:moveTo>
                    <a:pt x="1927" y="0"/>
                  </a:moveTo>
                  <a:cubicBezTo>
                    <a:pt x="1923" y="0"/>
                    <a:pt x="1919" y="1"/>
                    <a:pt x="1915" y="3"/>
                  </a:cubicBezTo>
                  <a:cubicBezTo>
                    <a:pt x="1908" y="6"/>
                    <a:pt x="1206" y="341"/>
                    <a:pt x="1196" y="1417"/>
                  </a:cubicBezTo>
                  <a:cubicBezTo>
                    <a:pt x="1197" y="1437"/>
                    <a:pt x="1212" y="1446"/>
                    <a:pt x="1227" y="1446"/>
                  </a:cubicBezTo>
                  <a:cubicBezTo>
                    <a:pt x="1242" y="1446"/>
                    <a:pt x="1256" y="1437"/>
                    <a:pt x="1258" y="1418"/>
                  </a:cubicBezTo>
                  <a:cubicBezTo>
                    <a:pt x="1268" y="453"/>
                    <a:pt x="1847" y="110"/>
                    <a:pt x="1931" y="65"/>
                  </a:cubicBezTo>
                  <a:cubicBezTo>
                    <a:pt x="1994" y="87"/>
                    <a:pt x="2043" y="137"/>
                    <a:pt x="2063" y="200"/>
                  </a:cubicBezTo>
                  <a:cubicBezTo>
                    <a:pt x="2093" y="290"/>
                    <a:pt x="2084" y="457"/>
                    <a:pt x="1870" y="729"/>
                  </a:cubicBezTo>
                  <a:cubicBezTo>
                    <a:pt x="1564" y="1117"/>
                    <a:pt x="1261" y="1580"/>
                    <a:pt x="1324" y="2085"/>
                  </a:cubicBezTo>
                  <a:cubicBezTo>
                    <a:pt x="1335" y="2161"/>
                    <a:pt x="1349" y="2237"/>
                    <a:pt x="1367" y="2311"/>
                  </a:cubicBezTo>
                  <a:cubicBezTo>
                    <a:pt x="1424" y="2556"/>
                    <a:pt x="1468" y="2750"/>
                    <a:pt x="1160" y="3215"/>
                  </a:cubicBezTo>
                  <a:cubicBezTo>
                    <a:pt x="1079" y="3338"/>
                    <a:pt x="972" y="3469"/>
                    <a:pt x="859" y="3608"/>
                  </a:cubicBezTo>
                  <a:cubicBezTo>
                    <a:pt x="476" y="4079"/>
                    <a:pt x="0" y="4666"/>
                    <a:pt x="188" y="5366"/>
                  </a:cubicBezTo>
                  <a:cubicBezTo>
                    <a:pt x="191" y="5379"/>
                    <a:pt x="203" y="5389"/>
                    <a:pt x="218" y="5389"/>
                  </a:cubicBezTo>
                  <a:cubicBezTo>
                    <a:pt x="221" y="5389"/>
                    <a:pt x="223" y="5387"/>
                    <a:pt x="226" y="5387"/>
                  </a:cubicBezTo>
                  <a:cubicBezTo>
                    <a:pt x="242" y="5383"/>
                    <a:pt x="253" y="5366"/>
                    <a:pt x="248" y="5348"/>
                  </a:cubicBezTo>
                  <a:cubicBezTo>
                    <a:pt x="69" y="4680"/>
                    <a:pt x="515" y="4131"/>
                    <a:pt x="908" y="3646"/>
                  </a:cubicBezTo>
                  <a:cubicBezTo>
                    <a:pt x="1022" y="3507"/>
                    <a:pt x="1129" y="3375"/>
                    <a:pt x="1212" y="3249"/>
                  </a:cubicBezTo>
                  <a:cubicBezTo>
                    <a:pt x="1535" y="2761"/>
                    <a:pt x="1486" y="2546"/>
                    <a:pt x="1428" y="2297"/>
                  </a:cubicBezTo>
                  <a:cubicBezTo>
                    <a:pt x="1410" y="2224"/>
                    <a:pt x="1396" y="2151"/>
                    <a:pt x="1386" y="2077"/>
                  </a:cubicBezTo>
                  <a:cubicBezTo>
                    <a:pt x="1326" y="1595"/>
                    <a:pt x="1622" y="1144"/>
                    <a:pt x="1919" y="768"/>
                  </a:cubicBezTo>
                  <a:cubicBezTo>
                    <a:pt x="2151" y="474"/>
                    <a:pt x="2157" y="285"/>
                    <a:pt x="2123" y="180"/>
                  </a:cubicBezTo>
                  <a:cubicBezTo>
                    <a:pt x="2094" y="93"/>
                    <a:pt x="2024" y="27"/>
                    <a:pt x="1937" y="2"/>
                  </a:cubicBezTo>
                  <a:cubicBezTo>
                    <a:pt x="1934" y="1"/>
                    <a:pt x="1930" y="0"/>
                    <a:pt x="1927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2793100" y="4900575"/>
              <a:ext cx="48100" cy="122800"/>
            </a:xfrm>
            <a:custGeom>
              <a:rect b="b" l="l" r="r" t="t"/>
              <a:pathLst>
                <a:path extrusionOk="0" h="4912" w="1924">
                  <a:moveTo>
                    <a:pt x="1879" y="1"/>
                  </a:moveTo>
                  <a:cubicBezTo>
                    <a:pt x="1875" y="1"/>
                    <a:pt x="1870" y="2"/>
                    <a:pt x="1865" y="4"/>
                  </a:cubicBezTo>
                  <a:cubicBezTo>
                    <a:pt x="1536" y="146"/>
                    <a:pt x="961" y="685"/>
                    <a:pt x="1144" y="1702"/>
                  </a:cubicBezTo>
                  <a:cubicBezTo>
                    <a:pt x="1168" y="1831"/>
                    <a:pt x="1200" y="1958"/>
                    <a:pt x="1240" y="2082"/>
                  </a:cubicBezTo>
                  <a:cubicBezTo>
                    <a:pt x="1315" y="2329"/>
                    <a:pt x="1364" y="2491"/>
                    <a:pt x="1214" y="2808"/>
                  </a:cubicBezTo>
                  <a:cubicBezTo>
                    <a:pt x="1151" y="2940"/>
                    <a:pt x="1013" y="3075"/>
                    <a:pt x="854" y="3230"/>
                  </a:cubicBezTo>
                  <a:cubicBezTo>
                    <a:pt x="493" y="3581"/>
                    <a:pt x="0" y="4063"/>
                    <a:pt x="70" y="4883"/>
                  </a:cubicBezTo>
                  <a:cubicBezTo>
                    <a:pt x="72" y="4903"/>
                    <a:pt x="87" y="4912"/>
                    <a:pt x="101" y="4912"/>
                  </a:cubicBezTo>
                  <a:cubicBezTo>
                    <a:pt x="118" y="4912"/>
                    <a:pt x="135" y="4900"/>
                    <a:pt x="132" y="4878"/>
                  </a:cubicBezTo>
                  <a:cubicBezTo>
                    <a:pt x="64" y="4085"/>
                    <a:pt x="526" y="3636"/>
                    <a:pt x="897" y="3275"/>
                  </a:cubicBezTo>
                  <a:cubicBezTo>
                    <a:pt x="1061" y="3114"/>
                    <a:pt x="1203" y="2977"/>
                    <a:pt x="1270" y="2835"/>
                  </a:cubicBezTo>
                  <a:cubicBezTo>
                    <a:pt x="1431" y="2496"/>
                    <a:pt x="1376" y="2315"/>
                    <a:pt x="1300" y="2064"/>
                  </a:cubicBezTo>
                  <a:cubicBezTo>
                    <a:pt x="1261" y="1942"/>
                    <a:pt x="1229" y="1817"/>
                    <a:pt x="1205" y="1691"/>
                  </a:cubicBezTo>
                  <a:cubicBezTo>
                    <a:pt x="1029" y="713"/>
                    <a:pt x="1577" y="196"/>
                    <a:pt x="1890" y="61"/>
                  </a:cubicBezTo>
                  <a:cubicBezTo>
                    <a:pt x="1924" y="46"/>
                    <a:pt x="1909" y="1"/>
                    <a:pt x="1879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853625" y="4892075"/>
              <a:ext cx="71300" cy="139550"/>
            </a:xfrm>
            <a:custGeom>
              <a:rect b="b" l="l" r="r" t="t"/>
              <a:pathLst>
                <a:path extrusionOk="0" h="5582" w="2852">
                  <a:moveTo>
                    <a:pt x="482" y="0"/>
                  </a:moveTo>
                  <a:cubicBezTo>
                    <a:pt x="302" y="0"/>
                    <a:pt x="135" y="63"/>
                    <a:pt x="25" y="177"/>
                  </a:cubicBezTo>
                  <a:cubicBezTo>
                    <a:pt x="0" y="200"/>
                    <a:pt x="22" y="232"/>
                    <a:pt x="46" y="232"/>
                  </a:cubicBezTo>
                  <a:cubicBezTo>
                    <a:pt x="54" y="232"/>
                    <a:pt x="62" y="229"/>
                    <a:pt x="70" y="221"/>
                  </a:cubicBezTo>
                  <a:cubicBezTo>
                    <a:pt x="166" y="120"/>
                    <a:pt x="321" y="63"/>
                    <a:pt x="485" y="63"/>
                  </a:cubicBezTo>
                  <a:cubicBezTo>
                    <a:pt x="530" y="63"/>
                    <a:pt x="575" y="67"/>
                    <a:pt x="620" y="76"/>
                  </a:cubicBezTo>
                  <a:cubicBezTo>
                    <a:pt x="829" y="115"/>
                    <a:pt x="1222" y="285"/>
                    <a:pt x="1506" y="974"/>
                  </a:cubicBezTo>
                  <a:cubicBezTo>
                    <a:pt x="1656" y="1336"/>
                    <a:pt x="1673" y="1661"/>
                    <a:pt x="1691" y="2005"/>
                  </a:cubicBezTo>
                  <a:cubicBezTo>
                    <a:pt x="1718" y="2556"/>
                    <a:pt x="1750" y="3179"/>
                    <a:pt x="2373" y="4066"/>
                  </a:cubicBezTo>
                  <a:cubicBezTo>
                    <a:pt x="2714" y="4553"/>
                    <a:pt x="2786" y="5061"/>
                    <a:pt x="2579" y="5538"/>
                  </a:cubicBezTo>
                  <a:cubicBezTo>
                    <a:pt x="2571" y="5554"/>
                    <a:pt x="2579" y="5572"/>
                    <a:pt x="2595" y="5579"/>
                  </a:cubicBezTo>
                  <a:cubicBezTo>
                    <a:pt x="2598" y="5582"/>
                    <a:pt x="2604" y="5582"/>
                    <a:pt x="2608" y="5582"/>
                  </a:cubicBezTo>
                  <a:cubicBezTo>
                    <a:pt x="2620" y="5582"/>
                    <a:pt x="2631" y="5574"/>
                    <a:pt x="2637" y="5563"/>
                  </a:cubicBezTo>
                  <a:cubicBezTo>
                    <a:pt x="2852" y="5065"/>
                    <a:pt x="2778" y="4535"/>
                    <a:pt x="2424" y="4030"/>
                  </a:cubicBezTo>
                  <a:cubicBezTo>
                    <a:pt x="1812" y="3158"/>
                    <a:pt x="1782" y="2570"/>
                    <a:pt x="1753" y="2002"/>
                  </a:cubicBezTo>
                  <a:cubicBezTo>
                    <a:pt x="1735" y="1653"/>
                    <a:pt x="1718" y="1323"/>
                    <a:pt x="1564" y="950"/>
                  </a:cubicBezTo>
                  <a:cubicBezTo>
                    <a:pt x="1268" y="234"/>
                    <a:pt x="853" y="56"/>
                    <a:pt x="633" y="15"/>
                  </a:cubicBezTo>
                  <a:cubicBezTo>
                    <a:pt x="582" y="5"/>
                    <a:pt x="532" y="0"/>
                    <a:pt x="482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2826075" y="5330825"/>
              <a:ext cx="28850" cy="16800"/>
            </a:xfrm>
            <a:custGeom>
              <a:rect b="b" l="l" r="r" t="t"/>
              <a:pathLst>
                <a:path extrusionOk="0" h="672" w="1154">
                  <a:moveTo>
                    <a:pt x="1004" y="1"/>
                  </a:moveTo>
                  <a:cubicBezTo>
                    <a:pt x="733" y="1"/>
                    <a:pt x="1" y="250"/>
                    <a:pt x="194" y="571"/>
                  </a:cubicBezTo>
                  <a:cubicBezTo>
                    <a:pt x="237" y="642"/>
                    <a:pt x="298" y="671"/>
                    <a:pt x="368" y="671"/>
                  </a:cubicBezTo>
                  <a:cubicBezTo>
                    <a:pt x="673" y="671"/>
                    <a:pt x="1154" y="119"/>
                    <a:pt x="1098" y="27"/>
                  </a:cubicBezTo>
                  <a:cubicBezTo>
                    <a:pt x="1087" y="9"/>
                    <a:pt x="1053" y="1"/>
                    <a:pt x="1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864250" y="5330825"/>
              <a:ext cx="28850" cy="16800"/>
            </a:xfrm>
            <a:custGeom>
              <a:rect b="b" l="l" r="r" t="t"/>
              <a:pathLst>
                <a:path extrusionOk="0" h="672" w="1154">
                  <a:moveTo>
                    <a:pt x="150" y="1"/>
                  </a:moveTo>
                  <a:cubicBezTo>
                    <a:pt x="101" y="1"/>
                    <a:pt x="67" y="9"/>
                    <a:pt x="57" y="27"/>
                  </a:cubicBezTo>
                  <a:cubicBezTo>
                    <a:pt x="1" y="119"/>
                    <a:pt x="482" y="671"/>
                    <a:pt x="786" y="671"/>
                  </a:cubicBezTo>
                  <a:cubicBezTo>
                    <a:pt x="857" y="671"/>
                    <a:pt x="917" y="642"/>
                    <a:pt x="960" y="571"/>
                  </a:cubicBezTo>
                  <a:cubicBezTo>
                    <a:pt x="1154" y="250"/>
                    <a:pt x="421" y="1"/>
                    <a:pt x="1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906650" y="51656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4" y="1"/>
                    <a:pt x="25" y="27"/>
                    <a:pt x="14" y="66"/>
                  </a:cubicBezTo>
                  <a:cubicBezTo>
                    <a:pt x="0" y="114"/>
                    <a:pt x="32" y="166"/>
                    <a:pt x="86" y="181"/>
                  </a:cubicBezTo>
                  <a:cubicBezTo>
                    <a:pt x="96" y="183"/>
                    <a:pt x="106" y="184"/>
                    <a:pt x="115" y="184"/>
                  </a:cubicBezTo>
                  <a:cubicBezTo>
                    <a:pt x="159" y="184"/>
                    <a:pt x="197" y="159"/>
                    <a:pt x="207" y="119"/>
                  </a:cubicBezTo>
                  <a:cubicBezTo>
                    <a:pt x="221" y="71"/>
                    <a:pt x="189" y="20"/>
                    <a:pt x="135" y="5"/>
                  </a:cubicBezTo>
                  <a:cubicBezTo>
                    <a:pt x="125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919225" y="51691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0"/>
                  </a:moveTo>
                  <a:cubicBezTo>
                    <a:pt x="63" y="0"/>
                    <a:pt x="25" y="26"/>
                    <a:pt x="14" y="65"/>
                  </a:cubicBezTo>
                  <a:cubicBezTo>
                    <a:pt x="0" y="114"/>
                    <a:pt x="33" y="165"/>
                    <a:pt x="86" y="180"/>
                  </a:cubicBezTo>
                  <a:cubicBezTo>
                    <a:pt x="96" y="183"/>
                    <a:pt x="105" y="184"/>
                    <a:pt x="115" y="184"/>
                  </a:cubicBezTo>
                  <a:cubicBezTo>
                    <a:pt x="158" y="184"/>
                    <a:pt x="197" y="158"/>
                    <a:pt x="207" y="119"/>
                  </a:cubicBezTo>
                  <a:cubicBezTo>
                    <a:pt x="221" y="71"/>
                    <a:pt x="189" y="19"/>
                    <a:pt x="135" y="4"/>
                  </a:cubicBezTo>
                  <a:cubicBezTo>
                    <a:pt x="125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931800" y="5172575"/>
              <a:ext cx="5525" cy="4600"/>
            </a:xfrm>
            <a:custGeom>
              <a:rect b="b" l="l" r="r" t="t"/>
              <a:pathLst>
                <a:path extrusionOk="0" h="184" w="221">
                  <a:moveTo>
                    <a:pt x="105" y="1"/>
                  </a:moveTo>
                  <a:cubicBezTo>
                    <a:pt x="63" y="1"/>
                    <a:pt x="25" y="26"/>
                    <a:pt x="14" y="65"/>
                  </a:cubicBezTo>
                  <a:cubicBezTo>
                    <a:pt x="0" y="114"/>
                    <a:pt x="32" y="166"/>
                    <a:pt x="86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9" y="184"/>
                    <a:pt x="197" y="159"/>
                    <a:pt x="207" y="119"/>
                  </a:cubicBezTo>
                  <a:cubicBezTo>
                    <a:pt x="221" y="70"/>
                    <a:pt x="189" y="20"/>
                    <a:pt x="135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944375" y="517605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0" y="115"/>
                    <a:pt x="34" y="165"/>
                    <a:pt x="86" y="181"/>
                  </a:cubicBezTo>
                  <a:cubicBezTo>
                    <a:pt x="96" y="183"/>
                    <a:pt x="106" y="185"/>
                    <a:pt x="116" y="185"/>
                  </a:cubicBezTo>
                  <a:cubicBezTo>
                    <a:pt x="159" y="185"/>
                    <a:pt x="197" y="159"/>
                    <a:pt x="207" y="120"/>
                  </a:cubicBezTo>
                  <a:cubicBezTo>
                    <a:pt x="221" y="71"/>
                    <a:pt x="189" y="20"/>
                    <a:pt x="135" y="5"/>
                  </a:cubicBezTo>
                  <a:cubicBezTo>
                    <a:pt x="125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2956975" y="5179550"/>
              <a:ext cx="5500" cy="4600"/>
            </a:xfrm>
            <a:custGeom>
              <a:rect b="b" l="l" r="r" t="t"/>
              <a:pathLst>
                <a:path extrusionOk="0" h="184" w="220">
                  <a:moveTo>
                    <a:pt x="105" y="0"/>
                  </a:moveTo>
                  <a:cubicBezTo>
                    <a:pt x="62" y="0"/>
                    <a:pt x="25" y="26"/>
                    <a:pt x="14" y="66"/>
                  </a:cubicBezTo>
                  <a:cubicBezTo>
                    <a:pt x="0" y="113"/>
                    <a:pt x="33" y="165"/>
                    <a:pt x="86" y="179"/>
                  </a:cubicBezTo>
                  <a:cubicBezTo>
                    <a:pt x="96" y="182"/>
                    <a:pt x="106" y="184"/>
                    <a:pt x="116" y="184"/>
                  </a:cubicBezTo>
                  <a:cubicBezTo>
                    <a:pt x="158" y="184"/>
                    <a:pt x="197" y="158"/>
                    <a:pt x="208" y="118"/>
                  </a:cubicBezTo>
                  <a:cubicBezTo>
                    <a:pt x="220" y="71"/>
                    <a:pt x="188" y="19"/>
                    <a:pt x="135" y="5"/>
                  </a:cubicBezTo>
                  <a:cubicBezTo>
                    <a:pt x="125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969550" y="518302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0"/>
                  </a:moveTo>
                  <a:cubicBezTo>
                    <a:pt x="63" y="0"/>
                    <a:pt x="24" y="26"/>
                    <a:pt x="13" y="65"/>
                  </a:cubicBezTo>
                  <a:cubicBezTo>
                    <a:pt x="1" y="114"/>
                    <a:pt x="33" y="166"/>
                    <a:pt x="85" y="180"/>
                  </a:cubicBezTo>
                  <a:cubicBezTo>
                    <a:pt x="95" y="183"/>
                    <a:pt x="105" y="184"/>
                    <a:pt x="115" y="184"/>
                  </a:cubicBezTo>
                  <a:cubicBezTo>
                    <a:pt x="158" y="184"/>
                    <a:pt x="196" y="159"/>
                    <a:pt x="207" y="119"/>
                  </a:cubicBezTo>
                  <a:cubicBezTo>
                    <a:pt x="220" y="70"/>
                    <a:pt x="188" y="20"/>
                    <a:pt x="134" y="4"/>
                  </a:cubicBezTo>
                  <a:cubicBezTo>
                    <a:pt x="124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2982100" y="5186525"/>
              <a:ext cx="5550" cy="4600"/>
            </a:xfrm>
            <a:custGeom>
              <a:rect b="b" l="l" r="r" t="t"/>
              <a:pathLst>
                <a:path extrusionOk="0" h="184" w="222">
                  <a:moveTo>
                    <a:pt x="106" y="0"/>
                  </a:moveTo>
                  <a:cubicBezTo>
                    <a:pt x="64" y="0"/>
                    <a:pt x="25" y="25"/>
                    <a:pt x="14" y="65"/>
                  </a:cubicBezTo>
                  <a:cubicBezTo>
                    <a:pt x="1" y="114"/>
                    <a:pt x="34" y="164"/>
                    <a:pt x="87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9" y="184"/>
                    <a:pt x="197" y="159"/>
                    <a:pt x="208" y="119"/>
                  </a:cubicBezTo>
                  <a:cubicBezTo>
                    <a:pt x="221" y="70"/>
                    <a:pt x="189" y="18"/>
                    <a:pt x="135" y="4"/>
                  </a:cubicBezTo>
                  <a:cubicBezTo>
                    <a:pt x="126" y="1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994700" y="518997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4" y="27"/>
                    <a:pt x="13" y="66"/>
                  </a:cubicBezTo>
                  <a:cubicBezTo>
                    <a:pt x="1" y="114"/>
                    <a:pt x="33" y="166"/>
                    <a:pt x="86" y="181"/>
                  </a:cubicBezTo>
                  <a:cubicBezTo>
                    <a:pt x="96" y="184"/>
                    <a:pt x="106" y="185"/>
                    <a:pt x="116" y="185"/>
                  </a:cubicBezTo>
                  <a:cubicBezTo>
                    <a:pt x="159" y="185"/>
                    <a:pt x="197" y="159"/>
                    <a:pt x="207" y="120"/>
                  </a:cubicBezTo>
                  <a:cubicBezTo>
                    <a:pt x="220" y="71"/>
                    <a:pt x="188" y="20"/>
                    <a:pt x="134" y="5"/>
                  </a:cubicBezTo>
                  <a:cubicBezTo>
                    <a:pt x="125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903950" y="5175375"/>
              <a:ext cx="5500" cy="4625"/>
            </a:xfrm>
            <a:custGeom>
              <a:rect b="b" l="l" r="r" t="t"/>
              <a:pathLst>
                <a:path extrusionOk="0" h="185" w="220">
                  <a:moveTo>
                    <a:pt x="105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5"/>
                    <a:pt x="33" y="165"/>
                    <a:pt x="86" y="181"/>
                  </a:cubicBezTo>
                  <a:cubicBezTo>
                    <a:pt x="96" y="183"/>
                    <a:pt x="106" y="185"/>
                    <a:pt x="115" y="185"/>
                  </a:cubicBezTo>
                  <a:cubicBezTo>
                    <a:pt x="158" y="185"/>
                    <a:pt x="196" y="160"/>
                    <a:pt x="206" y="120"/>
                  </a:cubicBezTo>
                  <a:cubicBezTo>
                    <a:pt x="220" y="71"/>
                    <a:pt x="188" y="20"/>
                    <a:pt x="134" y="5"/>
                  </a:cubicBezTo>
                  <a:cubicBezTo>
                    <a:pt x="124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916525" y="5178875"/>
              <a:ext cx="5550" cy="4625"/>
            </a:xfrm>
            <a:custGeom>
              <a:rect b="b" l="l" r="r" t="t"/>
              <a:pathLst>
                <a:path extrusionOk="0" h="185" w="222">
                  <a:moveTo>
                    <a:pt x="106" y="1"/>
                  </a:moveTo>
                  <a:cubicBezTo>
                    <a:pt x="64" y="1"/>
                    <a:pt x="25" y="26"/>
                    <a:pt x="14" y="66"/>
                  </a:cubicBezTo>
                  <a:cubicBezTo>
                    <a:pt x="1" y="114"/>
                    <a:pt x="34" y="165"/>
                    <a:pt x="86" y="181"/>
                  </a:cubicBezTo>
                  <a:cubicBezTo>
                    <a:pt x="96" y="183"/>
                    <a:pt x="106" y="184"/>
                    <a:pt x="115" y="184"/>
                  </a:cubicBezTo>
                  <a:cubicBezTo>
                    <a:pt x="159" y="184"/>
                    <a:pt x="197" y="159"/>
                    <a:pt x="208" y="120"/>
                  </a:cubicBezTo>
                  <a:cubicBezTo>
                    <a:pt x="221" y="71"/>
                    <a:pt x="189" y="19"/>
                    <a:pt x="135" y="5"/>
                  </a:cubicBezTo>
                  <a:cubicBezTo>
                    <a:pt x="125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929100" y="518235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0"/>
                  </a:moveTo>
                  <a:cubicBezTo>
                    <a:pt x="63" y="0"/>
                    <a:pt x="25" y="26"/>
                    <a:pt x="14" y="65"/>
                  </a:cubicBezTo>
                  <a:cubicBezTo>
                    <a:pt x="1" y="114"/>
                    <a:pt x="33" y="166"/>
                    <a:pt x="87" y="180"/>
                  </a:cubicBezTo>
                  <a:cubicBezTo>
                    <a:pt x="96" y="183"/>
                    <a:pt x="106" y="184"/>
                    <a:pt x="115" y="184"/>
                  </a:cubicBezTo>
                  <a:cubicBezTo>
                    <a:pt x="158" y="184"/>
                    <a:pt x="196" y="159"/>
                    <a:pt x="207" y="119"/>
                  </a:cubicBezTo>
                  <a:cubicBezTo>
                    <a:pt x="220" y="71"/>
                    <a:pt x="188" y="20"/>
                    <a:pt x="135" y="4"/>
                  </a:cubicBezTo>
                  <a:cubicBezTo>
                    <a:pt x="125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2941675" y="5185850"/>
              <a:ext cx="5525" cy="4600"/>
            </a:xfrm>
            <a:custGeom>
              <a:rect b="b" l="l" r="r" t="t"/>
              <a:pathLst>
                <a:path extrusionOk="0" h="184" w="221">
                  <a:moveTo>
                    <a:pt x="106" y="0"/>
                  </a:moveTo>
                  <a:cubicBezTo>
                    <a:pt x="63" y="0"/>
                    <a:pt x="25" y="25"/>
                    <a:pt x="14" y="65"/>
                  </a:cubicBezTo>
                  <a:cubicBezTo>
                    <a:pt x="1" y="114"/>
                    <a:pt x="33" y="165"/>
                    <a:pt x="87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8" y="184"/>
                    <a:pt x="197" y="159"/>
                    <a:pt x="207" y="119"/>
                  </a:cubicBezTo>
                  <a:cubicBezTo>
                    <a:pt x="220" y="70"/>
                    <a:pt x="188" y="19"/>
                    <a:pt x="135" y="4"/>
                  </a:cubicBezTo>
                  <a:cubicBezTo>
                    <a:pt x="125" y="1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2954250" y="5189300"/>
              <a:ext cx="5525" cy="4650"/>
            </a:xfrm>
            <a:custGeom>
              <a:rect b="b" l="l" r="r" t="t"/>
              <a:pathLst>
                <a:path extrusionOk="0" h="186" w="221">
                  <a:moveTo>
                    <a:pt x="107" y="1"/>
                  </a:moveTo>
                  <a:cubicBezTo>
                    <a:pt x="64" y="1"/>
                    <a:pt x="25" y="27"/>
                    <a:pt x="14" y="66"/>
                  </a:cubicBezTo>
                  <a:cubicBezTo>
                    <a:pt x="1" y="114"/>
                    <a:pt x="33" y="166"/>
                    <a:pt x="87" y="181"/>
                  </a:cubicBezTo>
                  <a:cubicBezTo>
                    <a:pt x="97" y="184"/>
                    <a:pt x="107" y="185"/>
                    <a:pt x="116" y="185"/>
                  </a:cubicBezTo>
                  <a:cubicBezTo>
                    <a:pt x="159" y="185"/>
                    <a:pt x="197" y="159"/>
                    <a:pt x="207" y="120"/>
                  </a:cubicBezTo>
                  <a:cubicBezTo>
                    <a:pt x="220" y="71"/>
                    <a:pt x="188" y="20"/>
                    <a:pt x="135" y="5"/>
                  </a:cubicBezTo>
                  <a:cubicBezTo>
                    <a:pt x="126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966825" y="51928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4"/>
                    <a:pt x="33" y="166"/>
                    <a:pt x="87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8" y="184"/>
                    <a:pt x="197" y="159"/>
                    <a:pt x="207" y="119"/>
                  </a:cubicBezTo>
                  <a:cubicBezTo>
                    <a:pt x="220" y="71"/>
                    <a:pt x="188" y="19"/>
                    <a:pt x="135" y="5"/>
                  </a:cubicBezTo>
                  <a:cubicBezTo>
                    <a:pt x="126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979400" y="5196275"/>
              <a:ext cx="5525" cy="4650"/>
            </a:xfrm>
            <a:custGeom>
              <a:rect b="b" l="l" r="r" t="t"/>
              <a:pathLst>
                <a:path extrusionOk="0" h="186" w="221">
                  <a:moveTo>
                    <a:pt x="105" y="1"/>
                  </a:moveTo>
                  <a:cubicBezTo>
                    <a:pt x="63" y="1"/>
                    <a:pt x="25" y="27"/>
                    <a:pt x="14" y="66"/>
                  </a:cubicBezTo>
                  <a:cubicBezTo>
                    <a:pt x="1" y="115"/>
                    <a:pt x="33" y="166"/>
                    <a:pt x="87" y="181"/>
                  </a:cubicBezTo>
                  <a:cubicBezTo>
                    <a:pt x="96" y="184"/>
                    <a:pt x="106" y="185"/>
                    <a:pt x="115" y="185"/>
                  </a:cubicBezTo>
                  <a:cubicBezTo>
                    <a:pt x="158" y="185"/>
                    <a:pt x="197" y="159"/>
                    <a:pt x="207" y="120"/>
                  </a:cubicBezTo>
                  <a:cubicBezTo>
                    <a:pt x="220" y="71"/>
                    <a:pt x="188" y="20"/>
                    <a:pt x="136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992000" y="5199775"/>
              <a:ext cx="5500" cy="4600"/>
            </a:xfrm>
            <a:custGeom>
              <a:rect b="b" l="l" r="r" t="t"/>
              <a:pathLst>
                <a:path extrusionOk="0" h="184" w="220">
                  <a:moveTo>
                    <a:pt x="106" y="0"/>
                  </a:moveTo>
                  <a:cubicBezTo>
                    <a:pt x="63" y="0"/>
                    <a:pt x="25" y="26"/>
                    <a:pt x="13" y="65"/>
                  </a:cubicBezTo>
                  <a:cubicBezTo>
                    <a:pt x="0" y="114"/>
                    <a:pt x="32" y="165"/>
                    <a:pt x="86" y="180"/>
                  </a:cubicBezTo>
                  <a:cubicBezTo>
                    <a:pt x="96" y="183"/>
                    <a:pt x="105" y="184"/>
                    <a:pt x="115" y="184"/>
                  </a:cubicBezTo>
                  <a:cubicBezTo>
                    <a:pt x="157" y="184"/>
                    <a:pt x="196" y="159"/>
                    <a:pt x="207" y="119"/>
                  </a:cubicBezTo>
                  <a:cubicBezTo>
                    <a:pt x="219" y="70"/>
                    <a:pt x="187" y="19"/>
                    <a:pt x="135" y="4"/>
                  </a:cubicBezTo>
                  <a:cubicBezTo>
                    <a:pt x="125" y="1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2715575" y="5038075"/>
              <a:ext cx="5550" cy="4625"/>
            </a:xfrm>
            <a:custGeom>
              <a:rect b="b" l="l" r="r" t="t"/>
              <a:pathLst>
                <a:path extrusionOk="0" h="185" w="222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4"/>
                    <a:pt x="33" y="165"/>
                    <a:pt x="87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8" y="184"/>
                    <a:pt x="197" y="159"/>
                    <a:pt x="208" y="119"/>
                  </a:cubicBezTo>
                  <a:cubicBezTo>
                    <a:pt x="221" y="71"/>
                    <a:pt x="188" y="19"/>
                    <a:pt x="135" y="4"/>
                  </a:cubicBezTo>
                  <a:cubicBezTo>
                    <a:pt x="126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2728150" y="5041550"/>
              <a:ext cx="5550" cy="4625"/>
            </a:xfrm>
            <a:custGeom>
              <a:rect b="b" l="l" r="r" t="t"/>
              <a:pathLst>
                <a:path extrusionOk="0" h="185" w="222">
                  <a:moveTo>
                    <a:pt x="105" y="1"/>
                  </a:moveTo>
                  <a:cubicBezTo>
                    <a:pt x="63" y="1"/>
                    <a:pt x="25" y="27"/>
                    <a:pt x="14" y="65"/>
                  </a:cubicBezTo>
                  <a:cubicBezTo>
                    <a:pt x="1" y="114"/>
                    <a:pt x="33" y="166"/>
                    <a:pt x="87" y="180"/>
                  </a:cubicBezTo>
                  <a:cubicBezTo>
                    <a:pt x="97" y="183"/>
                    <a:pt x="107" y="184"/>
                    <a:pt x="116" y="184"/>
                  </a:cubicBezTo>
                  <a:cubicBezTo>
                    <a:pt x="159" y="184"/>
                    <a:pt x="197" y="159"/>
                    <a:pt x="208" y="119"/>
                  </a:cubicBezTo>
                  <a:cubicBezTo>
                    <a:pt x="221" y="70"/>
                    <a:pt x="188" y="20"/>
                    <a:pt x="135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740725" y="5045025"/>
              <a:ext cx="5550" cy="4625"/>
            </a:xfrm>
            <a:custGeom>
              <a:rect b="b" l="l" r="r" t="t"/>
              <a:pathLst>
                <a:path extrusionOk="0" h="185" w="222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5"/>
                    <a:pt x="33" y="166"/>
                    <a:pt x="87" y="181"/>
                  </a:cubicBezTo>
                  <a:cubicBezTo>
                    <a:pt x="97" y="184"/>
                    <a:pt x="106" y="185"/>
                    <a:pt x="116" y="185"/>
                  </a:cubicBezTo>
                  <a:cubicBezTo>
                    <a:pt x="158" y="185"/>
                    <a:pt x="197" y="160"/>
                    <a:pt x="208" y="120"/>
                  </a:cubicBezTo>
                  <a:cubicBezTo>
                    <a:pt x="221" y="71"/>
                    <a:pt x="188" y="20"/>
                    <a:pt x="135" y="5"/>
                  </a:cubicBezTo>
                  <a:cubicBezTo>
                    <a:pt x="126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2753325" y="5048500"/>
              <a:ext cx="5500" cy="4625"/>
            </a:xfrm>
            <a:custGeom>
              <a:rect b="b" l="l" r="r" t="t"/>
              <a:pathLst>
                <a:path extrusionOk="0" h="185" w="220">
                  <a:moveTo>
                    <a:pt x="105" y="1"/>
                  </a:moveTo>
                  <a:cubicBezTo>
                    <a:pt x="62" y="1"/>
                    <a:pt x="24" y="26"/>
                    <a:pt x="13" y="66"/>
                  </a:cubicBezTo>
                  <a:cubicBezTo>
                    <a:pt x="0" y="114"/>
                    <a:pt x="32" y="166"/>
                    <a:pt x="86" y="181"/>
                  </a:cubicBezTo>
                  <a:cubicBezTo>
                    <a:pt x="96" y="183"/>
                    <a:pt x="105" y="185"/>
                    <a:pt x="115" y="185"/>
                  </a:cubicBezTo>
                  <a:cubicBezTo>
                    <a:pt x="157" y="185"/>
                    <a:pt x="196" y="159"/>
                    <a:pt x="207" y="120"/>
                  </a:cubicBezTo>
                  <a:cubicBezTo>
                    <a:pt x="219" y="72"/>
                    <a:pt x="187" y="20"/>
                    <a:pt x="135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2765900" y="50520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0"/>
                  </a:moveTo>
                  <a:cubicBezTo>
                    <a:pt x="62" y="0"/>
                    <a:pt x="25" y="26"/>
                    <a:pt x="14" y="65"/>
                  </a:cubicBezTo>
                  <a:cubicBezTo>
                    <a:pt x="0" y="114"/>
                    <a:pt x="32" y="166"/>
                    <a:pt x="86" y="180"/>
                  </a:cubicBezTo>
                  <a:cubicBezTo>
                    <a:pt x="96" y="183"/>
                    <a:pt x="105" y="184"/>
                    <a:pt x="115" y="184"/>
                  </a:cubicBezTo>
                  <a:cubicBezTo>
                    <a:pt x="157" y="184"/>
                    <a:pt x="196" y="159"/>
                    <a:pt x="207" y="119"/>
                  </a:cubicBezTo>
                  <a:cubicBezTo>
                    <a:pt x="221" y="71"/>
                    <a:pt x="187" y="20"/>
                    <a:pt x="135" y="4"/>
                  </a:cubicBezTo>
                  <a:cubicBezTo>
                    <a:pt x="125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778475" y="5055500"/>
              <a:ext cx="5525" cy="4600"/>
            </a:xfrm>
            <a:custGeom>
              <a:rect b="b" l="l" r="r" t="t"/>
              <a:pathLst>
                <a:path extrusionOk="0" h="184" w="221">
                  <a:moveTo>
                    <a:pt x="105" y="0"/>
                  </a:moveTo>
                  <a:cubicBezTo>
                    <a:pt x="63" y="0"/>
                    <a:pt x="25" y="25"/>
                    <a:pt x="14" y="65"/>
                  </a:cubicBezTo>
                  <a:cubicBezTo>
                    <a:pt x="0" y="114"/>
                    <a:pt x="32" y="165"/>
                    <a:pt x="86" y="180"/>
                  </a:cubicBezTo>
                  <a:cubicBezTo>
                    <a:pt x="96" y="183"/>
                    <a:pt x="105" y="184"/>
                    <a:pt x="115" y="184"/>
                  </a:cubicBezTo>
                  <a:cubicBezTo>
                    <a:pt x="158" y="184"/>
                    <a:pt x="196" y="159"/>
                    <a:pt x="207" y="119"/>
                  </a:cubicBezTo>
                  <a:cubicBezTo>
                    <a:pt x="221" y="70"/>
                    <a:pt x="188" y="19"/>
                    <a:pt x="135" y="4"/>
                  </a:cubicBezTo>
                  <a:cubicBezTo>
                    <a:pt x="125" y="1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2791050" y="505897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1"/>
                  </a:moveTo>
                  <a:cubicBezTo>
                    <a:pt x="62" y="1"/>
                    <a:pt x="25" y="26"/>
                    <a:pt x="14" y="66"/>
                  </a:cubicBezTo>
                  <a:cubicBezTo>
                    <a:pt x="0" y="115"/>
                    <a:pt x="32" y="165"/>
                    <a:pt x="86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8" y="184"/>
                    <a:pt x="196" y="158"/>
                    <a:pt x="207" y="119"/>
                  </a:cubicBezTo>
                  <a:cubicBezTo>
                    <a:pt x="221" y="71"/>
                    <a:pt x="188" y="19"/>
                    <a:pt x="135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803625" y="506245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0" y="114"/>
                    <a:pt x="32" y="165"/>
                    <a:pt x="86" y="181"/>
                  </a:cubicBezTo>
                  <a:cubicBezTo>
                    <a:pt x="96" y="183"/>
                    <a:pt x="106" y="184"/>
                    <a:pt x="115" y="184"/>
                  </a:cubicBezTo>
                  <a:cubicBezTo>
                    <a:pt x="158" y="184"/>
                    <a:pt x="196" y="159"/>
                    <a:pt x="207" y="119"/>
                  </a:cubicBezTo>
                  <a:cubicBezTo>
                    <a:pt x="221" y="71"/>
                    <a:pt x="189" y="20"/>
                    <a:pt x="135" y="5"/>
                  </a:cubicBezTo>
                  <a:cubicBezTo>
                    <a:pt x="125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718300" y="5028300"/>
              <a:ext cx="5500" cy="4625"/>
            </a:xfrm>
            <a:custGeom>
              <a:rect b="b" l="l" r="r" t="t"/>
              <a:pathLst>
                <a:path extrusionOk="0" h="185" w="220">
                  <a:moveTo>
                    <a:pt x="105" y="0"/>
                  </a:moveTo>
                  <a:cubicBezTo>
                    <a:pt x="63" y="0"/>
                    <a:pt x="25" y="25"/>
                    <a:pt x="14" y="65"/>
                  </a:cubicBezTo>
                  <a:cubicBezTo>
                    <a:pt x="0" y="114"/>
                    <a:pt x="33" y="165"/>
                    <a:pt x="85" y="180"/>
                  </a:cubicBezTo>
                  <a:cubicBezTo>
                    <a:pt x="95" y="183"/>
                    <a:pt x="105" y="184"/>
                    <a:pt x="115" y="184"/>
                  </a:cubicBezTo>
                  <a:cubicBezTo>
                    <a:pt x="158" y="184"/>
                    <a:pt x="196" y="159"/>
                    <a:pt x="206" y="119"/>
                  </a:cubicBezTo>
                  <a:cubicBezTo>
                    <a:pt x="220" y="70"/>
                    <a:pt x="188" y="19"/>
                    <a:pt x="134" y="4"/>
                  </a:cubicBezTo>
                  <a:cubicBezTo>
                    <a:pt x="124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730850" y="503177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5"/>
                    <a:pt x="34" y="165"/>
                    <a:pt x="86" y="180"/>
                  </a:cubicBezTo>
                  <a:cubicBezTo>
                    <a:pt x="97" y="183"/>
                    <a:pt x="107" y="184"/>
                    <a:pt x="117" y="184"/>
                  </a:cubicBezTo>
                  <a:cubicBezTo>
                    <a:pt x="159" y="184"/>
                    <a:pt x="197" y="158"/>
                    <a:pt x="208" y="119"/>
                  </a:cubicBezTo>
                  <a:cubicBezTo>
                    <a:pt x="221" y="71"/>
                    <a:pt x="189" y="19"/>
                    <a:pt x="135" y="5"/>
                  </a:cubicBezTo>
                  <a:cubicBezTo>
                    <a:pt x="125" y="2"/>
                    <a:pt x="115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743450" y="503525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4" y="0"/>
                  </a:moveTo>
                  <a:cubicBezTo>
                    <a:pt x="62" y="0"/>
                    <a:pt x="24" y="26"/>
                    <a:pt x="13" y="66"/>
                  </a:cubicBezTo>
                  <a:cubicBezTo>
                    <a:pt x="1" y="114"/>
                    <a:pt x="33" y="165"/>
                    <a:pt x="85" y="181"/>
                  </a:cubicBezTo>
                  <a:cubicBezTo>
                    <a:pt x="95" y="183"/>
                    <a:pt x="105" y="184"/>
                    <a:pt x="114" y="184"/>
                  </a:cubicBezTo>
                  <a:cubicBezTo>
                    <a:pt x="158" y="184"/>
                    <a:pt x="196" y="159"/>
                    <a:pt x="207" y="120"/>
                  </a:cubicBezTo>
                  <a:cubicBezTo>
                    <a:pt x="220" y="71"/>
                    <a:pt x="188" y="19"/>
                    <a:pt x="134" y="5"/>
                  </a:cubicBezTo>
                  <a:cubicBezTo>
                    <a:pt x="124" y="2"/>
                    <a:pt x="114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756025" y="503875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0"/>
                  </a:moveTo>
                  <a:cubicBezTo>
                    <a:pt x="63" y="0"/>
                    <a:pt x="24" y="26"/>
                    <a:pt x="13" y="65"/>
                  </a:cubicBezTo>
                  <a:cubicBezTo>
                    <a:pt x="1" y="114"/>
                    <a:pt x="33" y="165"/>
                    <a:pt x="86" y="180"/>
                  </a:cubicBezTo>
                  <a:cubicBezTo>
                    <a:pt x="95" y="183"/>
                    <a:pt x="105" y="184"/>
                    <a:pt x="115" y="184"/>
                  </a:cubicBezTo>
                  <a:cubicBezTo>
                    <a:pt x="158" y="184"/>
                    <a:pt x="197" y="159"/>
                    <a:pt x="207" y="119"/>
                  </a:cubicBezTo>
                  <a:cubicBezTo>
                    <a:pt x="220" y="71"/>
                    <a:pt x="188" y="19"/>
                    <a:pt x="134" y="4"/>
                  </a:cubicBezTo>
                  <a:cubicBezTo>
                    <a:pt x="125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2768600" y="504222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5" y="1"/>
                  </a:moveTo>
                  <a:cubicBezTo>
                    <a:pt x="63" y="1"/>
                    <a:pt x="25" y="26"/>
                    <a:pt x="14" y="65"/>
                  </a:cubicBezTo>
                  <a:cubicBezTo>
                    <a:pt x="1" y="114"/>
                    <a:pt x="33" y="166"/>
                    <a:pt x="86" y="180"/>
                  </a:cubicBezTo>
                  <a:cubicBezTo>
                    <a:pt x="96" y="183"/>
                    <a:pt x="106" y="184"/>
                    <a:pt x="116" y="184"/>
                  </a:cubicBezTo>
                  <a:cubicBezTo>
                    <a:pt x="159" y="184"/>
                    <a:pt x="197" y="158"/>
                    <a:pt x="207" y="119"/>
                  </a:cubicBezTo>
                  <a:cubicBezTo>
                    <a:pt x="220" y="70"/>
                    <a:pt x="188" y="20"/>
                    <a:pt x="134" y="5"/>
                  </a:cubicBezTo>
                  <a:cubicBezTo>
                    <a:pt x="124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2781175" y="50457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5"/>
                    <a:pt x="33" y="166"/>
                    <a:pt x="87" y="181"/>
                  </a:cubicBezTo>
                  <a:cubicBezTo>
                    <a:pt x="96" y="183"/>
                    <a:pt x="106" y="185"/>
                    <a:pt x="116" y="185"/>
                  </a:cubicBezTo>
                  <a:cubicBezTo>
                    <a:pt x="158" y="185"/>
                    <a:pt x="197" y="159"/>
                    <a:pt x="207" y="120"/>
                  </a:cubicBezTo>
                  <a:cubicBezTo>
                    <a:pt x="220" y="71"/>
                    <a:pt x="188" y="19"/>
                    <a:pt x="134" y="5"/>
                  </a:cubicBezTo>
                  <a:cubicBezTo>
                    <a:pt x="125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793750" y="5049200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1"/>
                  </a:moveTo>
                  <a:cubicBezTo>
                    <a:pt x="63" y="1"/>
                    <a:pt x="25" y="26"/>
                    <a:pt x="14" y="66"/>
                  </a:cubicBezTo>
                  <a:cubicBezTo>
                    <a:pt x="1" y="114"/>
                    <a:pt x="33" y="165"/>
                    <a:pt x="87" y="181"/>
                  </a:cubicBezTo>
                  <a:cubicBezTo>
                    <a:pt x="96" y="183"/>
                    <a:pt x="106" y="184"/>
                    <a:pt x="115" y="184"/>
                  </a:cubicBezTo>
                  <a:cubicBezTo>
                    <a:pt x="158" y="184"/>
                    <a:pt x="197" y="159"/>
                    <a:pt x="207" y="119"/>
                  </a:cubicBezTo>
                  <a:cubicBezTo>
                    <a:pt x="220" y="71"/>
                    <a:pt x="188" y="19"/>
                    <a:pt x="135" y="5"/>
                  </a:cubicBezTo>
                  <a:cubicBezTo>
                    <a:pt x="126" y="2"/>
                    <a:pt x="116" y="1"/>
                    <a:pt x="106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2806325" y="5052675"/>
              <a:ext cx="5525" cy="4625"/>
            </a:xfrm>
            <a:custGeom>
              <a:rect b="b" l="l" r="r" t="t"/>
              <a:pathLst>
                <a:path extrusionOk="0" h="185" w="221">
                  <a:moveTo>
                    <a:pt x="106" y="0"/>
                  </a:moveTo>
                  <a:cubicBezTo>
                    <a:pt x="63" y="0"/>
                    <a:pt x="25" y="26"/>
                    <a:pt x="14" y="65"/>
                  </a:cubicBezTo>
                  <a:cubicBezTo>
                    <a:pt x="1" y="114"/>
                    <a:pt x="33" y="166"/>
                    <a:pt x="87" y="180"/>
                  </a:cubicBezTo>
                  <a:cubicBezTo>
                    <a:pt x="97" y="183"/>
                    <a:pt x="106" y="184"/>
                    <a:pt x="116" y="184"/>
                  </a:cubicBezTo>
                  <a:cubicBezTo>
                    <a:pt x="158" y="184"/>
                    <a:pt x="197" y="159"/>
                    <a:pt x="207" y="119"/>
                  </a:cubicBezTo>
                  <a:cubicBezTo>
                    <a:pt x="220" y="71"/>
                    <a:pt x="188" y="20"/>
                    <a:pt x="136" y="4"/>
                  </a:cubicBezTo>
                  <a:cubicBezTo>
                    <a:pt x="126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2673075" y="5007075"/>
              <a:ext cx="368900" cy="218525"/>
            </a:xfrm>
            <a:custGeom>
              <a:rect b="b" l="l" r="r" t="t"/>
              <a:pathLst>
                <a:path extrusionOk="0" h="8741" w="14756">
                  <a:moveTo>
                    <a:pt x="1674" y="0"/>
                  </a:moveTo>
                  <a:cubicBezTo>
                    <a:pt x="1498" y="0"/>
                    <a:pt x="1336" y="117"/>
                    <a:pt x="1287" y="295"/>
                  </a:cubicBezTo>
                  <a:lnTo>
                    <a:pt x="60" y="4724"/>
                  </a:lnTo>
                  <a:cubicBezTo>
                    <a:pt x="0" y="4938"/>
                    <a:pt x="126" y="5159"/>
                    <a:pt x="340" y="5218"/>
                  </a:cubicBezTo>
                  <a:lnTo>
                    <a:pt x="13006" y="8726"/>
                  </a:lnTo>
                  <a:cubicBezTo>
                    <a:pt x="13042" y="8736"/>
                    <a:pt x="13078" y="8741"/>
                    <a:pt x="13113" y="8741"/>
                  </a:cubicBezTo>
                  <a:cubicBezTo>
                    <a:pt x="13289" y="8741"/>
                    <a:pt x="13451" y="8624"/>
                    <a:pt x="13500" y="8446"/>
                  </a:cubicBezTo>
                  <a:lnTo>
                    <a:pt x="14727" y="4018"/>
                  </a:lnTo>
                  <a:cubicBezTo>
                    <a:pt x="14756" y="3915"/>
                    <a:pt x="14742" y="3805"/>
                    <a:pt x="14690" y="3712"/>
                  </a:cubicBezTo>
                  <a:cubicBezTo>
                    <a:pt x="14637" y="3620"/>
                    <a:pt x="14550" y="3552"/>
                    <a:pt x="14446" y="3523"/>
                  </a:cubicBezTo>
                  <a:lnTo>
                    <a:pt x="1782" y="15"/>
                  </a:lnTo>
                  <a:cubicBezTo>
                    <a:pt x="1746" y="5"/>
                    <a:pt x="1710" y="0"/>
                    <a:pt x="167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682550" y="5016225"/>
              <a:ext cx="141250" cy="143575"/>
            </a:xfrm>
            <a:custGeom>
              <a:rect b="b" l="l" r="r" t="t"/>
              <a:pathLst>
                <a:path extrusionOk="0" h="5743" w="5650">
                  <a:moveTo>
                    <a:pt x="1429" y="0"/>
                  </a:moveTo>
                  <a:cubicBezTo>
                    <a:pt x="1309" y="0"/>
                    <a:pt x="1198" y="80"/>
                    <a:pt x="1164" y="201"/>
                  </a:cubicBezTo>
                  <a:lnTo>
                    <a:pt x="41" y="4256"/>
                  </a:lnTo>
                  <a:cubicBezTo>
                    <a:pt x="1" y="4403"/>
                    <a:pt x="87" y="4554"/>
                    <a:pt x="233" y="4595"/>
                  </a:cubicBezTo>
                  <a:lnTo>
                    <a:pt x="4380" y="5743"/>
                  </a:lnTo>
                  <a:lnTo>
                    <a:pt x="5650" y="1159"/>
                  </a:lnTo>
                  <a:lnTo>
                    <a:pt x="1503" y="10"/>
                  </a:lnTo>
                  <a:cubicBezTo>
                    <a:pt x="1478" y="3"/>
                    <a:pt x="145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2892000" y="5072875"/>
              <a:ext cx="141225" cy="143600"/>
            </a:xfrm>
            <a:custGeom>
              <a:rect b="b" l="l" r="r" t="t"/>
              <a:pathLst>
                <a:path extrusionOk="0" h="5744" w="5649">
                  <a:moveTo>
                    <a:pt x="1270" y="1"/>
                  </a:moveTo>
                  <a:lnTo>
                    <a:pt x="0" y="4585"/>
                  </a:lnTo>
                  <a:lnTo>
                    <a:pt x="4148" y="5733"/>
                  </a:lnTo>
                  <a:cubicBezTo>
                    <a:pt x="4172" y="5740"/>
                    <a:pt x="4197" y="5743"/>
                    <a:pt x="4221" y="5743"/>
                  </a:cubicBezTo>
                  <a:cubicBezTo>
                    <a:pt x="4341" y="5743"/>
                    <a:pt x="4452" y="5663"/>
                    <a:pt x="4485" y="5542"/>
                  </a:cubicBezTo>
                  <a:lnTo>
                    <a:pt x="5048" y="3515"/>
                  </a:lnTo>
                  <a:lnTo>
                    <a:pt x="5609" y="1487"/>
                  </a:lnTo>
                  <a:cubicBezTo>
                    <a:pt x="5649" y="1341"/>
                    <a:pt x="5563" y="1190"/>
                    <a:pt x="5417" y="1149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800275" y="5040200"/>
              <a:ext cx="115225" cy="152025"/>
            </a:xfrm>
            <a:custGeom>
              <a:rect b="b" l="l" r="r" t="t"/>
              <a:pathLst>
                <a:path extrusionOk="0" h="6081" w="4609">
                  <a:moveTo>
                    <a:pt x="1442" y="0"/>
                  </a:moveTo>
                  <a:lnTo>
                    <a:pt x="1" y="5204"/>
                  </a:lnTo>
                  <a:lnTo>
                    <a:pt x="3167" y="6081"/>
                  </a:lnTo>
                  <a:lnTo>
                    <a:pt x="4608" y="87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833350" y="5081375"/>
              <a:ext cx="47825" cy="69725"/>
            </a:xfrm>
            <a:custGeom>
              <a:rect b="b" l="l" r="r" t="t"/>
              <a:pathLst>
                <a:path extrusionOk="0" h="2789" w="1913">
                  <a:moveTo>
                    <a:pt x="1143" y="0"/>
                  </a:moveTo>
                  <a:cubicBezTo>
                    <a:pt x="1129" y="0"/>
                    <a:pt x="1115" y="5"/>
                    <a:pt x="1104" y="13"/>
                  </a:cubicBezTo>
                  <a:cubicBezTo>
                    <a:pt x="1085" y="24"/>
                    <a:pt x="1072" y="43"/>
                    <a:pt x="1067" y="63"/>
                  </a:cubicBezTo>
                  <a:lnTo>
                    <a:pt x="1006" y="283"/>
                  </a:lnTo>
                  <a:cubicBezTo>
                    <a:pt x="1002" y="283"/>
                    <a:pt x="998" y="283"/>
                    <a:pt x="995" y="283"/>
                  </a:cubicBezTo>
                  <a:cubicBezTo>
                    <a:pt x="916" y="283"/>
                    <a:pt x="838" y="293"/>
                    <a:pt x="761" y="315"/>
                  </a:cubicBezTo>
                  <a:cubicBezTo>
                    <a:pt x="689" y="335"/>
                    <a:pt x="622" y="368"/>
                    <a:pt x="560" y="410"/>
                  </a:cubicBezTo>
                  <a:cubicBezTo>
                    <a:pt x="502" y="450"/>
                    <a:pt x="450" y="501"/>
                    <a:pt x="409" y="559"/>
                  </a:cubicBezTo>
                  <a:cubicBezTo>
                    <a:pt x="368" y="617"/>
                    <a:pt x="337" y="682"/>
                    <a:pt x="318" y="751"/>
                  </a:cubicBezTo>
                  <a:cubicBezTo>
                    <a:pt x="271" y="921"/>
                    <a:pt x="276" y="1070"/>
                    <a:pt x="334" y="1197"/>
                  </a:cubicBezTo>
                  <a:cubicBezTo>
                    <a:pt x="391" y="1323"/>
                    <a:pt x="507" y="1434"/>
                    <a:pt x="681" y="1529"/>
                  </a:cubicBezTo>
                  <a:cubicBezTo>
                    <a:pt x="774" y="1581"/>
                    <a:pt x="855" y="1624"/>
                    <a:pt x="924" y="1660"/>
                  </a:cubicBezTo>
                  <a:cubicBezTo>
                    <a:pt x="981" y="1689"/>
                    <a:pt x="1037" y="1724"/>
                    <a:pt x="1091" y="1760"/>
                  </a:cubicBezTo>
                  <a:cubicBezTo>
                    <a:pt x="1126" y="1783"/>
                    <a:pt x="1156" y="1811"/>
                    <a:pt x="1181" y="1844"/>
                  </a:cubicBezTo>
                  <a:cubicBezTo>
                    <a:pt x="1198" y="1869"/>
                    <a:pt x="1205" y="1900"/>
                    <a:pt x="1196" y="1929"/>
                  </a:cubicBezTo>
                  <a:cubicBezTo>
                    <a:pt x="1180" y="1989"/>
                    <a:pt x="1136" y="2021"/>
                    <a:pt x="1065" y="2026"/>
                  </a:cubicBezTo>
                  <a:cubicBezTo>
                    <a:pt x="1054" y="2027"/>
                    <a:pt x="1042" y="2027"/>
                    <a:pt x="1031" y="2027"/>
                  </a:cubicBezTo>
                  <a:cubicBezTo>
                    <a:pt x="968" y="2027"/>
                    <a:pt x="896" y="2016"/>
                    <a:pt x="815" y="1994"/>
                  </a:cubicBezTo>
                  <a:cubicBezTo>
                    <a:pt x="769" y="1981"/>
                    <a:pt x="724" y="1962"/>
                    <a:pt x="684" y="1935"/>
                  </a:cubicBezTo>
                  <a:cubicBezTo>
                    <a:pt x="631" y="1897"/>
                    <a:pt x="590" y="1847"/>
                    <a:pt x="563" y="1789"/>
                  </a:cubicBezTo>
                  <a:cubicBezTo>
                    <a:pt x="553" y="1766"/>
                    <a:pt x="546" y="1750"/>
                    <a:pt x="541" y="1740"/>
                  </a:cubicBezTo>
                  <a:cubicBezTo>
                    <a:pt x="532" y="1725"/>
                    <a:pt x="520" y="1710"/>
                    <a:pt x="506" y="1698"/>
                  </a:cubicBezTo>
                  <a:cubicBezTo>
                    <a:pt x="489" y="1684"/>
                    <a:pt x="470" y="1675"/>
                    <a:pt x="449" y="1671"/>
                  </a:cubicBezTo>
                  <a:lnTo>
                    <a:pt x="94" y="1571"/>
                  </a:lnTo>
                  <a:cubicBezTo>
                    <a:pt x="90" y="1571"/>
                    <a:pt x="86" y="1570"/>
                    <a:pt x="82" y="1570"/>
                  </a:cubicBezTo>
                  <a:cubicBezTo>
                    <a:pt x="70" y="1570"/>
                    <a:pt x="59" y="1574"/>
                    <a:pt x="49" y="1581"/>
                  </a:cubicBezTo>
                  <a:cubicBezTo>
                    <a:pt x="34" y="1590"/>
                    <a:pt x="23" y="1605"/>
                    <a:pt x="18" y="1622"/>
                  </a:cubicBezTo>
                  <a:cubicBezTo>
                    <a:pt x="4" y="1685"/>
                    <a:pt x="1" y="1753"/>
                    <a:pt x="11" y="1817"/>
                  </a:cubicBezTo>
                  <a:cubicBezTo>
                    <a:pt x="22" y="1887"/>
                    <a:pt x="45" y="1955"/>
                    <a:pt x="80" y="2018"/>
                  </a:cubicBezTo>
                  <a:cubicBezTo>
                    <a:pt x="118" y="2087"/>
                    <a:pt x="165" y="2150"/>
                    <a:pt x="221" y="2206"/>
                  </a:cubicBezTo>
                  <a:cubicBezTo>
                    <a:pt x="282" y="2268"/>
                    <a:pt x="353" y="2322"/>
                    <a:pt x="429" y="2364"/>
                  </a:cubicBezTo>
                  <a:lnTo>
                    <a:pt x="368" y="2586"/>
                  </a:lnTo>
                  <a:cubicBezTo>
                    <a:pt x="362" y="2607"/>
                    <a:pt x="364" y="2628"/>
                    <a:pt x="374" y="2648"/>
                  </a:cubicBezTo>
                  <a:cubicBezTo>
                    <a:pt x="383" y="2667"/>
                    <a:pt x="399" y="2681"/>
                    <a:pt x="419" y="2687"/>
                  </a:cubicBezTo>
                  <a:lnTo>
                    <a:pt x="775" y="2786"/>
                  </a:lnTo>
                  <a:cubicBezTo>
                    <a:pt x="781" y="2787"/>
                    <a:pt x="787" y="2788"/>
                    <a:pt x="794" y="2788"/>
                  </a:cubicBezTo>
                  <a:cubicBezTo>
                    <a:pt x="807" y="2788"/>
                    <a:pt x="821" y="2784"/>
                    <a:pt x="833" y="2776"/>
                  </a:cubicBezTo>
                  <a:cubicBezTo>
                    <a:pt x="852" y="2764"/>
                    <a:pt x="865" y="2746"/>
                    <a:pt x="870" y="2726"/>
                  </a:cubicBezTo>
                  <a:lnTo>
                    <a:pt x="929" y="2513"/>
                  </a:lnTo>
                  <a:cubicBezTo>
                    <a:pt x="961" y="2517"/>
                    <a:pt x="993" y="2518"/>
                    <a:pt x="1025" y="2518"/>
                  </a:cubicBezTo>
                  <a:cubicBezTo>
                    <a:pt x="1081" y="2518"/>
                    <a:pt x="1138" y="2513"/>
                    <a:pt x="1194" y="2504"/>
                  </a:cubicBezTo>
                  <a:cubicBezTo>
                    <a:pt x="1274" y="2490"/>
                    <a:pt x="1352" y="2462"/>
                    <a:pt x="1422" y="2422"/>
                  </a:cubicBezTo>
                  <a:cubicBezTo>
                    <a:pt x="1488" y="2383"/>
                    <a:pt x="1547" y="2332"/>
                    <a:pt x="1595" y="2271"/>
                  </a:cubicBezTo>
                  <a:cubicBezTo>
                    <a:pt x="1644" y="2206"/>
                    <a:pt x="1681" y="2132"/>
                    <a:pt x="1701" y="2053"/>
                  </a:cubicBezTo>
                  <a:cubicBezTo>
                    <a:pt x="1726" y="1971"/>
                    <a:pt x="1737" y="1885"/>
                    <a:pt x="1732" y="1800"/>
                  </a:cubicBezTo>
                  <a:cubicBezTo>
                    <a:pt x="1727" y="1727"/>
                    <a:pt x="1707" y="1655"/>
                    <a:pt x="1671" y="1590"/>
                  </a:cubicBezTo>
                  <a:cubicBezTo>
                    <a:pt x="1632" y="1522"/>
                    <a:pt x="1580" y="1462"/>
                    <a:pt x="1520" y="1412"/>
                  </a:cubicBezTo>
                  <a:cubicBezTo>
                    <a:pt x="1447" y="1352"/>
                    <a:pt x="1367" y="1300"/>
                    <a:pt x="1283" y="1257"/>
                  </a:cubicBezTo>
                  <a:cubicBezTo>
                    <a:pt x="1189" y="1207"/>
                    <a:pt x="1111" y="1166"/>
                    <a:pt x="1049" y="1131"/>
                  </a:cubicBezTo>
                  <a:cubicBezTo>
                    <a:pt x="997" y="1104"/>
                    <a:pt x="948" y="1072"/>
                    <a:pt x="901" y="1037"/>
                  </a:cubicBezTo>
                  <a:cubicBezTo>
                    <a:pt x="865" y="1009"/>
                    <a:pt x="841" y="982"/>
                    <a:pt x="830" y="958"/>
                  </a:cubicBezTo>
                  <a:cubicBezTo>
                    <a:pt x="817" y="932"/>
                    <a:pt x="816" y="903"/>
                    <a:pt x="825" y="876"/>
                  </a:cubicBezTo>
                  <a:cubicBezTo>
                    <a:pt x="831" y="849"/>
                    <a:pt x="846" y="825"/>
                    <a:pt x="868" y="807"/>
                  </a:cubicBezTo>
                  <a:cubicBezTo>
                    <a:pt x="890" y="792"/>
                    <a:pt x="915" y="782"/>
                    <a:pt x="941" y="779"/>
                  </a:cubicBezTo>
                  <a:cubicBezTo>
                    <a:pt x="956" y="776"/>
                    <a:pt x="971" y="775"/>
                    <a:pt x="986" y="775"/>
                  </a:cubicBezTo>
                  <a:cubicBezTo>
                    <a:pt x="1001" y="775"/>
                    <a:pt x="1016" y="776"/>
                    <a:pt x="1032" y="779"/>
                  </a:cubicBezTo>
                  <a:cubicBezTo>
                    <a:pt x="1065" y="783"/>
                    <a:pt x="1099" y="789"/>
                    <a:pt x="1132" y="798"/>
                  </a:cubicBezTo>
                  <a:cubicBezTo>
                    <a:pt x="1172" y="809"/>
                    <a:pt x="1212" y="825"/>
                    <a:pt x="1247" y="848"/>
                  </a:cubicBezTo>
                  <a:cubicBezTo>
                    <a:pt x="1273" y="864"/>
                    <a:pt x="1297" y="885"/>
                    <a:pt x="1317" y="909"/>
                  </a:cubicBezTo>
                  <a:cubicBezTo>
                    <a:pt x="1333" y="927"/>
                    <a:pt x="1345" y="945"/>
                    <a:pt x="1356" y="966"/>
                  </a:cubicBezTo>
                  <a:cubicBezTo>
                    <a:pt x="1364" y="983"/>
                    <a:pt x="1370" y="996"/>
                    <a:pt x="1373" y="1003"/>
                  </a:cubicBezTo>
                  <a:cubicBezTo>
                    <a:pt x="1384" y="1021"/>
                    <a:pt x="1396" y="1037"/>
                    <a:pt x="1412" y="1052"/>
                  </a:cubicBezTo>
                  <a:cubicBezTo>
                    <a:pt x="1428" y="1066"/>
                    <a:pt x="1448" y="1076"/>
                    <a:pt x="1468" y="1081"/>
                  </a:cubicBezTo>
                  <a:lnTo>
                    <a:pt x="1825" y="1179"/>
                  </a:lnTo>
                  <a:cubicBezTo>
                    <a:pt x="1829" y="1180"/>
                    <a:pt x="1833" y="1181"/>
                    <a:pt x="1838" y="1181"/>
                  </a:cubicBezTo>
                  <a:cubicBezTo>
                    <a:pt x="1848" y="1181"/>
                    <a:pt x="1860" y="1177"/>
                    <a:pt x="1869" y="1171"/>
                  </a:cubicBezTo>
                  <a:cubicBezTo>
                    <a:pt x="1884" y="1162"/>
                    <a:pt x="1895" y="1147"/>
                    <a:pt x="1899" y="1129"/>
                  </a:cubicBezTo>
                  <a:cubicBezTo>
                    <a:pt x="1912" y="1072"/>
                    <a:pt x="1913" y="1013"/>
                    <a:pt x="1900" y="957"/>
                  </a:cubicBezTo>
                  <a:cubicBezTo>
                    <a:pt x="1888" y="890"/>
                    <a:pt x="1865" y="826"/>
                    <a:pt x="1834" y="766"/>
                  </a:cubicBezTo>
                  <a:cubicBezTo>
                    <a:pt x="1798" y="699"/>
                    <a:pt x="1754" y="637"/>
                    <a:pt x="1701" y="582"/>
                  </a:cubicBezTo>
                  <a:cubicBezTo>
                    <a:pt x="1644" y="521"/>
                    <a:pt x="1579" y="469"/>
                    <a:pt x="1507" y="427"/>
                  </a:cubicBezTo>
                  <a:lnTo>
                    <a:pt x="1569" y="202"/>
                  </a:lnTo>
                  <a:cubicBezTo>
                    <a:pt x="1575" y="181"/>
                    <a:pt x="1572" y="158"/>
                    <a:pt x="1563" y="140"/>
                  </a:cubicBezTo>
                  <a:cubicBezTo>
                    <a:pt x="1553" y="121"/>
                    <a:pt x="1538" y="107"/>
                    <a:pt x="1517" y="102"/>
                  </a:cubicBezTo>
                  <a:lnTo>
                    <a:pt x="1162" y="3"/>
                  </a:lnTo>
                  <a:cubicBezTo>
                    <a:pt x="1156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2673075" y="5040600"/>
              <a:ext cx="362250" cy="177225"/>
            </a:xfrm>
            <a:custGeom>
              <a:rect b="b" l="l" r="r" t="t"/>
              <a:pathLst>
                <a:path extrusionOk="0" h="7089" w="14490">
                  <a:moveTo>
                    <a:pt x="1033" y="0"/>
                  </a:moveTo>
                  <a:cubicBezTo>
                    <a:pt x="834" y="0"/>
                    <a:pt x="661" y="148"/>
                    <a:pt x="635" y="350"/>
                  </a:cubicBezTo>
                  <a:lnTo>
                    <a:pt x="30" y="4904"/>
                  </a:lnTo>
                  <a:cubicBezTo>
                    <a:pt x="0" y="5125"/>
                    <a:pt x="155" y="5327"/>
                    <a:pt x="376" y="5355"/>
                  </a:cubicBezTo>
                  <a:lnTo>
                    <a:pt x="13404" y="7085"/>
                  </a:lnTo>
                  <a:cubicBezTo>
                    <a:pt x="13422" y="7088"/>
                    <a:pt x="13440" y="7089"/>
                    <a:pt x="13457" y="7089"/>
                  </a:cubicBezTo>
                  <a:cubicBezTo>
                    <a:pt x="13656" y="7089"/>
                    <a:pt x="13829" y="6942"/>
                    <a:pt x="13855" y="6739"/>
                  </a:cubicBezTo>
                  <a:lnTo>
                    <a:pt x="14460" y="2185"/>
                  </a:lnTo>
                  <a:cubicBezTo>
                    <a:pt x="14490" y="1964"/>
                    <a:pt x="14335" y="1763"/>
                    <a:pt x="14115" y="1734"/>
                  </a:cubicBezTo>
                  <a:lnTo>
                    <a:pt x="1086" y="4"/>
                  </a:lnTo>
                  <a:cubicBezTo>
                    <a:pt x="1068" y="2"/>
                    <a:pt x="1050" y="0"/>
                    <a:pt x="1033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2909675" y="517090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4"/>
                    <a:pt x="6" y="79"/>
                  </a:cubicBezTo>
                  <a:cubicBezTo>
                    <a:pt x="0" y="129"/>
                    <a:pt x="40" y="176"/>
                    <a:pt x="94" y="183"/>
                  </a:cubicBezTo>
                  <a:cubicBezTo>
                    <a:pt x="99" y="183"/>
                    <a:pt x="103" y="184"/>
                    <a:pt x="107" y="184"/>
                  </a:cubicBezTo>
                  <a:cubicBezTo>
                    <a:pt x="157" y="184"/>
                    <a:pt x="200" y="151"/>
                    <a:pt x="205" y="105"/>
                  </a:cubicBezTo>
                  <a:cubicBezTo>
                    <a:pt x="212" y="56"/>
                    <a:pt x="173" y="8"/>
                    <a:pt x="118" y="2"/>
                  </a:cubicBezTo>
                  <a:cubicBezTo>
                    <a:pt x="113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2922600" y="5172625"/>
              <a:ext cx="5350" cy="4600"/>
            </a:xfrm>
            <a:custGeom>
              <a:rect b="b" l="l" r="r" t="t"/>
              <a:pathLst>
                <a:path extrusionOk="0" h="184" w="214">
                  <a:moveTo>
                    <a:pt x="106" y="0"/>
                  </a:moveTo>
                  <a:cubicBezTo>
                    <a:pt x="56" y="0"/>
                    <a:pt x="14" y="33"/>
                    <a:pt x="7" y="79"/>
                  </a:cubicBezTo>
                  <a:cubicBezTo>
                    <a:pt x="1" y="128"/>
                    <a:pt x="40" y="176"/>
                    <a:pt x="95" y="182"/>
                  </a:cubicBezTo>
                  <a:cubicBezTo>
                    <a:pt x="100" y="183"/>
                    <a:pt x="105" y="183"/>
                    <a:pt x="109" y="183"/>
                  </a:cubicBezTo>
                  <a:cubicBezTo>
                    <a:pt x="158" y="183"/>
                    <a:pt x="200" y="150"/>
                    <a:pt x="206" y="105"/>
                  </a:cubicBezTo>
                  <a:cubicBezTo>
                    <a:pt x="213" y="55"/>
                    <a:pt x="174" y="8"/>
                    <a:pt x="119" y="1"/>
                  </a:cubicBezTo>
                  <a:cubicBezTo>
                    <a:pt x="115" y="1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35550" y="51743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0"/>
                  </a:moveTo>
                  <a:cubicBezTo>
                    <a:pt x="55" y="0"/>
                    <a:pt x="13" y="33"/>
                    <a:pt x="7" y="79"/>
                  </a:cubicBezTo>
                  <a:cubicBezTo>
                    <a:pt x="0" y="129"/>
                    <a:pt x="40" y="175"/>
                    <a:pt x="95" y="183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200" y="151"/>
                    <a:pt x="205" y="105"/>
                  </a:cubicBezTo>
                  <a:cubicBezTo>
                    <a:pt x="213" y="54"/>
                    <a:pt x="173" y="8"/>
                    <a:pt x="118" y="1"/>
                  </a:cubicBezTo>
                  <a:cubicBezTo>
                    <a:pt x="113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2948475" y="5176050"/>
              <a:ext cx="5350" cy="4600"/>
            </a:xfrm>
            <a:custGeom>
              <a:rect b="b" l="l" r="r" t="t"/>
              <a:pathLst>
                <a:path extrusionOk="0" h="184" w="214">
                  <a:moveTo>
                    <a:pt x="105" y="1"/>
                  </a:moveTo>
                  <a:cubicBezTo>
                    <a:pt x="56" y="1"/>
                    <a:pt x="13" y="34"/>
                    <a:pt x="7" y="79"/>
                  </a:cubicBezTo>
                  <a:cubicBezTo>
                    <a:pt x="1" y="129"/>
                    <a:pt x="40" y="176"/>
                    <a:pt x="95" y="183"/>
                  </a:cubicBezTo>
                  <a:cubicBezTo>
                    <a:pt x="99" y="183"/>
                    <a:pt x="104" y="184"/>
                    <a:pt x="108" y="184"/>
                  </a:cubicBezTo>
                  <a:cubicBezTo>
                    <a:pt x="158" y="184"/>
                    <a:pt x="200" y="151"/>
                    <a:pt x="206" y="105"/>
                  </a:cubicBezTo>
                  <a:cubicBezTo>
                    <a:pt x="213" y="55"/>
                    <a:pt x="174" y="8"/>
                    <a:pt x="119" y="2"/>
                  </a:cubicBezTo>
                  <a:cubicBezTo>
                    <a:pt x="114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961425" y="51777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6" y="0"/>
                  </a:moveTo>
                  <a:cubicBezTo>
                    <a:pt x="56" y="0"/>
                    <a:pt x="13" y="33"/>
                    <a:pt x="7" y="79"/>
                  </a:cubicBezTo>
                  <a:cubicBezTo>
                    <a:pt x="1" y="128"/>
                    <a:pt x="40" y="176"/>
                    <a:pt x="95" y="182"/>
                  </a:cubicBezTo>
                  <a:cubicBezTo>
                    <a:pt x="100" y="183"/>
                    <a:pt x="104" y="183"/>
                    <a:pt x="109" y="183"/>
                  </a:cubicBezTo>
                  <a:cubicBezTo>
                    <a:pt x="158" y="183"/>
                    <a:pt x="200" y="150"/>
                    <a:pt x="205" y="105"/>
                  </a:cubicBezTo>
                  <a:cubicBezTo>
                    <a:pt x="213" y="55"/>
                    <a:pt x="173" y="8"/>
                    <a:pt x="119" y="1"/>
                  </a:cubicBezTo>
                  <a:cubicBezTo>
                    <a:pt x="114" y="1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974375" y="517950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3" y="0"/>
                  </a:moveTo>
                  <a:cubicBezTo>
                    <a:pt x="54" y="0"/>
                    <a:pt x="12" y="33"/>
                    <a:pt x="6" y="79"/>
                  </a:cubicBezTo>
                  <a:cubicBezTo>
                    <a:pt x="0" y="129"/>
                    <a:pt x="38" y="175"/>
                    <a:pt x="94" y="182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199" y="151"/>
                    <a:pt x="205" y="105"/>
                  </a:cubicBezTo>
                  <a:cubicBezTo>
                    <a:pt x="212" y="54"/>
                    <a:pt x="173" y="8"/>
                    <a:pt x="118" y="1"/>
                  </a:cubicBezTo>
                  <a:cubicBezTo>
                    <a:pt x="113" y="1"/>
                    <a:pt x="108" y="0"/>
                    <a:pt x="103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987300" y="5181200"/>
              <a:ext cx="5300" cy="4600"/>
            </a:xfrm>
            <a:custGeom>
              <a:rect b="b" l="l" r="r" t="t"/>
              <a:pathLst>
                <a:path extrusionOk="0" h="184" w="212">
                  <a:moveTo>
                    <a:pt x="104" y="1"/>
                  </a:moveTo>
                  <a:cubicBezTo>
                    <a:pt x="55" y="1"/>
                    <a:pt x="13" y="34"/>
                    <a:pt x="7" y="79"/>
                  </a:cubicBezTo>
                  <a:cubicBezTo>
                    <a:pt x="1" y="129"/>
                    <a:pt x="39" y="176"/>
                    <a:pt x="94" y="183"/>
                  </a:cubicBezTo>
                  <a:cubicBezTo>
                    <a:pt x="98" y="183"/>
                    <a:pt x="102" y="184"/>
                    <a:pt x="107" y="184"/>
                  </a:cubicBezTo>
                  <a:cubicBezTo>
                    <a:pt x="156" y="184"/>
                    <a:pt x="200" y="151"/>
                    <a:pt x="206" y="105"/>
                  </a:cubicBezTo>
                  <a:cubicBezTo>
                    <a:pt x="212" y="55"/>
                    <a:pt x="174" y="8"/>
                    <a:pt x="119" y="2"/>
                  </a:cubicBez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3000250" y="5182925"/>
              <a:ext cx="5300" cy="4600"/>
            </a:xfrm>
            <a:custGeom>
              <a:rect b="b" l="l" r="r" t="t"/>
              <a:pathLst>
                <a:path extrusionOk="0" h="184" w="212">
                  <a:moveTo>
                    <a:pt x="105" y="0"/>
                  </a:moveTo>
                  <a:cubicBezTo>
                    <a:pt x="56" y="0"/>
                    <a:pt x="12" y="33"/>
                    <a:pt x="6" y="79"/>
                  </a:cubicBezTo>
                  <a:cubicBezTo>
                    <a:pt x="0" y="128"/>
                    <a:pt x="39" y="176"/>
                    <a:pt x="93" y="182"/>
                  </a:cubicBezTo>
                  <a:cubicBezTo>
                    <a:pt x="98" y="183"/>
                    <a:pt x="103" y="183"/>
                    <a:pt x="108" y="183"/>
                  </a:cubicBezTo>
                  <a:cubicBezTo>
                    <a:pt x="157" y="183"/>
                    <a:pt x="200" y="150"/>
                    <a:pt x="205" y="104"/>
                  </a:cubicBezTo>
                  <a:cubicBezTo>
                    <a:pt x="211" y="55"/>
                    <a:pt x="173" y="8"/>
                    <a:pt x="118" y="1"/>
                  </a:cubicBezTo>
                  <a:cubicBezTo>
                    <a:pt x="114" y="0"/>
                    <a:pt x="110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2908325" y="51809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0"/>
                  </a:moveTo>
                  <a:cubicBezTo>
                    <a:pt x="55" y="0"/>
                    <a:pt x="13" y="33"/>
                    <a:pt x="8" y="79"/>
                  </a:cubicBezTo>
                  <a:cubicBezTo>
                    <a:pt x="0" y="129"/>
                    <a:pt x="40" y="175"/>
                    <a:pt x="95" y="182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4"/>
                    <a:pt x="173" y="8"/>
                    <a:pt x="118" y="1"/>
                  </a:cubicBezTo>
                  <a:cubicBezTo>
                    <a:pt x="114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921275" y="51826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4"/>
                    <a:pt x="7" y="79"/>
                  </a:cubicBezTo>
                  <a:cubicBezTo>
                    <a:pt x="0" y="129"/>
                    <a:pt x="39" y="176"/>
                    <a:pt x="94" y="183"/>
                  </a:cubicBezTo>
                  <a:cubicBezTo>
                    <a:pt x="99" y="183"/>
                    <a:pt x="103" y="184"/>
                    <a:pt x="107" y="184"/>
                  </a:cubicBezTo>
                  <a:cubicBezTo>
                    <a:pt x="157" y="184"/>
                    <a:pt x="199" y="151"/>
                    <a:pt x="206" y="105"/>
                  </a:cubicBezTo>
                  <a:cubicBezTo>
                    <a:pt x="212" y="55"/>
                    <a:pt x="173" y="8"/>
                    <a:pt x="118" y="2"/>
                  </a:cubicBezTo>
                  <a:cubicBezTo>
                    <a:pt x="113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934200" y="5184425"/>
              <a:ext cx="5325" cy="4575"/>
            </a:xfrm>
            <a:custGeom>
              <a:rect b="b" l="l" r="r" t="t"/>
              <a:pathLst>
                <a:path extrusionOk="0" h="183" w="213">
                  <a:moveTo>
                    <a:pt x="104" y="0"/>
                  </a:moveTo>
                  <a:cubicBezTo>
                    <a:pt x="55" y="0"/>
                    <a:pt x="13" y="32"/>
                    <a:pt x="8" y="79"/>
                  </a:cubicBezTo>
                  <a:cubicBezTo>
                    <a:pt x="1" y="128"/>
                    <a:pt x="40" y="175"/>
                    <a:pt x="95" y="182"/>
                  </a:cubicBezTo>
                  <a:cubicBezTo>
                    <a:pt x="99" y="183"/>
                    <a:pt x="103" y="183"/>
                    <a:pt x="108" y="183"/>
                  </a:cubicBezTo>
                  <a:cubicBezTo>
                    <a:pt x="157" y="183"/>
                    <a:pt x="200" y="150"/>
                    <a:pt x="207" y="105"/>
                  </a:cubicBezTo>
                  <a:cubicBezTo>
                    <a:pt x="213" y="54"/>
                    <a:pt x="173" y="7"/>
                    <a:pt x="119" y="1"/>
                  </a:cubicBezTo>
                  <a:cubicBezTo>
                    <a:pt x="114" y="0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947150" y="518612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3" y="0"/>
                  </a:moveTo>
                  <a:cubicBezTo>
                    <a:pt x="55" y="0"/>
                    <a:pt x="13" y="33"/>
                    <a:pt x="7" y="79"/>
                  </a:cubicBezTo>
                  <a:cubicBezTo>
                    <a:pt x="0" y="129"/>
                    <a:pt x="39" y="175"/>
                    <a:pt x="94" y="182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199" y="151"/>
                    <a:pt x="206" y="105"/>
                  </a:cubicBezTo>
                  <a:cubicBezTo>
                    <a:pt x="212" y="54"/>
                    <a:pt x="173" y="8"/>
                    <a:pt x="118" y="1"/>
                  </a:cubicBezTo>
                  <a:cubicBezTo>
                    <a:pt x="113" y="1"/>
                    <a:pt x="108" y="0"/>
                    <a:pt x="103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960075" y="518782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4" y="34"/>
                    <a:pt x="8" y="79"/>
                  </a:cubicBezTo>
                  <a:cubicBezTo>
                    <a:pt x="1" y="129"/>
                    <a:pt x="40" y="176"/>
                    <a:pt x="95" y="183"/>
                  </a:cubicBezTo>
                  <a:cubicBezTo>
                    <a:pt x="99" y="183"/>
                    <a:pt x="104" y="184"/>
                    <a:pt x="108" y="184"/>
                  </a:cubicBezTo>
                  <a:cubicBezTo>
                    <a:pt x="157" y="184"/>
                    <a:pt x="200" y="151"/>
                    <a:pt x="207" y="105"/>
                  </a:cubicBezTo>
                  <a:cubicBezTo>
                    <a:pt x="213" y="55"/>
                    <a:pt x="174" y="9"/>
                    <a:pt x="119" y="2"/>
                  </a:cubicBez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2973025" y="51895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5" y="0"/>
                  </a:moveTo>
                  <a:cubicBezTo>
                    <a:pt x="56" y="0"/>
                    <a:pt x="13" y="33"/>
                    <a:pt x="8" y="79"/>
                  </a:cubicBezTo>
                  <a:cubicBezTo>
                    <a:pt x="0" y="128"/>
                    <a:pt x="40" y="176"/>
                    <a:pt x="94" y="182"/>
                  </a:cubicBezTo>
                  <a:cubicBezTo>
                    <a:pt x="99" y="183"/>
                    <a:pt x="104" y="183"/>
                    <a:pt x="109" y="183"/>
                  </a:cubicBezTo>
                  <a:cubicBezTo>
                    <a:pt x="158" y="183"/>
                    <a:pt x="200" y="150"/>
                    <a:pt x="206" y="104"/>
                  </a:cubicBezTo>
                  <a:cubicBezTo>
                    <a:pt x="212" y="55"/>
                    <a:pt x="173" y="8"/>
                    <a:pt x="118" y="1"/>
                  </a:cubicBezTo>
                  <a:cubicBezTo>
                    <a:pt x="114" y="0"/>
                    <a:pt x="110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2985950" y="5191275"/>
              <a:ext cx="5350" cy="4600"/>
            </a:xfrm>
            <a:custGeom>
              <a:rect b="b" l="l" r="r" t="t"/>
              <a:pathLst>
                <a:path extrusionOk="0" h="184" w="214">
                  <a:moveTo>
                    <a:pt x="104" y="0"/>
                  </a:moveTo>
                  <a:cubicBezTo>
                    <a:pt x="55" y="0"/>
                    <a:pt x="14" y="33"/>
                    <a:pt x="7" y="79"/>
                  </a:cubicBezTo>
                  <a:cubicBezTo>
                    <a:pt x="1" y="129"/>
                    <a:pt x="40" y="175"/>
                    <a:pt x="95" y="182"/>
                  </a:cubicBezTo>
                  <a:cubicBezTo>
                    <a:pt x="99" y="183"/>
                    <a:pt x="104" y="183"/>
                    <a:pt x="108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4"/>
                    <a:pt x="174" y="8"/>
                    <a:pt x="119" y="1"/>
                  </a:cubicBezTo>
                  <a:cubicBezTo>
                    <a:pt x="114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2998900" y="51929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4"/>
                    <a:pt x="7" y="79"/>
                  </a:cubicBezTo>
                  <a:cubicBezTo>
                    <a:pt x="0" y="129"/>
                    <a:pt x="40" y="176"/>
                    <a:pt x="95" y="183"/>
                  </a:cubicBezTo>
                  <a:cubicBezTo>
                    <a:pt x="99" y="183"/>
                    <a:pt x="104" y="184"/>
                    <a:pt x="109" y="184"/>
                  </a:cubicBezTo>
                  <a:cubicBezTo>
                    <a:pt x="158" y="184"/>
                    <a:pt x="200" y="150"/>
                    <a:pt x="205" y="105"/>
                  </a:cubicBezTo>
                  <a:cubicBezTo>
                    <a:pt x="213" y="55"/>
                    <a:pt x="173" y="8"/>
                    <a:pt x="118" y="2"/>
                  </a:cubicBez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702850" y="507092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6" y="0"/>
                  </a:moveTo>
                  <a:cubicBezTo>
                    <a:pt x="56" y="0"/>
                    <a:pt x="13" y="33"/>
                    <a:pt x="7" y="79"/>
                  </a:cubicBezTo>
                  <a:cubicBezTo>
                    <a:pt x="0" y="128"/>
                    <a:pt x="40" y="175"/>
                    <a:pt x="95" y="182"/>
                  </a:cubicBezTo>
                  <a:cubicBezTo>
                    <a:pt x="100" y="183"/>
                    <a:pt x="104" y="183"/>
                    <a:pt x="109" y="183"/>
                  </a:cubicBezTo>
                  <a:cubicBezTo>
                    <a:pt x="158" y="183"/>
                    <a:pt x="200" y="150"/>
                    <a:pt x="205" y="104"/>
                  </a:cubicBezTo>
                  <a:cubicBezTo>
                    <a:pt x="213" y="55"/>
                    <a:pt x="173" y="8"/>
                    <a:pt x="119" y="1"/>
                  </a:cubicBezTo>
                  <a:cubicBezTo>
                    <a:pt x="114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2715800" y="507262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5" y="1"/>
                  </a:moveTo>
                  <a:cubicBezTo>
                    <a:pt x="56" y="1"/>
                    <a:pt x="13" y="33"/>
                    <a:pt x="6" y="79"/>
                  </a:cubicBezTo>
                  <a:cubicBezTo>
                    <a:pt x="0" y="130"/>
                    <a:pt x="38" y="176"/>
                    <a:pt x="94" y="182"/>
                  </a:cubicBezTo>
                  <a:cubicBezTo>
                    <a:pt x="99" y="183"/>
                    <a:pt x="104" y="183"/>
                    <a:pt x="109" y="183"/>
                  </a:cubicBezTo>
                  <a:cubicBezTo>
                    <a:pt x="158" y="183"/>
                    <a:pt x="199" y="151"/>
                    <a:pt x="205" y="105"/>
                  </a:cubicBezTo>
                  <a:cubicBezTo>
                    <a:pt x="212" y="55"/>
                    <a:pt x="173" y="8"/>
                    <a:pt x="118" y="1"/>
                  </a:cubicBezTo>
                  <a:cubicBezTo>
                    <a:pt x="114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2728725" y="50743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4"/>
                    <a:pt x="7" y="79"/>
                  </a:cubicBezTo>
                  <a:cubicBezTo>
                    <a:pt x="1" y="129"/>
                    <a:pt x="40" y="176"/>
                    <a:pt x="95" y="183"/>
                  </a:cubicBezTo>
                  <a:cubicBezTo>
                    <a:pt x="99" y="183"/>
                    <a:pt x="103" y="183"/>
                    <a:pt x="108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5"/>
                    <a:pt x="173" y="8"/>
                    <a:pt x="119" y="2"/>
                  </a:cubicBez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741675" y="5076075"/>
              <a:ext cx="5300" cy="4600"/>
            </a:xfrm>
            <a:custGeom>
              <a:rect b="b" l="l" r="r" t="t"/>
              <a:pathLst>
                <a:path extrusionOk="0" h="184" w="212">
                  <a:moveTo>
                    <a:pt x="105" y="0"/>
                  </a:moveTo>
                  <a:cubicBezTo>
                    <a:pt x="56" y="0"/>
                    <a:pt x="12" y="33"/>
                    <a:pt x="6" y="79"/>
                  </a:cubicBezTo>
                  <a:cubicBezTo>
                    <a:pt x="0" y="128"/>
                    <a:pt x="38" y="176"/>
                    <a:pt x="93" y="182"/>
                  </a:cubicBezTo>
                  <a:cubicBezTo>
                    <a:pt x="98" y="183"/>
                    <a:pt x="103" y="183"/>
                    <a:pt x="108" y="183"/>
                  </a:cubicBezTo>
                  <a:cubicBezTo>
                    <a:pt x="157" y="183"/>
                    <a:pt x="199" y="150"/>
                    <a:pt x="205" y="104"/>
                  </a:cubicBezTo>
                  <a:cubicBezTo>
                    <a:pt x="211" y="55"/>
                    <a:pt x="173" y="8"/>
                    <a:pt x="118" y="1"/>
                  </a:cubicBezTo>
                  <a:cubicBezTo>
                    <a:pt x="114" y="0"/>
                    <a:pt x="110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754575" y="507780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0"/>
                  </a:moveTo>
                  <a:cubicBezTo>
                    <a:pt x="56" y="0"/>
                    <a:pt x="14" y="33"/>
                    <a:pt x="8" y="79"/>
                  </a:cubicBezTo>
                  <a:cubicBezTo>
                    <a:pt x="1" y="129"/>
                    <a:pt x="40" y="175"/>
                    <a:pt x="95" y="182"/>
                  </a:cubicBezTo>
                  <a:cubicBezTo>
                    <a:pt x="99" y="183"/>
                    <a:pt x="104" y="183"/>
                    <a:pt x="108" y="183"/>
                  </a:cubicBezTo>
                  <a:cubicBezTo>
                    <a:pt x="157" y="183"/>
                    <a:pt x="200" y="151"/>
                    <a:pt x="207" y="105"/>
                  </a:cubicBezTo>
                  <a:cubicBezTo>
                    <a:pt x="213" y="54"/>
                    <a:pt x="174" y="7"/>
                    <a:pt x="119" y="1"/>
                  </a:cubicBezTo>
                  <a:cubicBezTo>
                    <a:pt x="114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767550" y="5079500"/>
              <a:ext cx="5300" cy="4600"/>
            </a:xfrm>
            <a:custGeom>
              <a:rect b="b" l="l" r="r" t="t"/>
              <a:pathLst>
                <a:path extrusionOk="0" h="184" w="212">
                  <a:moveTo>
                    <a:pt x="104" y="1"/>
                  </a:moveTo>
                  <a:cubicBezTo>
                    <a:pt x="54" y="1"/>
                    <a:pt x="12" y="34"/>
                    <a:pt x="7" y="79"/>
                  </a:cubicBezTo>
                  <a:cubicBezTo>
                    <a:pt x="0" y="129"/>
                    <a:pt x="39" y="175"/>
                    <a:pt x="93" y="183"/>
                  </a:cubicBezTo>
                  <a:cubicBezTo>
                    <a:pt x="98" y="183"/>
                    <a:pt x="102" y="183"/>
                    <a:pt x="106" y="183"/>
                  </a:cubicBezTo>
                  <a:cubicBezTo>
                    <a:pt x="156" y="183"/>
                    <a:pt x="200" y="151"/>
                    <a:pt x="205" y="105"/>
                  </a:cubicBezTo>
                  <a:cubicBezTo>
                    <a:pt x="211" y="55"/>
                    <a:pt x="173" y="8"/>
                    <a:pt x="118" y="2"/>
                  </a:cubicBezTo>
                  <a:cubicBezTo>
                    <a:pt x="113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780450" y="5081225"/>
              <a:ext cx="5350" cy="4575"/>
            </a:xfrm>
            <a:custGeom>
              <a:rect b="b" l="l" r="r" t="t"/>
              <a:pathLst>
                <a:path extrusionOk="0" h="183" w="214">
                  <a:moveTo>
                    <a:pt x="106" y="0"/>
                  </a:moveTo>
                  <a:cubicBezTo>
                    <a:pt x="56" y="0"/>
                    <a:pt x="14" y="33"/>
                    <a:pt x="8" y="79"/>
                  </a:cubicBezTo>
                  <a:cubicBezTo>
                    <a:pt x="1" y="128"/>
                    <a:pt x="40" y="175"/>
                    <a:pt x="95" y="182"/>
                  </a:cubicBezTo>
                  <a:cubicBezTo>
                    <a:pt x="100" y="183"/>
                    <a:pt x="105" y="183"/>
                    <a:pt x="109" y="183"/>
                  </a:cubicBezTo>
                  <a:cubicBezTo>
                    <a:pt x="158" y="183"/>
                    <a:pt x="200" y="150"/>
                    <a:pt x="207" y="104"/>
                  </a:cubicBezTo>
                  <a:cubicBezTo>
                    <a:pt x="213" y="55"/>
                    <a:pt x="174" y="8"/>
                    <a:pt x="119" y="1"/>
                  </a:cubicBez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793400" y="50829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0"/>
                  </a:moveTo>
                  <a:cubicBezTo>
                    <a:pt x="55" y="0"/>
                    <a:pt x="13" y="33"/>
                    <a:pt x="8" y="79"/>
                  </a:cubicBezTo>
                  <a:cubicBezTo>
                    <a:pt x="0" y="129"/>
                    <a:pt x="40" y="175"/>
                    <a:pt x="95" y="182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4"/>
                    <a:pt x="173" y="7"/>
                    <a:pt x="118" y="1"/>
                  </a:cubicBezTo>
                  <a:cubicBezTo>
                    <a:pt x="113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704175" y="50608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5" y="1"/>
                  </a:moveTo>
                  <a:cubicBezTo>
                    <a:pt x="56" y="1"/>
                    <a:pt x="13" y="33"/>
                    <a:pt x="8" y="79"/>
                  </a:cubicBezTo>
                  <a:cubicBezTo>
                    <a:pt x="0" y="130"/>
                    <a:pt x="40" y="176"/>
                    <a:pt x="94" y="182"/>
                  </a:cubicBezTo>
                  <a:cubicBezTo>
                    <a:pt x="99" y="183"/>
                    <a:pt x="104" y="183"/>
                    <a:pt x="109" y="183"/>
                  </a:cubicBezTo>
                  <a:cubicBezTo>
                    <a:pt x="158" y="183"/>
                    <a:pt x="200" y="151"/>
                    <a:pt x="206" y="105"/>
                  </a:cubicBezTo>
                  <a:cubicBezTo>
                    <a:pt x="212" y="55"/>
                    <a:pt x="173" y="9"/>
                    <a:pt x="118" y="1"/>
                  </a:cubicBezTo>
                  <a:cubicBezTo>
                    <a:pt x="114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717100" y="5062575"/>
              <a:ext cx="5350" cy="4600"/>
            </a:xfrm>
            <a:custGeom>
              <a:rect b="b" l="l" r="r" t="t"/>
              <a:pathLst>
                <a:path extrusionOk="0" h="184" w="214">
                  <a:moveTo>
                    <a:pt x="105" y="1"/>
                  </a:moveTo>
                  <a:cubicBezTo>
                    <a:pt x="56" y="1"/>
                    <a:pt x="14" y="34"/>
                    <a:pt x="8" y="79"/>
                  </a:cubicBezTo>
                  <a:cubicBezTo>
                    <a:pt x="1" y="129"/>
                    <a:pt x="40" y="176"/>
                    <a:pt x="95" y="183"/>
                  </a:cubicBezTo>
                  <a:cubicBezTo>
                    <a:pt x="99" y="183"/>
                    <a:pt x="104" y="183"/>
                    <a:pt x="108" y="183"/>
                  </a:cubicBezTo>
                  <a:cubicBezTo>
                    <a:pt x="157" y="183"/>
                    <a:pt x="200" y="151"/>
                    <a:pt x="207" y="105"/>
                  </a:cubicBezTo>
                  <a:cubicBezTo>
                    <a:pt x="213" y="55"/>
                    <a:pt x="174" y="8"/>
                    <a:pt x="119" y="2"/>
                  </a:cubicBezTo>
                  <a:cubicBezTo>
                    <a:pt x="114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2730050" y="506430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6" y="0"/>
                  </a:moveTo>
                  <a:cubicBezTo>
                    <a:pt x="56" y="0"/>
                    <a:pt x="13" y="33"/>
                    <a:pt x="8" y="79"/>
                  </a:cubicBezTo>
                  <a:cubicBezTo>
                    <a:pt x="0" y="128"/>
                    <a:pt x="40" y="176"/>
                    <a:pt x="95" y="182"/>
                  </a:cubicBezTo>
                  <a:cubicBezTo>
                    <a:pt x="99" y="183"/>
                    <a:pt x="104" y="183"/>
                    <a:pt x="109" y="183"/>
                  </a:cubicBezTo>
                  <a:cubicBezTo>
                    <a:pt x="158" y="183"/>
                    <a:pt x="200" y="150"/>
                    <a:pt x="206" y="104"/>
                  </a:cubicBezTo>
                  <a:cubicBezTo>
                    <a:pt x="213" y="55"/>
                    <a:pt x="173" y="8"/>
                    <a:pt x="118" y="1"/>
                  </a:cubicBezTo>
                  <a:cubicBezTo>
                    <a:pt x="114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2742975" y="5066025"/>
              <a:ext cx="5350" cy="4600"/>
            </a:xfrm>
            <a:custGeom>
              <a:rect b="b" l="l" r="r" t="t"/>
              <a:pathLst>
                <a:path extrusionOk="0" h="184" w="214">
                  <a:moveTo>
                    <a:pt x="104" y="0"/>
                  </a:moveTo>
                  <a:cubicBezTo>
                    <a:pt x="56" y="0"/>
                    <a:pt x="14" y="33"/>
                    <a:pt x="8" y="79"/>
                  </a:cubicBezTo>
                  <a:cubicBezTo>
                    <a:pt x="1" y="129"/>
                    <a:pt x="40" y="175"/>
                    <a:pt x="95" y="182"/>
                  </a:cubicBezTo>
                  <a:cubicBezTo>
                    <a:pt x="100" y="183"/>
                    <a:pt x="104" y="183"/>
                    <a:pt x="108" y="183"/>
                  </a:cubicBezTo>
                  <a:cubicBezTo>
                    <a:pt x="158" y="183"/>
                    <a:pt x="200" y="151"/>
                    <a:pt x="207" y="105"/>
                  </a:cubicBezTo>
                  <a:cubicBezTo>
                    <a:pt x="213" y="54"/>
                    <a:pt x="174" y="8"/>
                    <a:pt x="119" y="1"/>
                  </a:cubicBezTo>
                  <a:cubicBezTo>
                    <a:pt x="114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2755925" y="506772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3"/>
                    <a:pt x="7" y="79"/>
                  </a:cubicBezTo>
                  <a:cubicBezTo>
                    <a:pt x="1" y="129"/>
                    <a:pt x="40" y="176"/>
                    <a:pt x="95" y="183"/>
                  </a:cubicBezTo>
                  <a:cubicBezTo>
                    <a:pt x="99" y="183"/>
                    <a:pt x="103" y="183"/>
                    <a:pt x="108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5"/>
                    <a:pt x="173" y="8"/>
                    <a:pt x="119" y="2"/>
                  </a:cubicBez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2768875" y="5069450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5" y="0"/>
                  </a:moveTo>
                  <a:cubicBezTo>
                    <a:pt x="56" y="0"/>
                    <a:pt x="13" y="33"/>
                    <a:pt x="7" y="79"/>
                  </a:cubicBezTo>
                  <a:cubicBezTo>
                    <a:pt x="0" y="128"/>
                    <a:pt x="39" y="176"/>
                    <a:pt x="94" y="182"/>
                  </a:cubicBezTo>
                  <a:cubicBezTo>
                    <a:pt x="99" y="183"/>
                    <a:pt x="104" y="183"/>
                    <a:pt x="109" y="183"/>
                  </a:cubicBezTo>
                  <a:cubicBezTo>
                    <a:pt x="158" y="183"/>
                    <a:pt x="199" y="150"/>
                    <a:pt x="205" y="104"/>
                  </a:cubicBezTo>
                  <a:cubicBezTo>
                    <a:pt x="212" y="55"/>
                    <a:pt x="173" y="8"/>
                    <a:pt x="118" y="1"/>
                  </a:cubicBezTo>
                  <a:cubicBezTo>
                    <a:pt x="114" y="0"/>
                    <a:pt x="110" y="0"/>
                    <a:pt x="105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781800" y="50711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0"/>
                  </a:moveTo>
                  <a:cubicBezTo>
                    <a:pt x="55" y="0"/>
                    <a:pt x="13" y="33"/>
                    <a:pt x="7" y="79"/>
                  </a:cubicBezTo>
                  <a:cubicBezTo>
                    <a:pt x="1" y="129"/>
                    <a:pt x="40" y="175"/>
                    <a:pt x="95" y="182"/>
                  </a:cubicBezTo>
                  <a:cubicBezTo>
                    <a:pt x="99" y="183"/>
                    <a:pt x="103" y="183"/>
                    <a:pt x="108" y="183"/>
                  </a:cubicBezTo>
                  <a:cubicBezTo>
                    <a:pt x="157" y="183"/>
                    <a:pt x="200" y="151"/>
                    <a:pt x="206" y="105"/>
                  </a:cubicBezTo>
                  <a:cubicBezTo>
                    <a:pt x="213" y="54"/>
                    <a:pt x="174" y="7"/>
                    <a:pt x="119" y="1"/>
                  </a:cubicBezTo>
                  <a:cubicBezTo>
                    <a:pt x="114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794750" y="5072875"/>
              <a:ext cx="5325" cy="4600"/>
            </a:xfrm>
            <a:custGeom>
              <a:rect b="b" l="l" r="r" t="t"/>
              <a:pathLst>
                <a:path extrusionOk="0" h="184" w="213">
                  <a:moveTo>
                    <a:pt x="104" y="1"/>
                  </a:moveTo>
                  <a:cubicBezTo>
                    <a:pt x="55" y="1"/>
                    <a:pt x="13" y="34"/>
                    <a:pt x="6" y="79"/>
                  </a:cubicBezTo>
                  <a:cubicBezTo>
                    <a:pt x="0" y="129"/>
                    <a:pt x="40" y="176"/>
                    <a:pt x="94" y="183"/>
                  </a:cubicBezTo>
                  <a:cubicBezTo>
                    <a:pt x="99" y="183"/>
                    <a:pt x="103" y="183"/>
                    <a:pt x="107" y="183"/>
                  </a:cubicBezTo>
                  <a:cubicBezTo>
                    <a:pt x="157" y="183"/>
                    <a:pt x="199" y="151"/>
                    <a:pt x="205" y="105"/>
                  </a:cubicBezTo>
                  <a:cubicBezTo>
                    <a:pt x="212" y="55"/>
                    <a:pt x="173" y="9"/>
                    <a:pt x="118" y="2"/>
                  </a:cubicBezTo>
                  <a:cubicBezTo>
                    <a:pt x="113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673075" y="5040600"/>
              <a:ext cx="361875" cy="177225"/>
            </a:xfrm>
            <a:custGeom>
              <a:rect b="b" l="l" r="r" t="t"/>
              <a:pathLst>
                <a:path extrusionOk="0" h="7089" w="14475">
                  <a:moveTo>
                    <a:pt x="1033" y="0"/>
                  </a:moveTo>
                  <a:cubicBezTo>
                    <a:pt x="834" y="0"/>
                    <a:pt x="661" y="147"/>
                    <a:pt x="635" y="350"/>
                  </a:cubicBezTo>
                  <a:lnTo>
                    <a:pt x="30" y="4904"/>
                  </a:lnTo>
                  <a:cubicBezTo>
                    <a:pt x="0" y="5125"/>
                    <a:pt x="155" y="5327"/>
                    <a:pt x="376" y="5355"/>
                  </a:cubicBezTo>
                  <a:lnTo>
                    <a:pt x="13404" y="7085"/>
                  </a:lnTo>
                  <a:cubicBezTo>
                    <a:pt x="13422" y="7088"/>
                    <a:pt x="13439" y="7089"/>
                    <a:pt x="13457" y="7089"/>
                  </a:cubicBezTo>
                  <a:cubicBezTo>
                    <a:pt x="13656" y="7089"/>
                    <a:pt x="13829" y="6941"/>
                    <a:pt x="13855" y="6739"/>
                  </a:cubicBezTo>
                  <a:lnTo>
                    <a:pt x="14460" y="2185"/>
                  </a:lnTo>
                  <a:cubicBezTo>
                    <a:pt x="14474" y="2078"/>
                    <a:pt x="14446" y="1972"/>
                    <a:pt x="14381" y="1887"/>
                  </a:cubicBezTo>
                  <a:cubicBezTo>
                    <a:pt x="14316" y="1802"/>
                    <a:pt x="14221" y="1747"/>
                    <a:pt x="14115" y="1733"/>
                  </a:cubicBezTo>
                  <a:lnTo>
                    <a:pt x="1086" y="4"/>
                  </a:lnTo>
                  <a:cubicBezTo>
                    <a:pt x="1068" y="2"/>
                    <a:pt x="1050" y="0"/>
                    <a:pt x="1033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681925" y="5049225"/>
              <a:ext cx="128675" cy="132125"/>
            </a:xfrm>
            <a:custGeom>
              <a:rect b="b" l="l" r="r" t="t"/>
              <a:pathLst>
                <a:path extrusionOk="0" h="5285" w="5147">
                  <a:moveTo>
                    <a:pt x="845" y="0"/>
                  </a:moveTo>
                  <a:cubicBezTo>
                    <a:pt x="709" y="0"/>
                    <a:pt x="592" y="101"/>
                    <a:pt x="574" y="239"/>
                  </a:cubicBezTo>
                  <a:lnTo>
                    <a:pt x="20" y="4410"/>
                  </a:lnTo>
                  <a:cubicBezTo>
                    <a:pt x="0" y="4560"/>
                    <a:pt x="106" y="4698"/>
                    <a:pt x="256" y="4719"/>
                  </a:cubicBezTo>
                  <a:lnTo>
                    <a:pt x="4522" y="5285"/>
                  </a:lnTo>
                  <a:lnTo>
                    <a:pt x="5147" y="569"/>
                  </a:lnTo>
                  <a:lnTo>
                    <a:pt x="881" y="3"/>
                  </a:lnTo>
                  <a:cubicBezTo>
                    <a:pt x="869" y="1"/>
                    <a:pt x="857" y="0"/>
                    <a:pt x="845" y="0"/>
                  </a:cubicBez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897800" y="5077075"/>
              <a:ext cx="128700" cy="132125"/>
            </a:xfrm>
            <a:custGeom>
              <a:rect b="b" l="l" r="r" t="t"/>
              <a:pathLst>
                <a:path extrusionOk="0" h="5285" w="5148">
                  <a:moveTo>
                    <a:pt x="626" y="0"/>
                  </a:moveTo>
                  <a:lnTo>
                    <a:pt x="0" y="4716"/>
                  </a:lnTo>
                  <a:lnTo>
                    <a:pt x="4266" y="5283"/>
                  </a:lnTo>
                  <a:cubicBezTo>
                    <a:pt x="4278" y="5284"/>
                    <a:pt x="4290" y="5285"/>
                    <a:pt x="4302" y="5285"/>
                  </a:cubicBezTo>
                  <a:cubicBezTo>
                    <a:pt x="4438" y="5285"/>
                    <a:pt x="4556" y="5185"/>
                    <a:pt x="4574" y="5047"/>
                  </a:cubicBezTo>
                  <a:lnTo>
                    <a:pt x="4852" y="2961"/>
                  </a:lnTo>
                  <a:lnTo>
                    <a:pt x="5128" y="875"/>
                  </a:lnTo>
                  <a:cubicBezTo>
                    <a:pt x="5148" y="725"/>
                    <a:pt x="5042" y="587"/>
                    <a:pt x="4892" y="566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EF9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804600" y="5056900"/>
              <a:ext cx="99200" cy="144675"/>
            </a:xfrm>
            <a:custGeom>
              <a:rect b="b" l="l" r="r" t="t"/>
              <a:pathLst>
                <a:path extrusionOk="0" h="5787" w="3968">
                  <a:moveTo>
                    <a:pt x="711" y="1"/>
                  </a:moveTo>
                  <a:lnTo>
                    <a:pt x="1" y="5354"/>
                  </a:lnTo>
                  <a:lnTo>
                    <a:pt x="3257" y="5786"/>
                  </a:lnTo>
                  <a:lnTo>
                    <a:pt x="3967" y="4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830925" y="5094000"/>
              <a:ext cx="45175" cy="70275"/>
            </a:xfrm>
            <a:custGeom>
              <a:rect b="b" l="l" r="r" t="t"/>
              <a:pathLst>
                <a:path extrusionOk="0" h="2811" w="1807">
                  <a:moveTo>
                    <a:pt x="910" y="1"/>
                  </a:moveTo>
                  <a:cubicBezTo>
                    <a:pt x="892" y="1"/>
                    <a:pt x="874" y="7"/>
                    <a:pt x="861" y="19"/>
                  </a:cubicBezTo>
                  <a:cubicBezTo>
                    <a:pt x="844" y="33"/>
                    <a:pt x="834" y="53"/>
                    <a:pt x="831" y="75"/>
                  </a:cubicBezTo>
                  <a:lnTo>
                    <a:pt x="801" y="301"/>
                  </a:lnTo>
                  <a:cubicBezTo>
                    <a:pt x="719" y="312"/>
                    <a:pt x="639" y="334"/>
                    <a:pt x="563" y="367"/>
                  </a:cubicBezTo>
                  <a:cubicBezTo>
                    <a:pt x="495" y="397"/>
                    <a:pt x="432" y="438"/>
                    <a:pt x="377" y="489"/>
                  </a:cubicBezTo>
                  <a:cubicBezTo>
                    <a:pt x="324" y="536"/>
                    <a:pt x="281" y="593"/>
                    <a:pt x="248" y="657"/>
                  </a:cubicBezTo>
                  <a:cubicBezTo>
                    <a:pt x="215" y="720"/>
                    <a:pt x="193" y="788"/>
                    <a:pt x="184" y="858"/>
                  </a:cubicBezTo>
                  <a:cubicBezTo>
                    <a:pt x="160" y="1035"/>
                    <a:pt x="186" y="1181"/>
                    <a:pt x="260" y="1298"/>
                  </a:cubicBezTo>
                  <a:cubicBezTo>
                    <a:pt x="335" y="1416"/>
                    <a:pt x="465" y="1509"/>
                    <a:pt x="650" y="1580"/>
                  </a:cubicBezTo>
                  <a:cubicBezTo>
                    <a:pt x="750" y="1618"/>
                    <a:pt x="836" y="1650"/>
                    <a:pt x="909" y="1677"/>
                  </a:cubicBezTo>
                  <a:cubicBezTo>
                    <a:pt x="970" y="1698"/>
                    <a:pt x="1030" y="1723"/>
                    <a:pt x="1088" y="1752"/>
                  </a:cubicBezTo>
                  <a:cubicBezTo>
                    <a:pt x="1126" y="1769"/>
                    <a:pt x="1160" y="1794"/>
                    <a:pt x="1190" y="1823"/>
                  </a:cubicBezTo>
                  <a:cubicBezTo>
                    <a:pt x="1210" y="1845"/>
                    <a:pt x="1220" y="1875"/>
                    <a:pt x="1216" y="1905"/>
                  </a:cubicBezTo>
                  <a:cubicBezTo>
                    <a:pt x="1206" y="1966"/>
                    <a:pt x="1168" y="2004"/>
                    <a:pt x="1099" y="2019"/>
                  </a:cubicBezTo>
                  <a:cubicBezTo>
                    <a:pt x="1062" y="2026"/>
                    <a:pt x="1021" y="2030"/>
                    <a:pt x="977" y="2030"/>
                  </a:cubicBezTo>
                  <a:cubicBezTo>
                    <a:pt x="937" y="2030"/>
                    <a:pt x="894" y="2027"/>
                    <a:pt x="847" y="2021"/>
                  </a:cubicBezTo>
                  <a:cubicBezTo>
                    <a:pt x="798" y="2017"/>
                    <a:pt x="752" y="2002"/>
                    <a:pt x="709" y="1981"/>
                  </a:cubicBezTo>
                  <a:cubicBezTo>
                    <a:pt x="676" y="1965"/>
                    <a:pt x="647" y="1943"/>
                    <a:pt x="620" y="1918"/>
                  </a:cubicBezTo>
                  <a:cubicBezTo>
                    <a:pt x="601" y="1899"/>
                    <a:pt x="583" y="1877"/>
                    <a:pt x="569" y="1853"/>
                  </a:cubicBezTo>
                  <a:cubicBezTo>
                    <a:pt x="556" y="1832"/>
                    <a:pt x="546" y="1818"/>
                    <a:pt x="540" y="1809"/>
                  </a:cubicBezTo>
                  <a:cubicBezTo>
                    <a:pt x="529" y="1794"/>
                    <a:pt x="515" y="1781"/>
                    <a:pt x="499" y="1770"/>
                  </a:cubicBezTo>
                  <a:cubicBezTo>
                    <a:pt x="482" y="1760"/>
                    <a:pt x="461" y="1753"/>
                    <a:pt x="439" y="1752"/>
                  </a:cubicBezTo>
                  <a:lnTo>
                    <a:pt x="74" y="1703"/>
                  </a:lnTo>
                  <a:cubicBezTo>
                    <a:pt x="72" y="1703"/>
                    <a:pt x="69" y="1703"/>
                    <a:pt x="67" y="1703"/>
                  </a:cubicBezTo>
                  <a:cubicBezTo>
                    <a:pt x="54" y="1703"/>
                    <a:pt x="41" y="1708"/>
                    <a:pt x="31" y="1718"/>
                  </a:cubicBezTo>
                  <a:cubicBezTo>
                    <a:pt x="17" y="1729"/>
                    <a:pt x="9" y="1744"/>
                    <a:pt x="7" y="1762"/>
                  </a:cubicBezTo>
                  <a:cubicBezTo>
                    <a:pt x="0" y="1827"/>
                    <a:pt x="7" y="1893"/>
                    <a:pt x="26" y="1957"/>
                  </a:cubicBezTo>
                  <a:cubicBezTo>
                    <a:pt x="47" y="2025"/>
                    <a:pt x="79" y="2088"/>
                    <a:pt x="121" y="2146"/>
                  </a:cubicBezTo>
                  <a:cubicBezTo>
                    <a:pt x="169" y="2208"/>
                    <a:pt x="225" y="2265"/>
                    <a:pt x="287" y="2313"/>
                  </a:cubicBezTo>
                  <a:cubicBezTo>
                    <a:pt x="356" y="2367"/>
                    <a:pt x="434" y="2409"/>
                    <a:pt x="516" y="2441"/>
                  </a:cubicBezTo>
                  <a:lnTo>
                    <a:pt x="486" y="2669"/>
                  </a:lnTo>
                  <a:cubicBezTo>
                    <a:pt x="483" y="2690"/>
                    <a:pt x="488" y="2711"/>
                    <a:pt x="500" y="2730"/>
                  </a:cubicBezTo>
                  <a:cubicBezTo>
                    <a:pt x="511" y="2746"/>
                    <a:pt x="529" y="2759"/>
                    <a:pt x="550" y="2761"/>
                  </a:cubicBezTo>
                  <a:lnTo>
                    <a:pt x="915" y="2810"/>
                  </a:lnTo>
                  <a:cubicBezTo>
                    <a:pt x="919" y="2810"/>
                    <a:pt x="922" y="2810"/>
                    <a:pt x="925" y="2810"/>
                  </a:cubicBezTo>
                  <a:cubicBezTo>
                    <a:pt x="942" y="2810"/>
                    <a:pt x="959" y="2803"/>
                    <a:pt x="971" y="2792"/>
                  </a:cubicBezTo>
                  <a:cubicBezTo>
                    <a:pt x="989" y="2779"/>
                    <a:pt x="999" y="2759"/>
                    <a:pt x="1002" y="2737"/>
                  </a:cubicBezTo>
                  <a:lnTo>
                    <a:pt x="1030" y="2519"/>
                  </a:lnTo>
                  <a:cubicBezTo>
                    <a:pt x="1119" y="2516"/>
                    <a:pt x="1207" y="2500"/>
                    <a:pt x="1292" y="2472"/>
                  </a:cubicBezTo>
                  <a:cubicBezTo>
                    <a:pt x="1370" y="2448"/>
                    <a:pt x="1442" y="2410"/>
                    <a:pt x="1506" y="2360"/>
                  </a:cubicBezTo>
                  <a:cubicBezTo>
                    <a:pt x="1567" y="2313"/>
                    <a:pt x="1618" y="2254"/>
                    <a:pt x="1657" y="2186"/>
                  </a:cubicBezTo>
                  <a:cubicBezTo>
                    <a:pt x="1697" y="2116"/>
                    <a:pt x="1723" y="2037"/>
                    <a:pt x="1733" y="1957"/>
                  </a:cubicBezTo>
                  <a:cubicBezTo>
                    <a:pt x="1746" y="1872"/>
                    <a:pt x="1745" y="1786"/>
                    <a:pt x="1728" y="1702"/>
                  </a:cubicBezTo>
                  <a:cubicBezTo>
                    <a:pt x="1714" y="1630"/>
                    <a:pt x="1682" y="1561"/>
                    <a:pt x="1639" y="1502"/>
                  </a:cubicBezTo>
                  <a:cubicBezTo>
                    <a:pt x="1590" y="1440"/>
                    <a:pt x="1531" y="1387"/>
                    <a:pt x="1464" y="1347"/>
                  </a:cubicBezTo>
                  <a:cubicBezTo>
                    <a:pt x="1383" y="1298"/>
                    <a:pt x="1297" y="1257"/>
                    <a:pt x="1208" y="1226"/>
                  </a:cubicBezTo>
                  <a:cubicBezTo>
                    <a:pt x="1109" y="1190"/>
                    <a:pt x="1026" y="1160"/>
                    <a:pt x="959" y="1134"/>
                  </a:cubicBezTo>
                  <a:cubicBezTo>
                    <a:pt x="904" y="1113"/>
                    <a:pt x="851" y="1089"/>
                    <a:pt x="799" y="1060"/>
                  </a:cubicBezTo>
                  <a:cubicBezTo>
                    <a:pt x="767" y="1044"/>
                    <a:pt x="739" y="1021"/>
                    <a:pt x="718" y="992"/>
                  </a:cubicBezTo>
                  <a:cubicBezTo>
                    <a:pt x="703" y="968"/>
                    <a:pt x="697" y="940"/>
                    <a:pt x="702" y="912"/>
                  </a:cubicBezTo>
                  <a:cubicBezTo>
                    <a:pt x="704" y="884"/>
                    <a:pt x="717" y="858"/>
                    <a:pt x="735" y="839"/>
                  </a:cubicBezTo>
                  <a:cubicBezTo>
                    <a:pt x="755" y="820"/>
                    <a:pt x="778" y="807"/>
                    <a:pt x="804" y="799"/>
                  </a:cubicBezTo>
                  <a:cubicBezTo>
                    <a:pt x="833" y="791"/>
                    <a:pt x="863" y="787"/>
                    <a:pt x="893" y="787"/>
                  </a:cubicBezTo>
                  <a:cubicBezTo>
                    <a:pt x="899" y="787"/>
                    <a:pt x="905" y="787"/>
                    <a:pt x="911" y="787"/>
                  </a:cubicBezTo>
                  <a:cubicBezTo>
                    <a:pt x="940" y="787"/>
                    <a:pt x="968" y="789"/>
                    <a:pt x="996" y="792"/>
                  </a:cubicBezTo>
                  <a:cubicBezTo>
                    <a:pt x="1039" y="797"/>
                    <a:pt x="1079" y="809"/>
                    <a:pt x="1117" y="825"/>
                  </a:cubicBezTo>
                  <a:cubicBezTo>
                    <a:pt x="1145" y="839"/>
                    <a:pt x="1172" y="856"/>
                    <a:pt x="1196" y="877"/>
                  </a:cubicBezTo>
                  <a:cubicBezTo>
                    <a:pt x="1213" y="891"/>
                    <a:pt x="1228" y="909"/>
                    <a:pt x="1241" y="929"/>
                  </a:cubicBezTo>
                  <a:cubicBezTo>
                    <a:pt x="1252" y="944"/>
                    <a:pt x="1259" y="956"/>
                    <a:pt x="1263" y="963"/>
                  </a:cubicBezTo>
                  <a:cubicBezTo>
                    <a:pt x="1276" y="979"/>
                    <a:pt x="1291" y="994"/>
                    <a:pt x="1308" y="1006"/>
                  </a:cubicBezTo>
                  <a:cubicBezTo>
                    <a:pt x="1326" y="1018"/>
                    <a:pt x="1347" y="1024"/>
                    <a:pt x="1369" y="1026"/>
                  </a:cubicBezTo>
                  <a:lnTo>
                    <a:pt x="1734" y="1075"/>
                  </a:lnTo>
                  <a:cubicBezTo>
                    <a:pt x="1737" y="1075"/>
                    <a:pt x="1739" y="1075"/>
                    <a:pt x="1741" y="1075"/>
                  </a:cubicBezTo>
                  <a:cubicBezTo>
                    <a:pt x="1755" y="1075"/>
                    <a:pt x="1768" y="1070"/>
                    <a:pt x="1778" y="1060"/>
                  </a:cubicBezTo>
                  <a:cubicBezTo>
                    <a:pt x="1791" y="1049"/>
                    <a:pt x="1800" y="1033"/>
                    <a:pt x="1801" y="1016"/>
                  </a:cubicBezTo>
                  <a:cubicBezTo>
                    <a:pt x="1807" y="957"/>
                    <a:pt x="1798" y="899"/>
                    <a:pt x="1780" y="844"/>
                  </a:cubicBezTo>
                  <a:cubicBezTo>
                    <a:pt x="1757" y="780"/>
                    <a:pt x="1726" y="720"/>
                    <a:pt x="1687" y="665"/>
                  </a:cubicBezTo>
                  <a:cubicBezTo>
                    <a:pt x="1642" y="603"/>
                    <a:pt x="1590" y="548"/>
                    <a:pt x="1531" y="500"/>
                  </a:cubicBezTo>
                  <a:cubicBezTo>
                    <a:pt x="1466" y="447"/>
                    <a:pt x="1395" y="405"/>
                    <a:pt x="1317" y="373"/>
                  </a:cubicBezTo>
                  <a:lnTo>
                    <a:pt x="1347" y="143"/>
                  </a:lnTo>
                  <a:cubicBezTo>
                    <a:pt x="1350" y="121"/>
                    <a:pt x="1345" y="100"/>
                    <a:pt x="1333" y="82"/>
                  </a:cubicBezTo>
                  <a:cubicBezTo>
                    <a:pt x="1321" y="64"/>
                    <a:pt x="1303" y="53"/>
                    <a:pt x="1283" y="50"/>
                  </a:cubicBezTo>
                  <a:lnTo>
                    <a:pt x="917" y="1"/>
                  </a:lnTo>
                  <a:cubicBezTo>
                    <a:pt x="915" y="1"/>
                    <a:pt x="912" y="1"/>
                    <a:pt x="910" y="1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2"/>
          <p:cNvGrpSpPr/>
          <p:nvPr/>
        </p:nvGrpSpPr>
        <p:grpSpPr>
          <a:xfrm>
            <a:off x="5696726" y="3371982"/>
            <a:ext cx="1088434" cy="1078306"/>
            <a:chOff x="3578625" y="1616875"/>
            <a:chExt cx="442525" cy="438425"/>
          </a:xfrm>
        </p:grpSpPr>
        <p:sp>
          <p:nvSpPr>
            <p:cNvPr id="931" name="Google Shape;931;p32"/>
            <p:cNvSpPr/>
            <p:nvPr/>
          </p:nvSpPr>
          <p:spPr>
            <a:xfrm>
              <a:off x="3579475" y="1617700"/>
              <a:ext cx="440800" cy="436800"/>
            </a:xfrm>
            <a:custGeom>
              <a:rect b="b" l="l" r="r" t="t"/>
              <a:pathLst>
                <a:path extrusionOk="0" h="17472" w="17632">
                  <a:moveTo>
                    <a:pt x="8817" y="1"/>
                  </a:moveTo>
                  <a:cubicBezTo>
                    <a:pt x="8202" y="1"/>
                    <a:pt x="7640" y="348"/>
                    <a:pt x="7364" y="897"/>
                  </a:cubicBezTo>
                  <a:lnTo>
                    <a:pt x="252" y="15123"/>
                  </a:lnTo>
                  <a:cubicBezTo>
                    <a:pt x="1" y="15626"/>
                    <a:pt x="27" y="16223"/>
                    <a:pt x="324" y="16702"/>
                  </a:cubicBezTo>
                  <a:cubicBezTo>
                    <a:pt x="620" y="17180"/>
                    <a:pt x="1141" y="17471"/>
                    <a:pt x="1704" y="17472"/>
                  </a:cubicBezTo>
                  <a:lnTo>
                    <a:pt x="15929" y="17472"/>
                  </a:lnTo>
                  <a:cubicBezTo>
                    <a:pt x="16491" y="17471"/>
                    <a:pt x="17014" y="17180"/>
                    <a:pt x="17310" y="16702"/>
                  </a:cubicBezTo>
                  <a:cubicBezTo>
                    <a:pt x="17605" y="16223"/>
                    <a:pt x="17632" y="15626"/>
                    <a:pt x="17380" y="15123"/>
                  </a:cubicBezTo>
                  <a:lnTo>
                    <a:pt x="10268" y="897"/>
                  </a:lnTo>
                  <a:cubicBezTo>
                    <a:pt x="9994" y="348"/>
                    <a:pt x="9432" y="1"/>
                    <a:pt x="8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3578625" y="1616875"/>
              <a:ext cx="442525" cy="438425"/>
            </a:xfrm>
            <a:custGeom>
              <a:rect b="b" l="l" r="r" t="t"/>
              <a:pathLst>
                <a:path extrusionOk="0" h="17537" w="17701">
                  <a:moveTo>
                    <a:pt x="8851" y="1101"/>
                  </a:moveTo>
                  <a:cubicBezTo>
                    <a:pt x="9061" y="1101"/>
                    <a:pt x="9253" y="1219"/>
                    <a:pt x="9348" y="1408"/>
                  </a:cubicBezTo>
                  <a:lnTo>
                    <a:pt x="16460" y="15632"/>
                  </a:lnTo>
                  <a:cubicBezTo>
                    <a:pt x="16645" y="16003"/>
                    <a:pt x="16376" y="16438"/>
                    <a:pt x="15963" y="16438"/>
                  </a:cubicBezTo>
                  <a:lnTo>
                    <a:pt x="1738" y="16438"/>
                  </a:lnTo>
                  <a:cubicBezTo>
                    <a:pt x="1324" y="16438"/>
                    <a:pt x="1056" y="16003"/>
                    <a:pt x="1241" y="15632"/>
                  </a:cubicBezTo>
                  <a:lnTo>
                    <a:pt x="8353" y="1408"/>
                  </a:lnTo>
                  <a:cubicBezTo>
                    <a:pt x="8447" y="1219"/>
                    <a:pt x="8640" y="1101"/>
                    <a:pt x="8851" y="1101"/>
                  </a:cubicBezTo>
                  <a:close/>
                  <a:moveTo>
                    <a:pt x="8851" y="1"/>
                  </a:moveTo>
                  <a:cubicBezTo>
                    <a:pt x="8223" y="1"/>
                    <a:pt x="7650" y="355"/>
                    <a:pt x="7370" y="916"/>
                  </a:cubicBezTo>
                  <a:lnTo>
                    <a:pt x="257" y="15142"/>
                  </a:lnTo>
                  <a:cubicBezTo>
                    <a:pt x="0" y="15654"/>
                    <a:pt x="28" y="16264"/>
                    <a:pt x="330" y="16751"/>
                  </a:cubicBezTo>
                  <a:cubicBezTo>
                    <a:pt x="632" y="17240"/>
                    <a:pt x="1164" y="17537"/>
                    <a:pt x="1738" y="17537"/>
                  </a:cubicBezTo>
                  <a:lnTo>
                    <a:pt x="15963" y="17537"/>
                  </a:lnTo>
                  <a:cubicBezTo>
                    <a:pt x="16537" y="17537"/>
                    <a:pt x="17070" y="17240"/>
                    <a:pt x="17371" y="16751"/>
                  </a:cubicBezTo>
                  <a:cubicBezTo>
                    <a:pt x="17673" y="16264"/>
                    <a:pt x="17700" y="15654"/>
                    <a:pt x="17443" y="15141"/>
                  </a:cubicBezTo>
                  <a:lnTo>
                    <a:pt x="10331" y="916"/>
                  </a:lnTo>
                  <a:cubicBezTo>
                    <a:pt x="10051" y="355"/>
                    <a:pt x="9477" y="1"/>
                    <a:pt x="8851" y="1"/>
                  </a:cubicBez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3778200" y="1949650"/>
              <a:ext cx="41800" cy="40200"/>
            </a:xfrm>
            <a:custGeom>
              <a:rect b="b" l="l" r="r" t="t"/>
              <a:pathLst>
                <a:path extrusionOk="0" h="1608" w="1672">
                  <a:moveTo>
                    <a:pt x="868" y="1"/>
                  </a:moveTo>
                  <a:cubicBezTo>
                    <a:pt x="543" y="1"/>
                    <a:pt x="250" y="196"/>
                    <a:pt x="125" y="496"/>
                  </a:cubicBezTo>
                  <a:cubicBezTo>
                    <a:pt x="0" y="797"/>
                    <a:pt x="70" y="1142"/>
                    <a:pt x="300" y="1372"/>
                  </a:cubicBezTo>
                  <a:cubicBezTo>
                    <a:pt x="453" y="1526"/>
                    <a:pt x="659" y="1608"/>
                    <a:pt x="869" y="1608"/>
                  </a:cubicBezTo>
                  <a:cubicBezTo>
                    <a:pt x="972" y="1608"/>
                    <a:pt x="1076" y="1588"/>
                    <a:pt x="1175" y="1547"/>
                  </a:cubicBezTo>
                  <a:cubicBezTo>
                    <a:pt x="1475" y="1423"/>
                    <a:pt x="1671" y="1130"/>
                    <a:pt x="1671" y="805"/>
                  </a:cubicBezTo>
                  <a:cubicBezTo>
                    <a:pt x="1671" y="361"/>
                    <a:pt x="1312" y="1"/>
                    <a:pt x="868" y="1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771800" y="1758800"/>
              <a:ext cx="56175" cy="171825"/>
            </a:xfrm>
            <a:custGeom>
              <a:rect b="b" l="l" r="r" t="t"/>
              <a:pathLst>
                <a:path extrusionOk="0" h="6873" w="2247">
                  <a:moveTo>
                    <a:pt x="1122" y="0"/>
                  </a:moveTo>
                  <a:cubicBezTo>
                    <a:pt x="487" y="0"/>
                    <a:pt x="1" y="562"/>
                    <a:pt x="90" y="1191"/>
                  </a:cubicBezTo>
                  <a:lnTo>
                    <a:pt x="480" y="6229"/>
                  </a:lnTo>
                  <a:cubicBezTo>
                    <a:pt x="480" y="6585"/>
                    <a:pt x="769" y="6873"/>
                    <a:pt x="1124" y="6873"/>
                  </a:cubicBezTo>
                  <a:cubicBezTo>
                    <a:pt x="1479" y="6873"/>
                    <a:pt x="1767" y="6585"/>
                    <a:pt x="1767" y="6229"/>
                  </a:cubicBezTo>
                  <a:lnTo>
                    <a:pt x="2157" y="1191"/>
                  </a:lnTo>
                  <a:cubicBezTo>
                    <a:pt x="2247" y="562"/>
                    <a:pt x="1759" y="0"/>
                    <a:pt x="1126" y="0"/>
                  </a:cubicBezTo>
                  <a:cubicBezTo>
                    <a:pt x="1125" y="0"/>
                    <a:pt x="1124" y="0"/>
                    <a:pt x="1124" y="0"/>
                  </a:cubicBezTo>
                  <a:cubicBezTo>
                    <a:pt x="1123" y="0"/>
                    <a:pt x="1123" y="0"/>
                    <a:pt x="1122" y="0"/>
                  </a:cubicBezTo>
                  <a:close/>
                </a:path>
              </a:pathLst>
            </a:custGeom>
            <a:solidFill>
              <a:srgbClr val="FFA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2"/>
          <p:cNvSpPr/>
          <p:nvPr/>
        </p:nvSpPr>
        <p:spPr>
          <a:xfrm>
            <a:off x="7575025" y="437176"/>
            <a:ext cx="600494" cy="592235"/>
          </a:xfrm>
          <a:custGeom>
            <a:rect b="b" l="l" r="r" t="t"/>
            <a:pathLst>
              <a:path extrusionOk="0" h="11575" w="11737">
                <a:moveTo>
                  <a:pt x="5871" y="2427"/>
                </a:moveTo>
                <a:cubicBezTo>
                  <a:pt x="6365" y="2427"/>
                  <a:pt x="6867" y="2536"/>
                  <a:pt x="7341" y="2767"/>
                </a:cubicBezTo>
                <a:cubicBezTo>
                  <a:pt x="9009" y="3581"/>
                  <a:pt x="9702" y="5593"/>
                  <a:pt x="8888" y="7261"/>
                </a:cubicBezTo>
                <a:cubicBezTo>
                  <a:pt x="8306" y="8455"/>
                  <a:pt x="7110" y="9149"/>
                  <a:pt x="5866" y="9149"/>
                </a:cubicBezTo>
                <a:cubicBezTo>
                  <a:pt x="5371" y="9149"/>
                  <a:pt x="4869" y="9039"/>
                  <a:pt x="4395" y="8808"/>
                </a:cubicBezTo>
                <a:cubicBezTo>
                  <a:pt x="2727" y="7996"/>
                  <a:pt x="2034" y="5983"/>
                  <a:pt x="2847" y="4316"/>
                </a:cubicBezTo>
                <a:cubicBezTo>
                  <a:pt x="3430" y="3121"/>
                  <a:pt x="4626" y="2427"/>
                  <a:pt x="5871" y="2427"/>
                </a:cubicBezTo>
                <a:close/>
                <a:moveTo>
                  <a:pt x="5876" y="0"/>
                </a:moveTo>
                <a:cubicBezTo>
                  <a:pt x="5656" y="0"/>
                  <a:pt x="5435" y="13"/>
                  <a:pt x="5216" y="38"/>
                </a:cubicBezTo>
                <a:lnTo>
                  <a:pt x="5396" y="1154"/>
                </a:lnTo>
                <a:cubicBezTo>
                  <a:pt x="4968" y="1198"/>
                  <a:pt x="4549" y="1301"/>
                  <a:pt x="4149" y="1460"/>
                </a:cubicBezTo>
                <a:lnTo>
                  <a:pt x="3779" y="391"/>
                </a:lnTo>
                <a:cubicBezTo>
                  <a:pt x="2825" y="758"/>
                  <a:pt x="1988" y="1372"/>
                  <a:pt x="1351" y="2170"/>
                </a:cubicBezTo>
                <a:lnTo>
                  <a:pt x="2267" y="2832"/>
                </a:lnTo>
                <a:cubicBezTo>
                  <a:pt x="2036" y="3112"/>
                  <a:pt x="1838" y="3418"/>
                  <a:pt x="1677" y="3744"/>
                </a:cubicBezTo>
                <a:cubicBezTo>
                  <a:pt x="1647" y="3806"/>
                  <a:pt x="1624" y="3871"/>
                  <a:pt x="1597" y="3933"/>
                </a:cubicBezTo>
                <a:lnTo>
                  <a:pt x="578" y="3440"/>
                </a:lnTo>
                <a:cubicBezTo>
                  <a:pt x="159" y="4379"/>
                  <a:pt x="1" y="5413"/>
                  <a:pt x="118" y="6435"/>
                </a:cubicBezTo>
                <a:lnTo>
                  <a:pt x="1233" y="6255"/>
                </a:lnTo>
                <a:cubicBezTo>
                  <a:pt x="1278" y="6686"/>
                  <a:pt x="1381" y="7109"/>
                  <a:pt x="1542" y="7512"/>
                </a:cubicBezTo>
                <a:lnTo>
                  <a:pt x="474" y="7884"/>
                </a:lnTo>
                <a:cubicBezTo>
                  <a:pt x="846" y="8847"/>
                  <a:pt x="1471" y="9693"/>
                  <a:pt x="2285" y="10332"/>
                </a:cubicBezTo>
                <a:lnTo>
                  <a:pt x="2946" y="9417"/>
                </a:lnTo>
                <a:cubicBezTo>
                  <a:pt x="3217" y="9636"/>
                  <a:pt x="3512" y="9825"/>
                  <a:pt x="3824" y="9979"/>
                </a:cubicBezTo>
                <a:cubicBezTo>
                  <a:pt x="3897" y="10014"/>
                  <a:pt x="3971" y="10042"/>
                  <a:pt x="4045" y="10073"/>
                </a:cubicBezTo>
                <a:lnTo>
                  <a:pt x="3549" y="11090"/>
                </a:lnTo>
                <a:cubicBezTo>
                  <a:pt x="4279" y="11410"/>
                  <a:pt x="5066" y="11575"/>
                  <a:pt x="5858" y="11575"/>
                </a:cubicBezTo>
                <a:cubicBezTo>
                  <a:pt x="6084" y="11575"/>
                  <a:pt x="6310" y="11561"/>
                  <a:pt x="6535" y="11535"/>
                </a:cubicBezTo>
                <a:lnTo>
                  <a:pt x="6358" y="10421"/>
                </a:lnTo>
                <a:cubicBezTo>
                  <a:pt x="6788" y="10374"/>
                  <a:pt x="7208" y="10269"/>
                  <a:pt x="7609" y="10108"/>
                </a:cubicBezTo>
                <a:lnTo>
                  <a:pt x="7977" y="11176"/>
                </a:lnTo>
                <a:cubicBezTo>
                  <a:pt x="8932" y="10805"/>
                  <a:pt x="9770" y="10185"/>
                  <a:pt x="10405" y="9379"/>
                </a:cubicBezTo>
                <a:lnTo>
                  <a:pt x="9492" y="8717"/>
                </a:lnTo>
                <a:cubicBezTo>
                  <a:pt x="9714" y="8444"/>
                  <a:pt x="9904" y="8148"/>
                  <a:pt x="10059" y="7832"/>
                </a:cubicBezTo>
                <a:cubicBezTo>
                  <a:pt x="10094" y="7761"/>
                  <a:pt x="10120" y="7688"/>
                  <a:pt x="10151" y="7616"/>
                </a:cubicBezTo>
                <a:lnTo>
                  <a:pt x="11162" y="8123"/>
                </a:lnTo>
                <a:cubicBezTo>
                  <a:pt x="11580" y="7181"/>
                  <a:pt x="11737" y="6144"/>
                  <a:pt x="11615" y="5120"/>
                </a:cubicBezTo>
                <a:lnTo>
                  <a:pt x="11615" y="5120"/>
                </a:lnTo>
                <a:lnTo>
                  <a:pt x="10500" y="5297"/>
                </a:lnTo>
                <a:cubicBezTo>
                  <a:pt x="10454" y="4872"/>
                  <a:pt x="10351" y="4454"/>
                  <a:pt x="10191" y="4057"/>
                </a:cubicBezTo>
                <a:lnTo>
                  <a:pt x="11271" y="3718"/>
                </a:lnTo>
                <a:cubicBezTo>
                  <a:pt x="10899" y="2743"/>
                  <a:pt x="10270" y="1888"/>
                  <a:pt x="9450" y="1244"/>
                </a:cubicBezTo>
                <a:lnTo>
                  <a:pt x="8794" y="2162"/>
                </a:lnTo>
                <a:cubicBezTo>
                  <a:pt x="8522" y="1941"/>
                  <a:pt x="8226" y="1752"/>
                  <a:pt x="7912" y="1597"/>
                </a:cubicBezTo>
                <a:cubicBezTo>
                  <a:pt x="7836" y="1561"/>
                  <a:pt x="7760" y="1533"/>
                  <a:pt x="7684" y="1500"/>
                </a:cubicBezTo>
                <a:lnTo>
                  <a:pt x="8177" y="483"/>
                </a:lnTo>
                <a:cubicBezTo>
                  <a:pt x="7449" y="164"/>
                  <a:pt x="6666" y="0"/>
                  <a:pt x="5876" y="0"/>
                </a:cubicBezTo>
                <a:close/>
              </a:path>
            </a:pathLst>
          </a:custGeom>
          <a:solidFill>
            <a:srgbClr val="EC5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120585" y="447818"/>
            <a:ext cx="341305" cy="341168"/>
          </a:xfrm>
          <a:custGeom>
            <a:rect b="b" l="l" r="r" t="t"/>
            <a:pathLst>
              <a:path extrusionOk="0" h="6668" w="6671">
                <a:moveTo>
                  <a:pt x="3353" y="1515"/>
                </a:moveTo>
                <a:cubicBezTo>
                  <a:pt x="3446" y="1515"/>
                  <a:pt x="3539" y="1523"/>
                  <a:pt x="3632" y="1537"/>
                </a:cubicBezTo>
                <a:cubicBezTo>
                  <a:pt x="4376" y="1655"/>
                  <a:pt x="4983" y="2242"/>
                  <a:pt x="5127" y="2981"/>
                </a:cubicBezTo>
                <a:cubicBezTo>
                  <a:pt x="5273" y="3728"/>
                  <a:pt x="4924" y="4505"/>
                  <a:pt x="4268" y="4892"/>
                </a:cubicBezTo>
                <a:cubicBezTo>
                  <a:pt x="3986" y="5059"/>
                  <a:pt x="3669" y="5139"/>
                  <a:pt x="3354" y="5139"/>
                </a:cubicBezTo>
                <a:cubicBezTo>
                  <a:pt x="2846" y="5139"/>
                  <a:pt x="2342" y="4931"/>
                  <a:pt x="1991" y="4536"/>
                </a:cubicBezTo>
                <a:cubicBezTo>
                  <a:pt x="1489" y="3972"/>
                  <a:pt x="1391" y="3132"/>
                  <a:pt x="1749" y="2468"/>
                </a:cubicBezTo>
                <a:cubicBezTo>
                  <a:pt x="2066" y="1879"/>
                  <a:pt x="2696" y="1515"/>
                  <a:pt x="3353" y="1515"/>
                </a:cubicBezTo>
                <a:close/>
                <a:moveTo>
                  <a:pt x="2967" y="0"/>
                </a:moveTo>
                <a:cubicBezTo>
                  <a:pt x="2671" y="30"/>
                  <a:pt x="2381" y="101"/>
                  <a:pt x="2104" y="209"/>
                </a:cubicBezTo>
                <a:cubicBezTo>
                  <a:pt x="1970" y="263"/>
                  <a:pt x="1841" y="325"/>
                  <a:pt x="1716" y="396"/>
                </a:cubicBezTo>
                <a:lnTo>
                  <a:pt x="2133" y="1129"/>
                </a:lnTo>
                <a:cubicBezTo>
                  <a:pt x="1839" y="1293"/>
                  <a:pt x="1582" y="1515"/>
                  <a:pt x="1375" y="1781"/>
                </a:cubicBezTo>
                <a:lnTo>
                  <a:pt x="724" y="1237"/>
                </a:lnTo>
                <a:cubicBezTo>
                  <a:pt x="446" y="1586"/>
                  <a:pt x="237" y="1986"/>
                  <a:pt x="112" y="2413"/>
                </a:cubicBezTo>
                <a:lnTo>
                  <a:pt x="930" y="2637"/>
                </a:lnTo>
                <a:cubicBezTo>
                  <a:pt x="854" y="2892"/>
                  <a:pt x="821" y="3158"/>
                  <a:pt x="831" y="3424"/>
                </a:cubicBezTo>
                <a:cubicBezTo>
                  <a:pt x="833" y="3496"/>
                  <a:pt x="846" y="3565"/>
                  <a:pt x="855" y="3636"/>
                </a:cubicBezTo>
                <a:lnTo>
                  <a:pt x="0" y="3713"/>
                </a:lnTo>
                <a:cubicBezTo>
                  <a:pt x="52" y="4159"/>
                  <a:pt x="194" y="4591"/>
                  <a:pt x="418" y="4982"/>
                </a:cubicBezTo>
                <a:lnTo>
                  <a:pt x="1156" y="4558"/>
                </a:lnTo>
                <a:cubicBezTo>
                  <a:pt x="1321" y="4848"/>
                  <a:pt x="1542" y="5102"/>
                  <a:pt x="1805" y="5307"/>
                </a:cubicBezTo>
                <a:lnTo>
                  <a:pt x="1255" y="5967"/>
                </a:lnTo>
                <a:cubicBezTo>
                  <a:pt x="1580" y="6229"/>
                  <a:pt x="1952" y="6426"/>
                  <a:pt x="2351" y="6550"/>
                </a:cubicBezTo>
                <a:cubicBezTo>
                  <a:pt x="2377" y="6557"/>
                  <a:pt x="2403" y="6562"/>
                  <a:pt x="2429" y="6570"/>
                </a:cubicBezTo>
                <a:lnTo>
                  <a:pt x="2653" y="5746"/>
                </a:lnTo>
                <a:cubicBezTo>
                  <a:pt x="2872" y="5808"/>
                  <a:pt x="3099" y="5840"/>
                  <a:pt x="3326" y="5840"/>
                </a:cubicBezTo>
                <a:cubicBezTo>
                  <a:pt x="3432" y="5840"/>
                  <a:pt x="3539" y="5833"/>
                  <a:pt x="3645" y="5819"/>
                </a:cubicBezTo>
                <a:lnTo>
                  <a:pt x="3725" y="6668"/>
                </a:lnTo>
                <a:cubicBezTo>
                  <a:pt x="4165" y="6615"/>
                  <a:pt x="4590" y="6477"/>
                  <a:pt x="4977" y="6263"/>
                </a:cubicBezTo>
                <a:lnTo>
                  <a:pt x="4547" y="5532"/>
                </a:lnTo>
                <a:cubicBezTo>
                  <a:pt x="4846" y="5372"/>
                  <a:pt x="5110" y="5150"/>
                  <a:pt x="5321" y="4884"/>
                </a:cubicBezTo>
                <a:lnTo>
                  <a:pt x="5966" y="5429"/>
                </a:lnTo>
                <a:cubicBezTo>
                  <a:pt x="5989" y="5402"/>
                  <a:pt x="6012" y="5375"/>
                  <a:pt x="6034" y="5346"/>
                </a:cubicBezTo>
                <a:cubicBezTo>
                  <a:pt x="6280" y="5015"/>
                  <a:pt x="6462" y="4642"/>
                  <a:pt x="6569" y="4244"/>
                </a:cubicBezTo>
                <a:lnTo>
                  <a:pt x="5761" y="4025"/>
                </a:lnTo>
                <a:cubicBezTo>
                  <a:pt x="5852" y="3702"/>
                  <a:pt x="5878" y="3365"/>
                  <a:pt x="5839" y="3033"/>
                </a:cubicBezTo>
                <a:lnTo>
                  <a:pt x="6671" y="2972"/>
                </a:lnTo>
                <a:cubicBezTo>
                  <a:pt x="6622" y="2522"/>
                  <a:pt x="6483" y="2085"/>
                  <a:pt x="6264" y="1690"/>
                </a:cubicBezTo>
                <a:lnTo>
                  <a:pt x="5543" y="2107"/>
                </a:lnTo>
                <a:cubicBezTo>
                  <a:pt x="5383" y="1808"/>
                  <a:pt x="5160" y="1548"/>
                  <a:pt x="4887" y="1346"/>
                </a:cubicBezTo>
                <a:lnTo>
                  <a:pt x="5421" y="701"/>
                </a:lnTo>
                <a:cubicBezTo>
                  <a:pt x="5076" y="432"/>
                  <a:pt x="4681" y="231"/>
                  <a:pt x="4260" y="112"/>
                </a:cubicBezTo>
                <a:lnTo>
                  <a:pt x="4048" y="923"/>
                </a:lnTo>
                <a:cubicBezTo>
                  <a:pt x="3816" y="855"/>
                  <a:pt x="3577" y="821"/>
                  <a:pt x="3337" y="821"/>
                </a:cubicBezTo>
                <a:cubicBezTo>
                  <a:pt x="3239" y="821"/>
                  <a:pt x="3141" y="826"/>
                  <a:pt x="3044" y="838"/>
                </a:cubicBezTo>
                <a:lnTo>
                  <a:pt x="2967" y="0"/>
                </a:lnTo>
                <a:close/>
              </a:path>
            </a:pathLst>
          </a:custGeom>
          <a:solidFill>
            <a:srgbClr val="B7B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>
            <a:off x="8413959" y="828791"/>
            <a:ext cx="284310" cy="282891"/>
          </a:xfrm>
          <a:custGeom>
            <a:rect b="b" l="l" r="r" t="t"/>
            <a:pathLst>
              <a:path extrusionOk="0" h="5529" w="5557">
                <a:moveTo>
                  <a:pt x="2786" y="1274"/>
                </a:moveTo>
                <a:cubicBezTo>
                  <a:pt x="3091" y="1274"/>
                  <a:pt x="3395" y="1366"/>
                  <a:pt x="3652" y="1547"/>
                </a:cubicBezTo>
                <a:cubicBezTo>
                  <a:pt x="4158" y="1906"/>
                  <a:pt x="4391" y="2560"/>
                  <a:pt x="4229" y="3158"/>
                </a:cubicBezTo>
                <a:cubicBezTo>
                  <a:pt x="4064" y="3763"/>
                  <a:pt x="3522" y="4209"/>
                  <a:pt x="2897" y="4255"/>
                </a:cubicBezTo>
                <a:cubicBezTo>
                  <a:pt x="2862" y="4258"/>
                  <a:pt x="2826" y="4259"/>
                  <a:pt x="2791" y="4259"/>
                </a:cubicBezTo>
                <a:cubicBezTo>
                  <a:pt x="2128" y="4259"/>
                  <a:pt x="1524" y="3807"/>
                  <a:pt x="1347" y="3160"/>
                </a:cubicBezTo>
                <a:cubicBezTo>
                  <a:pt x="1182" y="2562"/>
                  <a:pt x="1416" y="1907"/>
                  <a:pt x="1923" y="1546"/>
                </a:cubicBezTo>
                <a:cubicBezTo>
                  <a:pt x="2179" y="1365"/>
                  <a:pt x="2483" y="1274"/>
                  <a:pt x="2786" y="1274"/>
                </a:cubicBezTo>
                <a:close/>
                <a:moveTo>
                  <a:pt x="2801" y="1"/>
                </a:moveTo>
                <a:cubicBezTo>
                  <a:pt x="2752" y="1"/>
                  <a:pt x="2702" y="2"/>
                  <a:pt x="2653" y="5"/>
                </a:cubicBezTo>
                <a:lnTo>
                  <a:pt x="2694" y="699"/>
                </a:lnTo>
                <a:cubicBezTo>
                  <a:pt x="2417" y="712"/>
                  <a:pt x="2146" y="782"/>
                  <a:pt x="1897" y="904"/>
                </a:cubicBezTo>
                <a:lnTo>
                  <a:pt x="1615" y="265"/>
                </a:lnTo>
                <a:cubicBezTo>
                  <a:pt x="1283" y="420"/>
                  <a:pt x="983" y="639"/>
                  <a:pt x="734" y="909"/>
                </a:cubicBezTo>
                <a:lnTo>
                  <a:pt x="1257" y="1371"/>
                </a:lnTo>
                <a:cubicBezTo>
                  <a:pt x="1108" y="1533"/>
                  <a:pt x="985" y="1717"/>
                  <a:pt x="895" y="1917"/>
                </a:cubicBezTo>
                <a:cubicBezTo>
                  <a:pt x="871" y="1971"/>
                  <a:pt x="856" y="2027"/>
                  <a:pt x="836" y="2082"/>
                </a:cubicBezTo>
                <a:lnTo>
                  <a:pt x="177" y="1827"/>
                </a:lnTo>
                <a:cubicBezTo>
                  <a:pt x="53" y="2176"/>
                  <a:pt x="0" y="2546"/>
                  <a:pt x="22" y="2916"/>
                </a:cubicBezTo>
                <a:lnTo>
                  <a:pt x="722" y="2871"/>
                </a:lnTo>
                <a:cubicBezTo>
                  <a:pt x="738" y="3146"/>
                  <a:pt x="807" y="3415"/>
                  <a:pt x="928" y="3662"/>
                </a:cubicBezTo>
                <a:lnTo>
                  <a:pt x="283" y="3948"/>
                </a:lnTo>
                <a:cubicBezTo>
                  <a:pt x="427" y="4260"/>
                  <a:pt x="628" y="4542"/>
                  <a:pt x="878" y="4779"/>
                </a:cubicBezTo>
                <a:cubicBezTo>
                  <a:pt x="894" y="4794"/>
                  <a:pt x="911" y="4807"/>
                  <a:pt x="928" y="4823"/>
                </a:cubicBezTo>
                <a:lnTo>
                  <a:pt x="1393" y="4297"/>
                </a:lnTo>
                <a:cubicBezTo>
                  <a:pt x="1598" y="4481"/>
                  <a:pt x="1838" y="4623"/>
                  <a:pt x="2099" y="4712"/>
                </a:cubicBezTo>
                <a:lnTo>
                  <a:pt x="1849" y="5367"/>
                </a:lnTo>
                <a:cubicBezTo>
                  <a:pt x="2152" y="5474"/>
                  <a:pt x="2470" y="5528"/>
                  <a:pt x="2791" y="5528"/>
                </a:cubicBezTo>
                <a:cubicBezTo>
                  <a:pt x="2834" y="5528"/>
                  <a:pt x="2877" y="5527"/>
                  <a:pt x="2920" y="5525"/>
                </a:cubicBezTo>
                <a:lnTo>
                  <a:pt x="2868" y="4829"/>
                </a:lnTo>
                <a:cubicBezTo>
                  <a:pt x="3149" y="4820"/>
                  <a:pt x="3423" y="4752"/>
                  <a:pt x="3677" y="4633"/>
                </a:cubicBezTo>
                <a:lnTo>
                  <a:pt x="3953" y="5272"/>
                </a:lnTo>
                <a:cubicBezTo>
                  <a:pt x="3980" y="5258"/>
                  <a:pt x="4008" y="5248"/>
                  <a:pt x="4035" y="5235"/>
                </a:cubicBezTo>
                <a:cubicBezTo>
                  <a:pt x="4337" y="5080"/>
                  <a:pt x="4607" y="4870"/>
                  <a:pt x="4832" y="4617"/>
                </a:cubicBezTo>
                <a:lnTo>
                  <a:pt x="4315" y="4160"/>
                </a:lnTo>
                <a:cubicBezTo>
                  <a:pt x="4500" y="3955"/>
                  <a:pt x="4643" y="3716"/>
                  <a:pt x="4735" y="3456"/>
                </a:cubicBezTo>
                <a:lnTo>
                  <a:pt x="5370" y="3715"/>
                </a:lnTo>
                <a:cubicBezTo>
                  <a:pt x="5500" y="3365"/>
                  <a:pt x="5557" y="2993"/>
                  <a:pt x="5539" y="2620"/>
                </a:cubicBezTo>
                <a:lnTo>
                  <a:pt x="5539" y="2620"/>
                </a:lnTo>
                <a:lnTo>
                  <a:pt x="4855" y="2665"/>
                </a:lnTo>
                <a:cubicBezTo>
                  <a:pt x="4845" y="2386"/>
                  <a:pt x="4775" y="2113"/>
                  <a:pt x="4649" y="1863"/>
                </a:cubicBezTo>
                <a:lnTo>
                  <a:pt x="5277" y="1583"/>
                </a:lnTo>
                <a:cubicBezTo>
                  <a:pt x="5121" y="1258"/>
                  <a:pt x="4902" y="967"/>
                  <a:pt x="4635" y="725"/>
                </a:cubicBezTo>
                <a:lnTo>
                  <a:pt x="4182" y="1245"/>
                </a:lnTo>
                <a:cubicBezTo>
                  <a:pt x="3977" y="1056"/>
                  <a:pt x="3736" y="911"/>
                  <a:pt x="3473" y="817"/>
                </a:cubicBezTo>
                <a:lnTo>
                  <a:pt x="3722" y="171"/>
                </a:lnTo>
                <a:cubicBezTo>
                  <a:pt x="3427" y="58"/>
                  <a:pt x="3115" y="1"/>
                  <a:pt x="2801" y="1"/>
                </a:cubicBezTo>
                <a:close/>
              </a:path>
            </a:pathLst>
          </a:custGeom>
          <a:solidFill>
            <a:srgbClr val="FFA4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3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>
                <a:solidFill>
                  <a:schemeClr val="accent1"/>
                </a:solidFill>
              </a:rPr>
              <a:t>SURVEY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943" name="Google Shape;943;p33"/>
          <p:cNvGraphicFramePr/>
          <p:nvPr/>
        </p:nvGraphicFramePr>
        <p:xfrm>
          <a:off x="720000" y="13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{B18FEEB3-B9FA-4F84-A29A-CABEA7FE40D4}</a:tableStyleId>
              </a:tblPr>
              <a:tblGrid>
                <a:gridCol w="1009700"/>
                <a:gridCol w="2402475"/>
                <a:gridCol w="2365825"/>
                <a:gridCol w="1926000"/>
              </a:tblGrid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S. No.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Title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Contributor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Summary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682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Untold Secrets of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WiFi-Calling Services: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Vulnerabilities, Attacks,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and Countermeasures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Tian Xie, Guan-Hua Tu,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Bangjie Yin, Chi-Yu Li,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Chunyi Peng, Mi Zhang,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Hui Liu, Xiaoming Liu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  his article shows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the Wi-Fi calling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can be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exploited and subject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 DoS attacks. A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solution is also made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 protect users from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those attacks.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944" name="Google Shape;944;p33"/>
          <p:cNvGrpSpPr/>
          <p:nvPr/>
        </p:nvGrpSpPr>
        <p:grpSpPr>
          <a:xfrm>
            <a:off x="7256505" y="485351"/>
            <a:ext cx="1239903" cy="744541"/>
            <a:chOff x="2164425" y="1666775"/>
            <a:chExt cx="1063655" cy="638707"/>
          </a:xfrm>
        </p:grpSpPr>
        <p:sp>
          <p:nvSpPr>
            <p:cNvPr id="945" name="Google Shape;945;p33"/>
            <p:cNvSpPr/>
            <p:nvPr/>
          </p:nvSpPr>
          <p:spPr>
            <a:xfrm>
              <a:off x="2164425" y="1666775"/>
              <a:ext cx="568658" cy="560809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681037" y="1676852"/>
              <a:ext cx="323210" cy="32306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8844" y="2037602"/>
              <a:ext cx="269237" cy="267880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>
                <a:solidFill>
                  <a:schemeClr val="accent1"/>
                </a:solidFill>
              </a:rPr>
              <a:t>SURVEY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953" name="Google Shape;953;p34"/>
          <p:cNvGraphicFramePr/>
          <p:nvPr/>
        </p:nvGraphicFramePr>
        <p:xfrm>
          <a:off x="720000" y="13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{B18FEEB3-B9FA-4F84-A29A-CABEA7FE40D4}</a:tableStyleId>
              </a:tblPr>
              <a:tblGrid>
                <a:gridCol w="1009700"/>
                <a:gridCol w="2402475"/>
                <a:gridCol w="2365825"/>
                <a:gridCol w="1926000"/>
              </a:tblGrid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S. No.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Title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Contributor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Summary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682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Wi-Fi Attack Vectors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Hal Berghel and Jacob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Uecker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article here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discusses different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attack vectors of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Wi-Fi networks and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they can be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exploited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954" name="Google Shape;954;p34"/>
          <p:cNvGrpSpPr/>
          <p:nvPr/>
        </p:nvGrpSpPr>
        <p:grpSpPr>
          <a:xfrm>
            <a:off x="7256505" y="485351"/>
            <a:ext cx="1239903" cy="744541"/>
            <a:chOff x="2164425" y="1666775"/>
            <a:chExt cx="1063655" cy="638707"/>
          </a:xfrm>
        </p:grpSpPr>
        <p:sp>
          <p:nvSpPr>
            <p:cNvPr id="955" name="Google Shape;955;p34"/>
            <p:cNvSpPr/>
            <p:nvPr/>
          </p:nvSpPr>
          <p:spPr>
            <a:xfrm>
              <a:off x="2164425" y="1666775"/>
              <a:ext cx="568658" cy="560809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681037" y="1676852"/>
              <a:ext cx="323210" cy="32306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958844" y="2037602"/>
              <a:ext cx="269237" cy="267880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5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>
                <a:solidFill>
                  <a:schemeClr val="accent1"/>
                </a:solidFill>
              </a:rPr>
              <a:t>SURVEY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963" name="Google Shape;963;p35"/>
          <p:cNvGraphicFramePr/>
          <p:nvPr/>
        </p:nvGraphicFramePr>
        <p:xfrm>
          <a:off x="792400" y="12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{B18FEEB3-B9FA-4F84-A29A-CABEA7FE40D4}</a:tableStyleId>
              </a:tblPr>
              <a:tblGrid>
                <a:gridCol w="1009700"/>
                <a:gridCol w="2402475"/>
                <a:gridCol w="2365825"/>
                <a:gridCol w="1926000"/>
              </a:tblGrid>
              <a:tr h="35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S. No.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Title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Contributor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Summary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621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WiFi networks and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malware epidemiology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Hao Hua,b, Steven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Myersb, Vittoria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Colizzac, and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Alessandro Vespignani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This article discusses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technology like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802.11n standard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with flaws is helping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 spreading malware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 the same exploit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be used on a wide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array of devices using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same standards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964" name="Google Shape;964;p35"/>
          <p:cNvGrpSpPr/>
          <p:nvPr/>
        </p:nvGrpSpPr>
        <p:grpSpPr>
          <a:xfrm>
            <a:off x="7256505" y="485351"/>
            <a:ext cx="1239903" cy="744541"/>
            <a:chOff x="2164425" y="1666775"/>
            <a:chExt cx="1063655" cy="638707"/>
          </a:xfrm>
        </p:grpSpPr>
        <p:sp>
          <p:nvSpPr>
            <p:cNvPr id="965" name="Google Shape;965;p35"/>
            <p:cNvSpPr/>
            <p:nvPr/>
          </p:nvSpPr>
          <p:spPr>
            <a:xfrm>
              <a:off x="2164425" y="1666775"/>
              <a:ext cx="568658" cy="560809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2681037" y="1676852"/>
              <a:ext cx="323210" cy="32306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2958844" y="2037602"/>
              <a:ext cx="269237" cy="267880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6"/>
          <p:cNvSpPr txBox="1"/>
          <p:nvPr>
            <p:ph type="title"/>
          </p:nvPr>
        </p:nvSpPr>
        <p:spPr>
          <a:xfrm>
            <a:off x="720000" y="445025"/>
            <a:ext cx="77040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>
                <a:solidFill>
                  <a:schemeClr val="accent1"/>
                </a:solidFill>
              </a:rPr>
              <a:t>SURVEY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73" name="Google Shape;973;p36"/>
          <p:cNvGrpSpPr/>
          <p:nvPr/>
        </p:nvGrpSpPr>
        <p:grpSpPr>
          <a:xfrm>
            <a:off x="7256505" y="485351"/>
            <a:ext cx="1239903" cy="744541"/>
            <a:chOff x="2164425" y="1666775"/>
            <a:chExt cx="1063655" cy="638707"/>
          </a:xfrm>
        </p:grpSpPr>
        <p:sp>
          <p:nvSpPr>
            <p:cNvPr id="974" name="Google Shape;974;p36"/>
            <p:cNvSpPr/>
            <p:nvPr/>
          </p:nvSpPr>
          <p:spPr>
            <a:xfrm>
              <a:off x="2164425" y="1666775"/>
              <a:ext cx="568658" cy="560809"/>
            </a:xfrm>
            <a:custGeom>
              <a:rect b="b" l="l" r="r" t="t"/>
              <a:pathLst>
                <a:path extrusionOk="0" h="11575" w="11737">
                  <a:moveTo>
                    <a:pt x="5871" y="2427"/>
                  </a:moveTo>
                  <a:cubicBezTo>
                    <a:pt x="6365" y="2427"/>
                    <a:pt x="6867" y="2536"/>
                    <a:pt x="7341" y="2767"/>
                  </a:cubicBezTo>
                  <a:cubicBezTo>
                    <a:pt x="9009" y="3581"/>
                    <a:pt x="9702" y="5593"/>
                    <a:pt x="8888" y="7261"/>
                  </a:cubicBezTo>
                  <a:cubicBezTo>
                    <a:pt x="8306" y="8455"/>
                    <a:pt x="7110" y="9149"/>
                    <a:pt x="5866" y="9149"/>
                  </a:cubicBezTo>
                  <a:cubicBezTo>
                    <a:pt x="5371" y="9149"/>
                    <a:pt x="4869" y="9039"/>
                    <a:pt x="4395" y="8808"/>
                  </a:cubicBezTo>
                  <a:cubicBezTo>
                    <a:pt x="2727" y="7996"/>
                    <a:pt x="2034" y="5983"/>
                    <a:pt x="2847" y="4316"/>
                  </a:cubicBezTo>
                  <a:cubicBezTo>
                    <a:pt x="3430" y="3121"/>
                    <a:pt x="4626" y="2427"/>
                    <a:pt x="5871" y="2427"/>
                  </a:cubicBezTo>
                  <a:close/>
                  <a:moveTo>
                    <a:pt x="5876" y="0"/>
                  </a:moveTo>
                  <a:cubicBezTo>
                    <a:pt x="5656" y="0"/>
                    <a:pt x="5435" y="13"/>
                    <a:pt x="5216" y="38"/>
                  </a:cubicBezTo>
                  <a:lnTo>
                    <a:pt x="5396" y="1154"/>
                  </a:lnTo>
                  <a:cubicBezTo>
                    <a:pt x="4968" y="1198"/>
                    <a:pt x="4549" y="1301"/>
                    <a:pt x="4149" y="1460"/>
                  </a:cubicBezTo>
                  <a:lnTo>
                    <a:pt x="3779" y="391"/>
                  </a:lnTo>
                  <a:cubicBezTo>
                    <a:pt x="2825" y="758"/>
                    <a:pt x="1988" y="1372"/>
                    <a:pt x="1351" y="2170"/>
                  </a:cubicBezTo>
                  <a:lnTo>
                    <a:pt x="2267" y="2832"/>
                  </a:lnTo>
                  <a:cubicBezTo>
                    <a:pt x="2036" y="3112"/>
                    <a:pt x="1838" y="3418"/>
                    <a:pt x="1677" y="3744"/>
                  </a:cubicBezTo>
                  <a:cubicBezTo>
                    <a:pt x="1647" y="3806"/>
                    <a:pt x="1624" y="3871"/>
                    <a:pt x="1597" y="3933"/>
                  </a:cubicBezTo>
                  <a:lnTo>
                    <a:pt x="578" y="3440"/>
                  </a:lnTo>
                  <a:cubicBezTo>
                    <a:pt x="159" y="4379"/>
                    <a:pt x="1" y="5413"/>
                    <a:pt x="118" y="6435"/>
                  </a:cubicBezTo>
                  <a:lnTo>
                    <a:pt x="1233" y="6255"/>
                  </a:lnTo>
                  <a:cubicBezTo>
                    <a:pt x="1278" y="6686"/>
                    <a:pt x="1381" y="7109"/>
                    <a:pt x="1542" y="7512"/>
                  </a:cubicBezTo>
                  <a:lnTo>
                    <a:pt x="474" y="7884"/>
                  </a:lnTo>
                  <a:cubicBezTo>
                    <a:pt x="846" y="8847"/>
                    <a:pt x="1471" y="9693"/>
                    <a:pt x="2285" y="10332"/>
                  </a:cubicBezTo>
                  <a:lnTo>
                    <a:pt x="2946" y="9417"/>
                  </a:lnTo>
                  <a:cubicBezTo>
                    <a:pt x="3217" y="9636"/>
                    <a:pt x="3512" y="9825"/>
                    <a:pt x="3824" y="9979"/>
                  </a:cubicBezTo>
                  <a:cubicBezTo>
                    <a:pt x="3897" y="10014"/>
                    <a:pt x="3971" y="10042"/>
                    <a:pt x="4045" y="10073"/>
                  </a:cubicBezTo>
                  <a:lnTo>
                    <a:pt x="3549" y="11090"/>
                  </a:lnTo>
                  <a:cubicBezTo>
                    <a:pt x="4279" y="11410"/>
                    <a:pt x="5066" y="11575"/>
                    <a:pt x="5858" y="11575"/>
                  </a:cubicBezTo>
                  <a:cubicBezTo>
                    <a:pt x="6084" y="11575"/>
                    <a:pt x="6310" y="11561"/>
                    <a:pt x="6535" y="11535"/>
                  </a:cubicBezTo>
                  <a:lnTo>
                    <a:pt x="6358" y="10421"/>
                  </a:lnTo>
                  <a:cubicBezTo>
                    <a:pt x="6788" y="10374"/>
                    <a:pt x="7208" y="10269"/>
                    <a:pt x="7609" y="10108"/>
                  </a:cubicBezTo>
                  <a:lnTo>
                    <a:pt x="7977" y="11176"/>
                  </a:lnTo>
                  <a:cubicBezTo>
                    <a:pt x="8932" y="10805"/>
                    <a:pt x="9770" y="10185"/>
                    <a:pt x="10405" y="9379"/>
                  </a:cubicBezTo>
                  <a:lnTo>
                    <a:pt x="9492" y="8717"/>
                  </a:lnTo>
                  <a:cubicBezTo>
                    <a:pt x="9714" y="8444"/>
                    <a:pt x="9904" y="8148"/>
                    <a:pt x="10059" y="7832"/>
                  </a:cubicBezTo>
                  <a:cubicBezTo>
                    <a:pt x="10094" y="7761"/>
                    <a:pt x="10120" y="7688"/>
                    <a:pt x="10151" y="7616"/>
                  </a:cubicBezTo>
                  <a:lnTo>
                    <a:pt x="11162" y="8123"/>
                  </a:lnTo>
                  <a:cubicBezTo>
                    <a:pt x="11580" y="7181"/>
                    <a:pt x="11737" y="6144"/>
                    <a:pt x="11615" y="5120"/>
                  </a:cubicBezTo>
                  <a:lnTo>
                    <a:pt x="11615" y="5120"/>
                  </a:lnTo>
                  <a:lnTo>
                    <a:pt x="10500" y="5297"/>
                  </a:lnTo>
                  <a:cubicBezTo>
                    <a:pt x="10454" y="4872"/>
                    <a:pt x="10351" y="4454"/>
                    <a:pt x="10191" y="4057"/>
                  </a:cubicBezTo>
                  <a:lnTo>
                    <a:pt x="11271" y="3718"/>
                  </a:lnTo>
                  <a:cubicBezTo>
                    <a:pt x="10899" y="2743"/>
                    <a:pt x="10270" y="1888"/>
                    <a:pt x="9450" y="1244"/>
                  </a:cubicBezTo>
                  <a:lnTo>
                    <a:pt x="8794" y="2162"/>
                  </a:lnTo>
                  <a:cubicBezTo>
                    <a:pt x="8522" y="1941"/>
                    <a:pt x="8226" y="1752"/>
                    <a:pt x="7912" y="1597"/>
                  </a:cubicBezTo>
                  <a:cubicBezTo>
                    <a:pt x="7836" y="1561"/>
                    <a:pt x="7760" y="1533"/>
                    <a:pt x="7684" y="1500"/>
                  </a:cubicBezTo>
                  <a:lnTo>
                    <a:pt x="8177" y="483"/>
                  </a:lnTo>
                  <a:cubicBezTo>
                    <a:pt x="7449" y="164"/>
                    <a:pt x="6666" y="0"/>
                    <a:pt x="5876" y="0"/>
                  </a:cubicBezTo>
                  <a:close/>
                </a:path>
              </a:pathLst>
            </a:custGeom>
            <a:solidFill>
              <a:srgbClr val="E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2681037" y="1676852"/>
              <a:ext cx="323210" cy="323065"/>
            </a:xfrm>
            <a:custGeom>
              <a:rect b="b" l="l" r="r" t="t"/>
              <a:pathLst>
                <a:path extrusionOk="0" h="6668" w="6671">
                  <a:moveTo>
                    <a:pt x="3353" y="1515"/>
                  </a:moveTo>
                  <a:cubicBezTo>
                    <a:pt x="3446" y="1515"/>
                    <a:pt x="3539" y="1523"/>
                    <a:pt x="3632" y="1537"/>
                  </a:cubicBezTo>
                  <a:cubicBezTo>
                    <a:pt x="4376" y="1655"/>
                    <a:pt x="4983" y="2242"/>
                    <a:pt x="5127" y="2981"/>
                  </a:cubicBezTo>
                  <a:cubicBezTo>
                    <a:pt x="5273" y="3728"/>
                    <a:pt x="4924" y="4505"/>
                    <a:pt x="4268" y="4892"/>
                  </a:cubicBezTo>
                  <a:cubicBezTo>
                    <a:pt x="3986" y="5059"/>
                    <a:pt x="3669" y="5139"/>
                    <a:pt x="3354" y="5139"/>
                  </a:cubicBezTo>
                  <a:cubicBezTo>
                    <a:pt x="2846" y="5139"/>
                    <a:pt x="2342" y="4931"/>
                    <a:pt x="1991" y="4536"/>
                  </a:cubicBezTo>
                  <a:cubicBezTo>
                    <a:pt x="1489" y="3972"/>
                    <a:pt x="1391" y="3132"/>
                    <a:pt x="1749" y="2468"/>
                  </a:cubicBezTo>
                  <a:cubicBezTo>
                    <a:pt x="2066" y="1879"/>
                    <a:pt x="2696" y="1515"/>
                    <a:pt x="3353" y="1515"/>
                  </a:cubicBezTo>
                  <a:close/>
                  <a:moveTo>
                    <a:pt x="2967" y="0"/>
                  </a:moveTo>
                  <a:cubicBezTo>
                    <a:pt x="2671" y="30"/>
                    <a:pt x="2381" y="101"/>
                    <a:pt x="2104" y="209"/>
                  </a:cubicBezTo>
                  <a:cubicBezTo>
                    <a:pt x="1970" y="263"/>
                    <a:pt x="1841" y="325"/>
                    <a:pt x="1716" y="396"/>
                  </a:cubicBezTo>
                  <a:lnTo>
                    <a:pt x="2133" y="1129"/>
                  </a:lnTo>
                  <a:cubicBezTo>
                    <a:pt x="1839" y="1293"/>
                    <a:pt x="1582" y="1515"/>
                    <a:pt x="1375" y="1781"/>
                  </a:cubicBezTo>
                  <a:lnTo>
                    <a:pt x="724" y="1237"/>
                  </a:lnTo>
                  <a:cubicBezTo>
                    <a:pt x="446" y="1586"/>
                    <a:pt x="237" y="1986"/>
                    <a:pt x="112" y="2413"/>
                  </a:cubicBezTo>
                  <a:lnTo>
                    <a:pt x="930" y="2637"/>
                  </a:lnTo>
                  <a:cubicBezTo>
                    <a:pt x="854" y="2892"/>
                    <a:pt x="821" y="3158"/>
                    <a:pt x="831" y="3424"/>
                  </a:cubicBezTo>
                  <a:cubicBezTo>
                    <a:pt x="833" y="3496"/>
                    <a:pt x="846" y="3565"/>
                    <a:pt x="855" y="3636"/>
                  </a:cubicBezTo>
                  <a:lnTo>
                    <a:pt x="0" y="3713"/>
                  </a:lnTo>
                  <a:cubicBezTo>
                    <a:pt x="52" y="4159"/>
                    <a:pt x="194" y="4591"/>
                    <a:pt x="418" y="4982"/>
                  </a:cubicBezTo>
                  <a:lnTo>
                    <a:pt x="1156" y="4558"/>
                  </a:lnTo>
                  <a:cubicBezTo>
                    <a:pt x="1321" y="4848"/>
                    <a:pt x="1542" y="5102"/>
                    <a:pt x="1805" y="5307"/>
                  </a:cubicBezTo>
                  <a:lnTo>
                    <a:pt x="1255" y="5967"/>
                  </a:lnTo>
                  <a:cubicBezTo>
                    <a:pt x="1580" y="6229"/>
                    <a:pt x="1952" y="6426"/>
                    <a:pt x="2351" y="6550"/>
                  </a:cubicBezTo>
                  <a:cubicBezTo>
                    <a:pt x="2377" y="6557"/>
                    <a:pt x="2403" y="6562"/>
                    <a:pt x="2429" y="6570"/>
                  </a:cubicBezTo>
                  <a:lnTo>
                    <a:pt x="2653" y="5746"/>
                  </a:lnTo>
                  <a:cubicBezTo>
                    <a:pt x="2872" y="5808"/>
                    <a:pt x="3099" y="5840"/>
                    <a:pt x="3326" y="5840"/>
                  </a:cubicBezTo>
                  <a:cubicBezTo>
                    <a:pt x="3432" y="5840"/>
                    <a:pt x="3539" y="5833"/>
                    <a:pt x="3645" y="5819"/>
                  </a:cubicBezTo>
                  <a:lnTo>
                    <a:pt x="3725" y="6668"/>
                  </a:lnTo>
                  <a:cubicBezTo>
                    <a:pt x="4165" y="6615"/>
                    <a:pt x="4590" y="6477"/>
                    <a:pt x="4977" y="6263"/>
                  </a:cubicBezTo>
                  <a:lnTo>
                    <a:pt x="4547" y="5532"/>
                  </a:lnTo>
                  <a:cubicBezTo>
                    <a:pt x="4846" y="5372"/>
                    <a:pt x="5110" y="5150"/>
                    <a:pt x="5321" y="4884"/>
                  </a:cubicBezTo>
                  <a:lnTo>
                    <a:pt x="5966" y="5429"/>
                  </a:lnTo>
                  <a:cubicBezTo>
                    <a:pt x="5989" y="5402"/>
                    <a:pt x="6012" y="5375"/>
                    <a:pt x="6034" y="5346"/>
                  </a:cubicBezTo>
                  <a:cubicBezTo>
                    <a:pt x="6280" y="5015"/>
                    <a:pt x="6462" y="4642"/>
                    <a:pt x="6569" y="4244"/>
                  </a:cubicBezTo>
                  <a:lnTo>
                    <a:pt x="5761" y="4025"/>
                  </a:lnTo>
                  <a:cubicBezTo>
                    <a:pt x="5852" y="3702"/>
                    <a:pt x="5878" y="3365"/>
                    <a:pt x="5839" y="3033"/>
                  </a:cubicBezTo>
                  <a:lnTo>
                    <a:pt x="6671" y="2972"/>
                  </a:lnTo>
                  <a:cubicBezTo>
                    <a:pt x="6622" y="2522"/>
                    <a:pt x="6483" y="2085"/>
                    <a:pt x="6264" y="1690"/>
                  </a:cubicBezTo>
                  <a:lnTo>
                    <a:pt x="5543" y="2107"/>
                  </a:lnTo>
                  <a:cubicBezTo>
                    <a:pt x="5383" y="1808"/>
                    <a:pt x="5160" y="1548"/>
                    <a:pt x="4887" y="1346"/>
                  </a:cubicBezTo>
                  <a:lnTo>
                    <a:pt x="5421" y="701"/>
                  </a:lnTo>
                  <a:cubicBezTo>
                    <a:pt x="5076" y="432"/>
                    <a:pt x="4681" y="231"/>
                    <a:pt x="4260" y="112"/>
                  </a:cubicBezTo>
                  <a:lnTo>
                    <a:pt x="4048" y="923"/>
                  </a:lnTo>
                  <a:cubicBezTo>
                    <a:pt x="3816" y="855"/>
                    <a:pt x="3577" y="821"/>
                    <a:pt x="3337" y="821"/>
                  </a:cubicBezTo>
                  <a:cubicBezTo>
                    <a:pt x="3239" y="821"/>
                    <a:pt x="3141" y="826"/>
                    <a:pt x="3044" y="838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rgbClr val="B7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958844" y="2037602"/>
              <a:ext cx="269237" cy="267880"/>
            </a:xfrm>
            <a:custGeom>
              <a:rect b="b" l="l" r="r" t="t"/>
              <a:pathLst>
                <a:path extrusionOk="0" h="5529" w="5557">
                  <a:moveTo>
                    <a:pt x="2786" y="1274"/>
                  </a:moveTo>
                  <a:cubicBezTo>
                    <a:pt x="3091" y="1274"/>
                    <a:pt x="3395" y="1366"/>
                    <a:pt x="3652" y="1547"/>
                  </a:cubicBezTo>
                  <a:cubicBezTo>
                    <a:pt x="4158" y="1906"/>
                    <a:pt x="4391" y="2560"/>
                    <a:pt x="4229" y="3158"/>
                  </a:cubicBezTo>
                  <a:cubicBezTo>
                    <a:pt x="4064" y="3763"/>
                    <a:pt x="3522" y="4209"/>
                    <a:pt x="2897" y="4255"/>
                  </a:cubicBezTo>
                  <a:cubicBezTo>
                    <a:pt x="2862" y="4258"/>
                    <a:pt x="2826" y="4259"/>
                    <a:pt x="2791" y="4259"/>
                  </a:cubicBezTo>
                  <a:cubicBezTo>
                    <a:pt x="2128" y="4259"/>
                    <a:pt x="1524" y="3807"/>
                    <a:pt x="1347" y="3160"/>
                  </a:cubicBezTo>
                  <a:cubicBezTo>
                    <a:pt x="1182" y="2562"/>
                    <a:pt x="1416" y="1907"/>
                    <a:pt x="1923" y="1546"/>
                  </a:cubicBezTo>
                  <a:cubicBezTo>
                    <a:pt x="2179" y="1365"/>
                    <a:pt x="2483" y="1274"/>
                    <a:pt x="2786" y="1274"/>
                  </a:cubicBezTo>
                  <a:close/>
                  <a:moveTo>
                    <a:pt x="2801" y="1"/>
                  </a:moveTo>
                  <a:cubicBezTo>
                    <a:pt x="2752" y="1"/>
                    <a:pt x="2702" y="2"/>
                    <a:pt x="2653" y="5"/>
                  </a:cubicBezTo>
                  <a:lnTo>
                    <a:pt x="2694" y="699"/>
                  </a:lnTo>
                  <a:cubicBezTo>
                    <a:pt x="2417" y="712"/>
                    <a:pt x="2146" y="782"/>
                    <a:pt x="1897" y="904"/>
                  </a:cubicBezTo>
                  <a:lnTo>
                    <a:pt x="1615" y="265"/>
                  </a:lnTo>
                  <a:cubicBezTo>
                    <a:pt x="1283" y="420"/>
                    <a:pt x="983" y="639"/>
                    <a:pt x="734" y="909"/>
                  </a:cubicBezTo>
                  <a:lnTo>
                    <a:pt x="1257" y="1371"/>
                  </a:lnTo>
                  <a:cubicBezTo>
                    <a:pt x="1108" y="1533"/>
                    <a:pt x="985" y="1717"/>
                    <a:pt x="895" y="1917"/>
                  </a:cubicBezTo>
                  <a:cubicBezTo>
                    <a:pt x="871" y="1971"/>
                    <a:pt x="856" y="2027"/>
                    <a:pt x="836" y="2082"/>
                  </a:cubicBezTo>
                  <a:lnTo>
                    <a:pt x="177" y="1827"/>
                  </a:lnTo>
                  <a:cubicBezTo>
                    <a:pt x="53" y="2176"/>
                    <a:pt x="0" y="2546"/>
                    <a:pt x="22" y="2916"/>
                  </a:cubicBezTo>
                  <a:lnTo>
                    <a:pt x="722" y="2871"/>
                  </a:lnTo>
                  <a:cubicBezTo>
                    <a:pt x="738" y="3146"/>
                    <a:pt x="807" y="3415"/>
                    <a:pt x="928" y="3662"/>
                  </a:cubicBezTo>
                  <a:lnTo>
                    <a:pt x="283" y="3948"/>
                  </a:lnTo>
                  <a:cubicBezTo>
                    <a:pt x="427" y="4260"/>
                    <a:pt x="628" y="4542"/>
                    <a:pt x="878" y="4779"/>
                  </a:cubicBezTo>
                  <a:cubicBezTo>
                    <a:pt x="894" y="4794"/>
                    <a:pt x="911" y="4807"/>
                    <a:pt x="928" y="4823"/>
                  </a:cubicBezTo>
                  <a:lnTo>
                    <a:pt x="1393" y="4297"/>
                  </a:lnTo>
                  <a:cubicBezTo>
                    <a:pt x="1598" y="4481"/>
                    <a:pt x="1838" y="4623"/>
                    <a:pt x="2099" y="4712"/>
                  </a:cubicBezTo>
                  <a:lnTo>
                    <a:pt x="1849" y="5367"/>
                  </a:lnTo>
                  <a:cubicBezTo>
                    <a:pt x="2152" y="5474"/>
                    <a:pt x="2470" y="5528"/>
                    <a:pt x="2791" y="5528"/>
                  </a:cubicBezTo>
                  <a:cubicBezTo>
                    <a:pt x="2834" y="5528"/>
                    <a:pt x="2877" y="5527"/>
                    <a:pt x="2920" y="5525"/>
                  </a:cubicBezTo>
                  <a:lnTo>
                    <a:pt x="2868" y="4829"/>
                  </a:lnTo>
                  <a:cubicBezTo>
                    <a:pt x="3149" y="4820"/>
                    <a:pt x="3423" y="4752"/>
                    <a:pt x="3677" y="4633"/>
                  </a:cubicBezTo>
                  <a:lnTo>
                    <a:pt x="3953" y="5272"/>
                  </a:lnTo>
                  <a:cubicBezTo>
                    <a:pt x="3980" y="5258"/>
                    <a:pt x="4008" y="5248"/>
                    <a:pt x="4035" y="5235"/>
                  </a:cubicBezTo>
                  <a:cubicBezTo>
                    <a:pt x="4337" y="5080"/>
                    <a:pt x="4607" y="4870"/>
                    <a:pt x="4832" y="4617"/>
                  </a:cubicBezTo>
                  <a:lnTo>
                    <a:pt x="4315" y="4160"/>
                  </a:lnTo>
                  <a:cubicBezTo>
                    <a:pt x="4500" y="3955"/>
                    <a:pt x="4643" y="3716"/>
                    <a:pt x="4735" y="3456"/>
                  </a:cubicBezTo>
                  <a:lnTo>
                    <a:pt x="5370" y="3715"/>
                  </a:lnTo>
                  <a:cubicBezTo>
                    <a:pt x="5500" y="3365"/>
                    <a:pt x="5557" y="2993"/>
                    <a:pt x="5539" y="2620"/>
                  </a:cubicBezTo>
                  <a:lnTo>
                    <a:pt x="5539" y="2620"/>
                  </a:lnTo>
                  <a:lnTo>
                    <a:pt x="4855" y="2665"/>
                  </a:lnTo>
                  <a:cubicBezTo>
                    <a:pt x="4845" y="2386"/>
                    <a:pt x="4775" y="2113"/>
                    <a:pt x="4649" y="1863"/>
                  </a:cubicBezTo>
                  <a:lnTo>
                    <a:pt x="5277" y="1583"/>
                  </a:lnTo>
                  <a:cubicBezTo>
                    <a:pt x="5121" y="1258"/>
                    <a:pt x="4902" y="967"/>
                    <a:pt x="4635" y="725"/>
                  </a:cubicBezTo>
                  <a:lnTo>
                    <a:pt x="4182" y="1245"/>
                  </a:lnTo>
                  <a:cubicBezTo>
                    <a:pt x="3977" y="1056"/>
                    <a:pt x="3736" y="911"/>
                    <a:pt x="3473" y="817"/>
                  </a:cubicBezTo>
                  <a:lnTo>
                    <a:pt x="3722" y="171"/>
                  </a:lnTo>
                  <a:cubicBezTo>
                    <a:pt x="3427" y="58"/>
                    <a:pt x="3115" y="1"/>
                    <a:pt x="2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77" name="Google Shape;977;p36"/>
          <p:cNvGraphicFramePr/>
          <p:nvPr/>
        </p:nvGraphicFramePr>
        <p:xfrm>
          <a:off x="720000" y="13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{B18FEEB3-B9FA-4F84-A29A-CABEA7FE40D4}</a:tableStyleId>
              </a:tblPr>
              <a:tblGrid>
                <a:gridCol w="1009700"/>
                <a:gridCol w="2402475"/>
                <a:gridCol w="2365825"/>
                <a:gridCol w="1926000"/>
              </a:tblGrid>
              <a:tr h="5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S. No.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Title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Contributor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Summary</a:t>
                      </a:r>
                      <a:endParaRPr b="1" sz="20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2682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Of Wifi Systems,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Protection Efficiency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K. Brima, I. Opurum, R. Zolotyi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This article showcases weaknesses in radios, potential attacks over the Internet, etc 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ical Hacking Workshop">
  <a:themeElements>
    <a:clrScheme name="Simple Light">
      <a:dk1>
        <a:srgbClr val="091B33"/>
      </a:dk1>
      <a:lt1>
        <a:srgbClr val="FFFFFF"/>
      </a:lt1>
      <a:dk2>
        <a:srgbClr val="6B49ED"/>
      </a:dk2>
      <a:lt2>
        <a:srgbClr val="C9CFFF"/>
      </a:lt2>
      <a:accent1>
        <a:srgbClr val="EC5A00"/>
      </a:accent1>
      <a:accent2>
        <a:srgbClr val="FFA403"/>
      </a:accent2>
      <a:accent3>
        <a:srgbClr val="EF9A60"/>
      </a:accent3>
      <a:accent4>
        <a:srgbClr val="FFE1E0"/>
      </a:accent4>
      <a:accent5>
        <a:srgbClr val="D9DDFF"/>
      </a:accent5>
      <a:accent6>
        <a:srgbClr val="FFFFFF"/>
      </a:accent6>
      <a:hlink>
        <a:srgbClr val="091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