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6858000" cy="9144000"/>
  <p:embeddedFontLst>
    <p:embeddedFont>
      <p:font typeface="Raleway"/>
      <p:regular r:id="rId20"/>
      <p:bold r:id="rId21"/>
      <p:italic r:id="rId22"/>
      <p:boldItalic r:id="rId23"/>
    </p:embeddedFont>
    <p:embeddedFont>
      <p:font typeface="Roboto"/>
      <p:regular r:id="rId24"/>
      <p:bold r:id="rId25"/>
      <p:italic r:id="rId26"/>
      <p:boldItalic r:id="rId27"/>
    </p:embeddedFont>
    <p:embeddedFont>
      <p:font typeface="Lato"/>
      <p:regular r:id="rId28"/>
      <p:bold r:id="rId29"/>
      <p:italic r:id="rId30"/>
      <p:boldItalic r:id="rId31"/>
    </p:embeddedFont>
    <p:embeddedFont>
      <p:font typeface="Gill Sans"/>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E76B5B1-2951-4CE9-9C1B-8EA0184678F4}">
  <a:tblStyle styleId="{2E76B5B1-2951-4CE9-9C1B-8EA0184678F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Roboto-regular.fntdata"/><Relationship Id="rId23" Type="http://schemas.openxmlformats.org/officeDocument/2006/relationships/font" Target="fonts/Raleway-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Lato-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6.xml"/><Relationship Id="rId33" Type="http://schemas.openxmlformats.org/officeDocument/2006/relationships/font" Target="fonts/GillSans-bold.fntdata"/><Relationship Id="rId10" Type="http://schemas.openxmlformats.org/officeDocument/2006/relationships/slide" Target="slides/slide5.xml"/><Relationship Id="rId32" Type="http://schemas.openxmlformats.org/officeDocument/2006/relationships/font" Target="fonts/GillSans-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4" name="Google Shape;8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db9154cbf5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db9154cbf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db9154cbf5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db9154cbf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db9154cbf5_1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db9154cbf5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db9154cbf5_1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db9154cbf5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3" name="Google Shape;10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db7e471141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db7e47114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db7e471141_0_7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db7e471141_0_7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db7e471141_0_8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db7e471141_0_8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db9154cbf5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db9154cbf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db9154cbf5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db9154cbf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12192000" cy="650400"/>
          </a:xfrm>
          <a:prstGeom prst="rect">
            <a:avLst/>
          </a:prstGeom>
          <a:solidFill>
            <a:schemeClr val="l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2"/>
          <p:cNvGrpSpPr/>
          <p:nvPr/>
        </p:nvGrpSpPr>
        <p:grpSpPr>
          <a:xfrm>
            <a:off x="1107036" y="1588427"/>
            <a:ext cx="994316" cy="61102"/>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2"/>
          <p:cNvSpPr txBox="1"/>
          <p:nvPr>
            <p:ph type="ctrTitle"/>
          </p:nvPr>
        </p:nvSpPr>
        <p:spPr>
          <a:xfrm>
            <a:off x="972600" y="1763267"/>
            <a:ext cx="10250700" cy="22197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5600"/>
              <a:buNone/>
              <a:defRPr sz="5600"/>
            </a:lvl1pPr>
            <a:lvl2pPr lvl="1" algn="l">
              <a:lnSpc>
                <a:spcPct val="100000"/>
              </a:lnSpc>
              <a:spcBef>
                <a:spcPts val="0"/>
              </a:spcBef>
              <a:spcAft>
                <a:spcPts val="0"/>
              </a:spcAft>
              <a:buSzPts val="5600"/>
              <a:buNone/>
              <a:defRPr sz="5600"/>
            </a:lvl2pPr>
            <a:lvl3pPr lvl="2" algn="l">
              <a:lnSpc>
                <a:spcPct val="100000"/>
              </a:lnSpc>
              <a:spcBef>
                <a:spcPts val="0"/>
              </a:spcBef>
              <a:spcAft>
                <a:spcPts val="0"/>
              </a:spcAft>
              <a:buSzPts val="5600"/>
              <a:buNone/>
              <a:defRPr sz="5600"/>
            </a:lvl3pPr>
            <a:lvl4pPr lvl="3" algn="l">
              <a:lnSpc>
                <a:spcPct val="100000"/>
              </a:lnSpc>
              <a:spcBef>
                <a:spcPts val="0"/>
              </a:spcBef>
              <a:spcAft>
                <a:spcPts val="0"/>
              </a:spcAft>
              <a:buSzPts val="5600"/>
              <a:buNone/>
              <a:defRPr sz="5600"/>
            </a:lvl4pPr>
            <a:lvl5pPr lvl="4" algn="l">
              <a:lnSpc>
                <a:spcPct val="100000"/>
              </a:lnSpc>
              <a:spcBef>
                <a:spcPts val="0"/>
              </a:spcBef>
              <a:spcAft>
                <a:spcPts val="0"/>
              </a:spcAft>
              <a:buSzPts val="5600"/>
              <a:buNone/>
              <a:defRPr sz="5600"/>
            </a:lvl5pPr>
            <a:lvl6pPr lvl="5" algn="l">
              <a:lnSpc>
                <a:spcPct val="100000"/>
              </a:lnSpc>
              <a:spcBef>
                <a:spcPts val="0"/>
              </a:spcBef>
              <a:spcAft>
                <a:spcPts val="0"/>
              </a:spcAft>
              <a:buSzPts val="5600"/>
              <a:buNone/>
              <a:defRPr sz="5600"/>
            </a:lvl6pPr>
            <a:lvl7pPr lvl="6" algn="l">
              <a:lnSpc>
                <a:spcPct val="100000"/>
              </a:lnSpc>
              <a:spcBef>
                <a:spcPts val="0"/>
              </a:spcBef>
              <a:spcAft>
                <a:spcPts val="0"/>
              </a:spcAft>
              <a:buSzPts val="5600"/>
              <a:buNone/>
              <a:defRPr sz="5600"/>
            </a:lvl7pPr>
            <a:lvl8pPr lvl="7" algn="l">
              <a:lnSpc>
                <a:spcPct val="100000"/>
              </a:lnSpc>
              <a:spcBef>
                <a:spcPts val="0"/>
              </a:spcBef>
              <a:spcAft>
                <a:spcPts val="0"/>
              </a:spcAft>
              <a:buSzPts val="5600"/>
              <a:buNone/>
              <a:defRPr sz="5600"/>
            </a:lvl8pPr>
            <a:lvl9pPr lvl="8" algn="l">
              <a:lnSpc>
                <a:spcPct val="100000"/>
              </a:lnSpc>
              <a:spcBef>
                <a:spcPts val="0"/>
              </a:spcBef>
              <a:spcAft>
                <a:spcPts val="0"/>
              </a:spcAft>
              <a:buSzPts val="5600"/>
              <a:buNone/>
              <a:defRPr sz="5600"/>
            </a:lvl9pPr>
          </a:lstStyle>
          <a:p/>
        </p:txBody>
      </p:sp>
      <p:sp>
        <p:nvSpPr>
          <p:cNvPr id="15" name="Google Shape;15;p2"/>
          <p:cNvSpPr txBox="1"/>
          <p:nvPr>
            <p:ph idx="1" type="subTitle"/>
          </p:nvPr>
        </p:nvSpPr>
        <p:spPr>
          <a:xfrm>
            <a:off x="972837" y="4230533"/>
            <a:ext cx="10250700" cy="7215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2100"/>
              <a:buNone/>
              <a:defRPr sz="2100"/>
            </a:lvl1pPr>
            <a:lvl2pPr lvl="1" algn="l">
              <a:lnSpc>
                <a:spcPct val="100000"/>
              </a:lnSpc>
              <a:spcBef>
                <a:spcPts val="0"/>
              </a:spcBef>
              <a:spcAft>
                <a:spcPts val="0"/>
              </a:spcAft>
              <a:buSzPts val="2100"/>
              <a:buNone/>
              <a:defRPr sz="2100"/>
            </a:lvl2pPr>
            <a:lvl3pPr lvl="2" algn="l">
              <a:lnSpc>
                <a:spcPct val="100000"/>
              </a:lnSpc>
              <a:spcBef>
                <a:spcPts val="0"/>
              </a:spcBef>
              <a:spcAft>
                <a:spcPts val="0"/>
              </a:spcAft>
              <a:buSzPts val="2100"/>
              <a:buNone/>
              <a:defRPr sz="2100"/>
            </a:lvl3pPr>
            <a:lvl4pPr lvl="3" algn="l">
              <a:lnSpc>
                <a:spcPct val="100000"/>
              </a:lnSpc>
              <a:spcBef>
                <a:spcPts val="0"/>
              </a:spcBef>
              <a:spcAft>
                <a:spcPts val="0"/>
              </a:spcAft>
              <a:buSzPts val="2100"/>
              <a:buNone/>
              <a:defRPr sz="2100"/>
            </a:lvl4pPr>
            <a:lvl5pPr lvl="4" algn="l">
              <a:lnSpc>
                <a:spcPct val="100000"/>
              </a:lnSpc>
              <a:spcBef>
                <a:spcPts val="0"/>
              </a:spcBef>
              <a:spcAft>
                <a:spcPts val="0"/>
              </a:spcAft>
              <a:buSzPts val="2100"/>
              <a:buNone/>
              <a:defRPr sz="2100"/>
            </a:lvl5pPr>
            <a:lvl6pPr lvl="5" algn="l">
              <a:lnSpc>
                <a:spcPct val="100000"/>
              </a:lnSpc>
              <a:spcBef>
                <a:spcPts val="0"/>
              </a:spcBef>
              <a:spcAft>
                <a:spcPts val="0"/>
              </a:spcAft>
              <a:buSzPts val="2100"/>
              <a:buNone/>
              <a:defRPr sz="2100"/>
            </a:lvl6pPr>
            <a:lvl7pPr lvl="6" algn="l">
              <a:lnSpc>
                <a:spcPct val="100000"/>
              </a:lnSpc>
              <a:spcBef>
                <a:spcPts val="0"/>
              </a:spcBef>
              <a:spcAft>
                <a:spcPts val="0"/>
              </a:spcAft>
              <a:buSzPts val="2100"/>
              <a:buNone/>
              <a:defRPr sz="2100"/>
            </a:lvl7pPr>
            <a:lvl8pPr lvl="7" algn="l">
              <a:lnSpc>
                <a:spcPct val="100000"/>
              </a:lnSpc>
              <a:spcBef>
                <a:spcPts val="0"/>
              </a:spcBef>
              <a:spcAft>
                <a:spcPts val="0"/>
              </a:spcAft>
              <a:buSzPts val="2100"/>
              <a:buNone/>
              <a:defRPr sz="2100"/>
            </a:lvl8pPr>
            <a:lvl9pPr lvl="8" algn="l">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1107036" y="5558926"/>
            <a:ext cx="994316" cy="61102"/>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 name="Google Shape;77;p11"/>
          <p:cNvSpPr txBox="1"/>
          <p:nvPr>
            <p:ph hasCustomPrompt="1" type="title"/>
          </p:nvPr>
        </p:nvSpPr>
        <p:spPr>
          <a:xfrm>
            <a:off x="972600" y="978600"/>
            <a:ext cx="10251300" cy="16596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Clr>
                <a:schemeClr val="lt1"/>
              </a:buClr>
              <a:buSzPts val="10700"/>
              <a:buNone/>
              <a:defRPr sz="10700">
                <a:solidFill>
                  <a:schemeClr val="lt1"/>
                </a:solidFill>
              </a:defRPr>
            </a:lvl1pPr>
            <a:lvl2pPr lvl="1" algn="l">
              <a:lnSpc>
                <a:spcPct val="100000"/>
              </a:lnSpc>
              <a:spcBef>
                <a:spcPts val="0"/>
              </a:spcBef>
              <a:spcAft>
                <a:spcPts val="0"/>
              </a:spcAft>
              <a:buClr>
                <a:schemeClr val="lt1"/>
              </a:buClr>
              <a:buSzPts val="10700"/>
              <a:buNone/>
              <a:defRPr sz="10700">
                <a:solidFill>
                  <a:schemeClr val="lt1"/>
                </a:solidFill>
              </a:defRPr>
            </a:lvl2pPr>
            <a:lvl3pPr lvl="2" algn="l">
              <a:lnSpc>
                <a:spcPct val="100000"/>
              </a:lnSpc>
              <a:spcBef>
                <a:spcPts val="0"/>
              </a:spcBef>
              <a:spcAft>
                <a:spcPts val="0"/>
              </a:spcAft>
              <a:buClr>
                <a:schemeClr val="lt1"/>
              </a:buClr>
              <a:buSzPts val="10700"/>
              <a:buNone/>
              <a:defRPr sz="10700">
                <a:solidFill>
                  <a:schemeClr val="lt1"/>
                </a:solidFill>
              </a:defRPr>
            </a:lvl3pPr>
            <a:lvl4pPr lvl="3" algn="l">
              <a:lnSpc>
                <a:spcPct val="100000"/>
              </a:lnSpc>
              <a:spcBef>
                <a:spcPts val="0"/>
              </a:spcBef>
              <a:spcAft>
                <a:spcPts val="0"/>
              </a:spcAft>
              <a:buClr>
                <a:schemeClr val="lt1"/>
              </a:buClr>
              <a:buSzPts val="10700"/>
              <a:buNone/>
              <a:defRPr sz="10700">
                <a:solidFill>
                  <a:schemeClr val="lt1"/>
                </a:solidFill>
              </a:defRPr>
            </a:lvl4pPr>
            <a:lvl5pPr lvl="4" algn="l">
              <a:lnSpc>
                <a:spcPct val="100000"/>
              </a:lnSpc>
              <a:spcBef>
                <a:spcPts val="0"/>
              </a:spcBef>
              <a:spcAft>
                <a:spcPts val="0"/>
              </a:spcAft>
              <a:buClr>
                <a:schemeClr val="lt1"/>
              </a:buClr>
              <a:buSzPts val="10700"/>
              <a:buNone/>
              <a:defRPr sz="10700">
                <a:solidFill>
                  <a:schemeClr val="lt1"/>
                </a:solidFill>
              </a:defRPr>
            </a:lvl5pPr>
            <a:lvl6pPr lvl="5" algn="l">
              <a:lnSpc>
                <a:spcPct val="100000"/>
              </a:lnSpc>
              <a:spcBef>
                <a:spcPts val="0"/>
              </a:spcBef>
              <a:spcAft>
                <a:spcPts val="0"/>
              </a:spcAft>
              <a:buClr>
                <a:schemeClr val="lt1"/>
              </a:buClr>
              <a:buSzPts val="10700"/>
              <a:buNone/>
              <a:defRPr sz="10700">
                <a:solidFill>
                  <a:schemeClr val="lt1"/>
                </a:solidFill>
              </a:defRPr>
            </a:lvl6pPr>
            <a:lvl7pPr lvl="6" algn="l">
              <a:lnSpc>
                <a:spcPct val="100000"/>
              </a:lnSpc>
              <a:spcBef>
                <a:spcPts val="0"/>
              </a:spcBef>
              <a:spcAft>
                <a:spcPts val="0"/>
              </a:spcAft>
              <a:buClr>
                <a:schemeClr val="lt1"/>
              </a:buClr>
              <a:buSzPts val="10700"/>
              <a:buNone/>
              <a:defRPr sz="10700">
                <a:solidFill>
                  <a:schemeClr val="lt1"/>
                </a:solidFill>
              </a:defRPr>
            </a:lvl7pPr>
            <a:lvl8pPr lvl="7" algn="l">
              <a:lnSpc>
                <a:spcPct val="100000"/>
              </a:lnSpc>
              <a:spcBef>
                <a:spcPts val="0"/>
              </a:spcBef>
              <a:spcAft>
                <a:spcPts val="0"/>
              </a:spcAft>
              <a:buClr>
                <a:schemeClr val="lt1"/>
              </a:buClr>
              <a:buSzPts val="10700"/>
              <a:buNone/>
              <a:defRPr sz="10700">
                <a:solidFill>
                  <a:schemeClr val="lt1"/>
                </a:solidFill>
              </a:defRPr>
            </a:lvl8pPr>
            <a:lvl9pPr lvl="8" algn="l">
              <a:lnSpc>
                <a:spcPct val="100000"/>
              </a:lnSpc>
              <a:spcBef>
                <a:spcPts val="0"/>
              </a:spcBef>
              <a:spcAft>
                <a:spcPts val="0"/>
              </a:spcAft>
              <a:buClr>
                <a:schemeClr val="lt1"/>
              </a:buClr>
              <a:buSzPts val="10700"/>
              <a:buNone/>
              <a:defRPr sz="10700">
                <a:solidFill>
                  <a:schemeClr val="lt1"/>
                </a:solidFill>
              </a:defRPr>
            </a:lvl9pPr>
          </a:lstStyle>
          <a:p>
            <a:r>
              <a:t>xx%</a:t>
            </a:r>
          </a:p>
        </p:txBody>
      </p:sp>
      <p:sp>
        <p:nvSpPr>
          <p:cNvPr id="78" name="Google Shape;78;p11"/>
          <p:cNvSpPr txBox="1"/>
          <p:nvPr>
            <p:ph idx="1" type="body"/>
          </p:nvPr>
        </p:nvSpPr>
        <p:spPr>
          <a:xfrm>
            <a:off x="972600" y="3030517"/>
            <a:ext cx="10251300" cy="2107200"/>
          </a:xfrm>
          <a:prstGeom prst="rect">
            <a:avLst/>
          </a:prstGeom>
          <a:noFill/>
          <a:ln>
            <a:noFill/>
          </a:ln>
        </p:spPr>
        <p:txBody>
          <a:bodyPr anchorCtr="0" anchor="t" bIns="121900" lIns="121900" spcFirstLastPara="1" rIns="121900" wrap="square" tIns="121900">
            <a:normAutofit/>
          </a:bodyPr>
          <a:lstStyle>
            <a:lvl1pPr indent="-336550" lvl="0" marL="457200" algn="l">
              <a:lnSpc>
                <a:spcPct val="115000"/>
              </a:lnSpc>
              <a:spcBef>
                <a:spcPts val="0"/>
              </a:spcBef>
              <a:spcAft>
                <a:spcPts val="0"/>
              </a:spcAft>
              <a:buClr>
                <a:schemeClr val="lt1"/>
              </a:buClr>
              <a:buSzPts val="1700"/>
              <a:buChar char="●"/>
              <a:defRPr>
                <a:solidFill>
                  <a:schemeClr val="lt1"/>
                </a:solidFill>
              </a:defRPr>
            </a:lvl1pPr>
            <a:lvl2pPr indent="-323850" lvl="1" marL="914400" algn="l">
              <a:lnSpc>
                <a:spcPct val="115000"/>
              </a:lnSpc>
              <a:spcBef>
                <a:spcPts val="0"/>
              </a:spcBef>
              <a:spcAft>
                <a:spcPts val="0"/>
              </a:spcAft>
              <a:buClr>
                <a:schemeClr val="lt1"/>
              </a:buClr>
              <a:buSzPts val="1500"/>
              <a:buChar char="○"/>
              <a:defRPr>
                <a:solidFill>
                  <a:schemeClr val="lt1"/>
                </a:solidFill>
              </a:defRPr>
            </a:lvl2pPr>
            <a:lvl3pPr indent="-323850" lvl="2" marL="1371600" algn="l">
              <a:lnSpc>
                <a:spcPct val="115000"/>
              </a:lnSpc>
              <a:spcBef>
                <a:spcPts val="0"/>
              </a:spcBef>
              <a:spcAft>
                <a:spcPts val="0"/>
              </a:spcAft>
              <a:buClr>
                <a:schemeClr val="lt1"/>
              </a:buClr>
              <a:buSzPts val="1500"/>
              <a:buChar char="■"/>
              <a:defRPr>
                <a:solidFill>
                  <a:schemeClr val="lt1"/>
                </a:solidFill>
              </a:defRPr>
            </a:lvl3pPr>
            <a:lvl4pPr indent="-323850" lvl="3" marL="1828800" algn="l">
              <a:lnSpc>
                <a:spcPct val="115000"/>
              </a:lnSpc>
              <a:spcBef>
                <a:spcPts val="0"/>
              </a:spcBef>
              <a:spcAft>
                <a:spcPts val="0"/>
              </a:spcAft>
              <a:buClr>
                <a:schemeClr val="lt1"/>
              </a:buClr>
              <a:buSzPts val="1500"/>
              <a:buChar char="●"/>
              <a:defRPr>
                <a:solidFill>
                  <a:schemeClr val="lt1"/>
                </a:solidFill>
              </a:defRPr>
            </a:lvl4pPr>
            <a:lvl5pPr indent="-323850" lvl="4" marL="2286000" algn="l">
              <a:lnSpc>
                <a:spcPct val="115000"/>
              </a:lnSpc>
              <a:spcBef>
                <a:spcPts val="0"/>
              </a:spcBef>
              <a:spcAft>
                <a:spcPts val="0"/>
              </a:spcAft>
              <a:buClr>
                <a:schemeClr val="lt1"/>
              </a:buClr>
              <a:buSzPts val="1500"/>
              <a:buChar char="○"/>
              <a:defRPr>
                <a:solidFill>
                  <a:schemeClr val="lt1"/>
                </a:solidFill>
              </a:defRPr>
            </a:lvl5pPr>
            <a:lvl6pPr indent="-323850" lvl="5" marL="2743200" algn="l">
              <a:lnSpc>
                <a:spcPct val="115000"/>
              </a:lnSpc>
              <a:spcBef>
                <a:spcPts val="0"/>
              </a:spcBef>
              <a:spcAft>
                <a:spcPts val="0"/>
              </a:spcAft>
              <a:buClr>
                <a:schemeClr val="lt1"/>
              </a:buClr>
              <a:buSzPts val="1500"/>
              <a:buChar char="■"/>
              <a:defRPr>
                <a:solidFill>
                  <a:schemeClr val="lt1"/>
                </a:solidFill>
              </a:defRPr>
            </a:lvl6pPr>
            <a:lvl7pPr indent="-323850" lvl="6" marL="3200400" algn="l">
              <a:lnSpc>
                <a:spcPct val="115000"/>
              </a:lnSpc>
              <a:spcBef>
                <a:spcPts val="0"/>
              </a:spcBef>
              <a:spcAft>
                <a:spcPts val="0"/>
              </a:spcAft>
              <a:buClr>
                <a:schemeClr val="lt1"/>
              </a:buClr>
              <a:buSzPts val="1500"/>
              <a:buChar char="●"/>
              <a:defRPr>
                <a:solidFill>
                  <a:schemeClr val="lt1"/>
                </a:solidFill>
              </a:defRPr>
            </a:lvl7pPr>
            <a:lvl8pPr indent="-323850" lvl="7" marL="3657600" algn="l">
              <a:lnSpc>
                <a:spcPct val="115000"/>
              </a:lnSpc>
              <a:spcBef>
                <a:spcPts val="0"/>
              </a:spcBef>
              <a:spcAft>
                <a:spcPts val="0"/>
              </a:spcAft>
              <a:buClr>
                <a:schemeClr val="lt1"/>
              </a:buClr>
              <a:buSzPts val="1500"/>
              <a:buChar char="○"/>
              <a:defRPr>
                <a:solidFill>
                  <a:schemeClr val="lt1"/>
                </a:solidFill>
              </a:defRPr>
            </a:lvl8pPr>
            <a:lvl9pPr indent="-323850" lvl="8" marL="4114800" algn="l">
              <a:lnSpc>
                <a:spcPct val="115000"/>
              </a:lnSpc>
              <a:spcBef>
                <a:spcPts val="0"/>
              </a:spcBef>
              <a:spcAft>
                <a:spcPts val="0"/>
              </a:spcAft>
              <a:buClr>
                <a:schemeClr val="lt1"/>
              </a:buClr>
              <a:buSzPts val="1500"/>
              <a:buChar char="■"/>
              <a:defRPr>
                <a:solidFill>
                  <a:schemeClr val="lt1"/>
                </a:solidFill>
              </a:defRPr>
            </a:lvl9pPr>
          </a:lstStyle>
          <a:p/>
        </p:txBody>
      </p:sp>
      <p:sp>
        <p:nvSpPr>
          <p:cNvPr id="79" name="Google Shape;79;p11"/>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3"/>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 name="Google Shape;19;p3"/>
          <p:cNvGrpSpPr/>
          <p:nvPr/>
        </p:nvGrpSpPr>
        <p:grpSpPr>
          <a:xfrm>
            <a:off x="1107036" y="1588427"/>
            <a:ext cx="994316" cy="61102"/>
            <a:chOff x="4580561" y="2589004"/>
            <a:chExt cx="1064464" cy="25200"/>
          </a:xfrm>
        </p:grpSpPr>
        <p:sp>
          <p:nvSpPr>
            <p:cNvPr id="20" name="Google Shape;20;p3"/>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3"/>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 name="Google Shape;22;p3"/>
          <p:cNvSpPr txBox="1"/>
          <p:nvPr>
            <p:ph type="title"/>
          </p:nvPr>
        </p:nvSpPr>
        <p:spPr>
          <a:xfrm>
            <a:off x="972600" y="1758200"/>
            <a:ext cx="10251600" cy="7137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3500"/>
              <a:buNone/>
              <a:defRPr sz="3500"/>
            </a:lvl1pPr>
            <a:lvl2pPr lvl="1" algn="l">
              <a:lnSpc>
                <a:spcPct val="100000"/>
              </a:lnSpc>
              <a:spcBef>
                <a:spcPts val="0"/>
              </a:spcBef>
              <a:spcAft>
                <a:spcPts val="0"/>
              </a:spcAft>
              <a:buSzPts val="3500"/>
              <a:buNone/>
              <a:defRPr sz="3500"/>
            </a:lvl2pPr>
            <a:lvl3pPr lvl="2" algn="l">
              <a:lnSpc>
                <a:spcPct val="100000"/>
              </a:lnSpc>
              <a:spcBef>
                <a:spcPts val="0"/>
              </a:spcBef>
              <a:spcAft>
                <a:spcPts val="0"/>
              </a:spcAft>
              <a:buSzPts val="3500"/>
              <a:buNone/>
              <a:defRPr sz="3500"/>
            </a:lvl3pPr>
            <a:lvl4pPr lvl="3" algn="l">
              <a:lnSpc>
                <a:spcPct val="100000"/>
              </a:lnSpc>
              <a:spcBef>
                <a:spcPts val="0"/>
              </a:spcBef>
              <a:spcAft>
                <a:spcPts val="0"/>
              </a:spcAft>
              <a:buSzPts val="3500"/>
              <a:buNone/>
              <a:defRPr sz="3500"/>
            </a:lvl4pPr>
            <a:lvl5pPr lvl="4" algn="l">
              <a:lnSpc>
                <a:spcPct val="100000"/>
              </a:lnSpc>
              <a:spcBef>
                <a:spcPts val="0"/>
              </a:spcBef>
              <a:spcAft>
                <a:spcPts val="0"/>
              </a:spcAft>
              <a:buSzPts val="3500"/>
              <a:buNone/>
              <a:defRPr sz="3500"/>
            </a:lvl5pPr>
            <a:lvl6pPr lvl="5" algn="l">
              <a:lnSpc>
                <a:spcPct val="100000"/>
              </a:lnSpc>
              <a:spcBef>
                <a:spcPts val="0"/>
              </a:spcBef>
              <a:spcAft>
                <a:spcPts val="0"/>
              </a:spcAft>
              <a:buSzPts val="3500"/>
              <a:buNone/>
              <a:defRPr sz="3500"/>
            </a:lvl6pPr>
            <a:lvl7pPr lvl="6" algn="l">
              <a:lnSpc>
                <a:spcPct val="100000"/>
              </a:lnSpc>
              <a:spcBef>
                <a:spcPts val="0"/>
              </a:spcBef>
              <a:spcAft>
                <a:spcPts val="0"/>
              </a:spcAft>
              <a:buSzPts val="3500"/>
              <a:buNone/>
              <a:defRPr sz="3500"/>
            </a:lvl7pPr>
            <a:lvl8pPr lvl="7" algn="l">
              <a:lnSpc>
                <a:spcPct val="100000"/>
              </a:lnSpc>
              <a:spcBef>
                <a:spcPts val="0"/>
              </a:spcBef>
              <a:spcAft>
                <a:spcPts val="0"/>
              </a:spcAft>
              <a:buSzPts val="3500"/>
              <a:buNone/>
              <a:defRPr sz="3500"/>
            </a:lvl8pPr>
            <a:lvl9pPr lvl="8" algn="l">
              <a:lnSpc>
                <a:spcPct val="100000"/>
              </a:lnSpc>
              <a:spcBef>
                <a:spcPts val="0"/>
              </a:spcBef>
              <a:spcAft>
                <a:spcPts val="0"/>
              </a:spcAft>
              <a:buSzPts val="3500"/>
              <a:buNone/>
              <a:defRPr sz="3500"/>
            </a:lvl9pPr>
          </a:lstStyle>
          <a:p/>
        </p:txBody>
      </p:sp>
      <p:sp>
        <p:nvSpPr>
          <p:cNvPr id="23" name="Google Shape;23;p3"/>
          <p:cNvSpPr txBox="1"/>
          <p:nvPr>
            <p:ph idx="1" type="body"/>
          </p:nvPr>
        </p:nvSpPr>
        <p:spPr>
          <a:xfrm>
            <a:off x="972600" y="2771833"/>
            <a:ext cx="10251600" cy="3014700"/>
          </a:xfrm>
          <a:prstGeom prst="rect">
            <a:avLst/>
          </a:prstGeom>
          <a:noFill/>
          <a:ln>
            <a:noFill/>
          </a:ln>
        </p:spPr>
        <p:txBody>
          <a:bodyPr anchorCtr="0" anchor="t" bIns="121900" lIns="121900" spcFirstLastPara="1" rIns="121900" wrap="square" tIns="121900">
            <a:norm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0"/>
              </a:spcBef>
              <a:spcAft>
                <a:spcPts val="0"/>
              </a:spcAft>
              <a:buSzPts val="1500"/>
              <a:buChar char="○"/>
              <a:defRPr/>
            </a:lvl2pPr>
            <a:lvl3pPr indent="-323850" lvl="2" marL="1371600" algn="l">
              <a:lnSpc>
                <a:spcPct val="115000"/>
              </a:lnSpc>
              <a:spcBef>
                <a:spcPts val="0"/>
              </a:spcBef>
              <a:spcAft>
                <a:spcPts val="0"/>
              </a:spcAft>
              <a:buSzPts val="1500"/>
              <a:buChar char="■"/>
              <a:defRPr/>
            </a:lvl3pPr>
            <a:lvl4pPr indent="-323850" lvl="3" marL="1828800" algn="l">
              <a:lnSpc>
                <a:spcPct val="115000"/>
              </a:lnSpc>
              <a:spcBef>
                <a:spcPts val="0"/>
              </a:spcBef>
              <a:spcAft>
                <a:spcPts val="0"/>
              </a:spcAft>
              <a:buSzPts val="1500"/>
              <a:buChar char="●"/>
              <a:defRPr/>
            </a:lvl4pPr>
            <a:lvl5pPr indent="-323850" lvl="4" marL="2286000" algn="l">
              <a:lnSpc>
                <a:spcPct val="115000"/>
              </a:lnSpc>
              <a:spcBef>
                <a:spcPts val="0"/>
              </a:spcBef>
              <a:spcAft>
                <a:spcPts val="0"/>
              </a:spcAft>
              <a:buSzPts val="1500"/>
              <a:buChar char="○"/>
              <a:defRPr/>
            </a:lvl5pPr>
            <a:lvl6pPr indent="-323850" lvl="5" marL="2743200" algn="l">
              <a:lnSpc>
                <a:spcPct val="115000"/>
              </a:lnSpc>
              <a:spcBef>
                <a:spcPts val="0"/>
              </a:spcBef>
              <a:spcAft>
                <a:spcPts val="0"/>
              </a:spcAft>
              <a:buSzPts val="1500"/>
              <a:buChar char="■"/>
              <a:defRPr/>
            </a:lvl6pPr>
            <a:lvl7pPr indent="-323850" lvl="6" marL="3200400" algn="l">
              <a:lnSpc>
                <a:spcPct val="115000"/>
              </a:lnSpc>
              <a:spcBef>
                <a:spcPts val="0"/>
              </a:spcBef>
              <a:spcAft>
                <a:spcPts val="0"/>
              </a:spcAft>
              <a:buSzPts val="1500"/>
              <a:buChar char="●"/>
              <a:defRPr/>
            </a:lvl7pPr>
            <a:lvl8pPr indent="-323850" lvl="7" marL="3657600" algn="l">
              <a:lnSpc>
                <a:spcPct val="115000"/>
              </a:lnSpc>
              <a:spcBef>
                <a:spcPts val="0"/>
              </a:spcBef>
              <a:spcAft>
                <a:spcPts val="0"/>
              </a:spcAft>
              <a:buSzPts val="1500"/>
              <a:buChar char="○"/>
              <a:defRPr/>
            </a:lvl8pPr>
            <a:lvl9pPr indent="-323850" lvl="8" marL="4114800" algn="l">
              <a:lnSpc>
                <a:spcPct val="115000"/>
              </a:lnSpc>
              <a:spcBef>
                <a:spcPts val="0"/>
              </a:spcBef>
              <a:spcAft>
                <a:spcPts val="0"/>
              </a:spcAft>
              <a:buSzPts val="1500"/>
              <a:buChar char="■"/>
              <a:defRPr/>
            </a:lvl9pPr>
          </a:lstStyle>
          <a:p/>
        </p:txBody>
      </p:sp>
      <p:sp>
        <p:nvSpPr>
          <p:cNvPr id="24" name="Google Shape;24;p3"/>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5" name="Shape 25"/>
        <p:cNvGrpSpPr/>
        <p:nvPr/>
      </p:nvGrpSpPr>
      <p:grpSpPr>
        <a:xfrm>
          <a:off x="0" y="0"/>
          <a:ext cx="0" cy="0"/>
          <a:chOff x="0" y="0"/>
          <a:chExt cx="0" cy="0"/>
        </a:xfrm>
      </p:grpSpPr>
      <p:grpSp>
        <p:nvGrpSpPr>
          <p:cNvPr id="26" name="Google Shape;26;p4"/>
          <p:cNvGrpSpPr/>
          <p:nvPr/>
        </p:nvGrpSpPr>
        <p:grpSpPr>
          <a:xfrm>
            <a:off x="1107036" y="1588427"/>
            <a:ext cx="994316" cy="61102"/>
            <a:chOff x="4580561" y="2589004"/>
            <a:chExt cx="1064464" cy="25200"/>
          </a:xfrm>
        </p:grpSpPr>
        <p:sp>
          <p:nvSpPr>
            <p:cNvPr id="27" name="Google Shape;27;p4"/>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4"/>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 name="Google Shape;29;p4"/>
          <p:cNvSpPr txBox="1"/>
          <p:nvPr>
            <p:ph type="title"/>
          </p:nvPr>
        </p:nvSpPr>
        <p:spPr>
          <a:xfrm>
            <a:off x="972600" y="1763267"/>
            <a:ext cx="10251300" cy="20247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30" name="Google Shape;30;p4"/>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 name="Google Shape;33;p5"/>
          <p:cNvGrpSpPr/>
          <p:nvPr/>
        </p:nvGrpSpPr>
        <p:grpSpPr>
          <a:xfrm>
            <a:off x="1107036" y="1588427"/>
            <a:ext cx="994316" cy="61102"/>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5"/>
          <p:cNvSpPr txBox="1"/>
          <p:nvPr>
            <p:ph type="title"/>
          </p:nvPr>
        </p:nvSpPr>
        <p:spPr>
          <a:xfrm>
            <a:off x="972600" y="1758200"/>
            <a:ext cx="10251300" cy="7137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3500"/>
              <a:buNone/>
              <a:defRPr sz="3500"/>
            </a:lvl1pPr>
            <a:lvl2pPr lvl="1" algn="l">
              <a:lnSpc>
                <a:spcPct val="100000"/>
              </a:lnSpc>
              <a:spcBef>
                <a:spcPts val="0"/>
              </a:spcBef>
              <a:spcAft>
                <a:spcPts val="0"/>
              </a:spcAft>
              <a:buSzPts val="3500"/>
              <a:buNone/>
              <a:defRPr sz="3500"/>
            </a:lvl2pPr>
            <a:lvl3pPr lvl="2" algn="l">
              <a:lnSpc>
                <a:spcPct val="100000"/>
              </a:lnSpc>
              <a:spcBef>
                <a:spcPts val="0"/>
              </a:spcBef>
              <a:spcAft>
                <a:spcPts val="0"/>
              </a:spcAft>
              <a:buSzPts val="3500"/>
              <a:buNone/>
              <a:defRPr sz="3500"/>
            </a:lvl3pPr>
            <a:lvl4pPr lvl="3" algn="l">
              <a:lnSpc>
                <a:spcPct val="100000"/>
              </a:lnSpc>
              <a:spcBef>
                <a:spcPts val="0"/>
              </a:spcBef>
              <a:spcAft>
                <a:spcPts val="0"/>
              </a:spcAft>
              <a:buSzPts val="3500"/>
              <a:buNone/>
              <a:defRPr sz="3500"/>
            </a:lvl4pPr>
            <a:lvl5pPr lvl="4" algn="l">
              <a:lnSpc>
                <a:spcPct val="100000"/>
              </a:lnSpc>
              <a:spcBef>
                <a:spcPts val="0"/>
              </a:spcBef>
              <a:spcAft>
                <a:spcPts val="0"/>
              </a:spcAft>
              <a:buSzPts val="3500"/>
              <a:buNone/>
              <a:defRPr sz="3500"/>
            </a:lvl5pPr>
            <a:lvl6pPr lvl="5" algn="l">
              <a:lnSpc>
                <a:spcPct val="100000"/>
              </a:lnSpc>
              <a:spcBef>
                <a:spcPts val="0"/>
              </a:spcBef>
              <a:spcAft>
                <a:spcPts val="0"/>
              </a:spcAft>
              <a:buSzPts val="3500"/>
              <a:buNone/>
              <a:defRPr sz="3500"/>
            </a:lvl6pPr>
            <a:lvl7pPr lvl="6" algn="l">
              <a:lnSpc>
                <a:spcPct val="100000"/>
              </a:lnSpc>
              <a:spcBef>
                <a:spcPts val="0"/>
              </a:spcBef>
              <a:spcAft>
                <a:spcPts val="0"/>
              </a:spcAft>
              <a:buSzPts val="3500"/>
              <a:buNone/>
              <a:defRPr sz="3500"/>
            </a:lvl7pPr>
            <a:lvl8pPr lvl="7" algn="l">
              <a:lnSpc>
                <a:spcPct val="100000"/>
              </a:lnSpc>
              <a:spcBef>
                <a:spcPts val="0"/>
              </a:spcBef>
              <a:spcAft>
                <a:spcPts val="0"/>
              </a:spcAft>
              <a:buSzPts val="3500"/>
              <a:buNone/>
              <a:defRPr sz="3500"/>
            </a:lvl8pPr>
            <a:lvl9pPr lvl="8" algn="l">
              <a:lnSpc>
                <a:spcPct val="100000"/>
              </a:lnSpc>
              <a:spcBef>
                <a:spcPts val="0"/>
              </a:spcBef>
              <a:spcAft>
                <a:spcPts val="0"/>
              </a:spcAft>
              <a:buSzPts val="3500"/>
              <a:buNone/>
              <a:defRPr sz="3500"/>
            </a:lvl9pPr>
          </a:lstStyle>
          <a:p/>
        </p:txBody>
      </p:sp>
      <p:sp>
        <p:nvSpPr>
          <p:cNvPr id="37" name="Google Shape;37;p5"/>
          <p:cNvSpPr txBox="1"/>
          <p:nvPr>
            <p:ph idx="1" type="body"/>
          </p:nvPr>
        </p:nvSpPr>
        <p:spPr>
          <a:xfrm>
            <a:off x="972434" y="2771833"/>
            <a:ext cx="5032500" cy="3014700"/>
          </a:xfrm>
          <a:prstGeom prst="rect">
            <a:avLst/>
          </a:prstGeom>
          <a:noFill/>
          <a:ln>
            <a:noFill/>
          </a:ln>
        </p:spPr>
        <p:txBody>
          <a:bodyPr anchorCtr="0" anchor="t" bIns="121900" lIns="121900" spcFirstLastPara="1" rIns="121900" wrap="square" tIns="121900">
            <a:norm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0"/>
              </a:spcBef>
              <a:spcAft>
                <a:spcPts val="0"/>
              </a:spcAft>
              <a:buSzPts val="1500"/>
              <a:buChar char="○"/>
              <a:defRPr/>
            </a:lvl2pPr>
            <a:lvl3pPr indent="-323850" lvl="2" marL="1371600" algn="l">
              <a:lnSpc>
                <a:spcPct val="115000"/>
              </a:lnSpc>
              <a:spcBef>
                <a:spcPts val="0"/>
              </a:spcBef>
              <a:spcAft>
                <a:spcPts val="0"/>
              </a:spcAft>
              <a:buSzPts val="1500"/>
              <a:buChar char="■"/>
              <a:defRPr/>
            </a:lvl3pPr>
            <a:lvl4pPr indent="-323850" lvl="3" marL="1828800" algn="l">
              <a:lnSpc>
                <a:spcPct val="115000"/>
              </a:lnSpc>
              <a:spcBef>
                <a:spcPts val="0"/>
              </a:spcBef>
              <a:spcAft>
                <a:spcPts val="0"/>
              </a:spcAft>
              <a:buSzPts val="1500"/>
              <a:buChar char="●"/>
              <a:defRPr/>
            </a:lvl4pPr>
            <a:lvl5pPr indent="-323850" lvl="4" marL="2286000" algn="l">
              <a:lnSpc>
                <a:spcPct val="115000"/>
              </a:lnSpc>
              <a:spcBef>
                <a:spcPts val="0"/>
              </a:spcBef>
              <a:spcAft>
                <a:spcPts val="0"/>
              </a:spcAft>
              <a:buSzPts val="1500"/>
              <a:buChar char="○"/>
              <a:defRPr/>
            </a:lvl5pPr>
            <a:lvl6pPr indent="-323850" lvl="5" marL="2743200" algn="l">
              <a:lnSpc>
                <a:spcPct val="115000"/>
              </a:lnSpc>
              <a:spcBef>
                <a:spcPts val="0"/>
              </a:spcBef>
              <a:spcAft>
                <a:spcPts val="0"/>
              </a:spcAft>
              <a:buSzPts val="1500"/>
              <a:buChar char="■"/>
              <a:defRPr/>
            </a:lvl6pPr>
            <a:lvl7pPr indent="-323850" lvl="6" marL="3200400" algn="l">
              <a:lnSpc>
                <a:spcPct val="115000"/>
              </a:lnSpc>
              <a:spcBef>
                <a:spcPts val="0"/>
              </a:spcBef>
              <a:spcAft>
                <a:spcPts val="0"/>
              </a:spcAft>
              <a:buSzPts val="1500"/>
              <a:buChar char="●"/>
              <a:defRPr/>
            </a:lvl7pPr>
            <a:lvl8pPr indent="-323850" lvl="7" marL="3657600" algn="l">
              <a:lnSpc>
                <a:spcPct val="115000"/>
              </a:lnSpc>
              <a:spcBef>
                <a:spcPts val="0"/>
              </a:spcBef>
              <a:spcAft>
                <a:spcPts val="0"/>
              </a:spcAft>
              <a:buSzPts val="1500"/>
              <a:buChar char="○"/>
              <a:defRPr/>
            </a:lvl8pPr>
            <a:lvl9pPr indent="-323850" lvl="8" marL="4114800" algn="l">
              <a:lnSpc>
                <a:spcPct val="115000"/>
              </a:lnSpc>
              <a:spcBef>
                <a:spcPts val="0"/>
              </a:spcBef>
              <a:spcAft>
                <a:spcPts val="0"/>
              </a:spcAft>
              <a:buSzPts val="1500"/>
              <a:buChar char="■"/>
              <a:defRPr/>
            </a:lvl9pPr>
          </a:lstStyle>
          <a:p/>
        </p:txBody>
      </p:sp>
      <p:sp>
        <p:nvSpPr>
          <p:cNvPr id="38" name="Google Shape;38;p5"/>
          <p:cNvSpPr txBox="1"/>
          <p:nvPr>
            <p:ph idx="2" type="body"/>
          </p:nvPr>
        </p:nvSpPr>
        <p:spPr>
          <a:xfrm>
            <a:off x="6191471" y="2771833"/>
            <a:ext cx="5032500" cy="3014700"/>
          </a:xfrm>
          <a:prstGeom prst="rect">
            <a:avLst/>
          </a:prstGeom>
          <a:noFill/>
          <a:ln>
            <a:noFill/>
          </a:ln>
        </p:spPr>
        <p:txBody>
          <a:bodyPr anchorCtr="0" anchor="t" bIns="121900" lIns="121900" spcFirstLastPara="1" rIns="121900" wrap="square" tIns="121900">
            <a:norm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0"/>
              </a:spcBef>
              <a:spcAft>
                <a:spcPts val="0"/>
              </a:spcAft>
              <a:buSzPts val="1500"/>
              <a:buChar char="○"/>
              <a:defRPr/>
            </a:lvl2pPr>
            <a:lvl3pPr indent="-323850" lvl="2" marL="1371600" algn="l">
              <a:lnSpc>
                <a:spcPct val="115000"/>
              </a:lnSpc>
              <a:spcBef>
                <a:spcPts val="0"/>
              </a:spcBef>
              <a:spcAft>
                <a:spcPts val="0"/>
              </a:spcAft>
              <a:buSzPts val="1500"/>
              <a:buChar char="■"/>
              <a:defRPr/>
            </a:lvl3pPr>
            <a:lvl4pPr indent="-323850" lvl="3" marL="1828800" algn="l">
              <a:lnSpc>
                <a:spcPct val="115000"/>
              </a:lnSpc>
              <a:spcBef>
                <a:spcPts val="0"/>
              </a:spcBef>
              <a:spcAft>
                <a:spcPts val="0"/>
              </a:spcAft>
              <a:buSzPts val="1500"/>
              <a:buChar char="●"/>
              <a:defRPr/>
            </a:lvl4pPr>
            <a:lvl5pPr indent="-323850" lvl="4" marL="2286000" algn="l">
              <a:lnSpc>
                <a:spcPct val="115000"/>
              </a:lnSpc>
              <a:spcBef>
                <a:spcPts val="0"/>
              </a:spcBef>
              <a:spcAft>
                <a:spcPts val="0"/>
              </a:spcAft>
              <a:buSzPts val="1500"/>
              <a:buChar char="○"/>
              <a:defRPr/>
            </a:lvl5pPr>
            <a:lvl6pPr indent="-323850" lvl="5" marL="2743200" algn="l">
              <a:lnSpc>
                <a:spcPct val="115000"/>
              </a:lnSpc>
              <a:spcBef>
                <a:spcPts val="0"/>
              </a:spcBef>
              <a:spcAft>
                <a:spcPts val="0"/>
              </a:spcAft>
              <a:buSzPts val="1500"/>
              <a:buChar char="■"/>
              <a:defRPr/>
            </a:lvl6pPr>
            <a:lvl7pPr indent="-323850" lvl="6" marL="3200400" algn="l">
              <a:lnSpc>
                <a:spcPct val="115000"/>
              </a:lnSpc>
              <a:spcBef>
                <a:spcPts val="0"/>
              </a:spcBef>
              <a:spcAft>
                <a:spcPts val="0"/>
              </a:spcAft>
              <a:buSzPts val="1500"/>
              <a:buChar char="●"/>
              <a:defRPr/>
            </a:lvl7pPr>
            <a:lvl8pPr indent="-323850" lvl="7" marL="3657600" algn="l">
              <a:lnSpc>
                <a:spcPct val="115000"/>
              </a:lnSpc>
              <a:spcBef>
                <a:spcPts val="0"/>
              </a:spcBef>
              <a:spcAft>
                <a:spcPts val="0"/>
              </a:spcAft>
              <a:buSzPts val="1500"/>
              <a:buChar char="○"/>
              <a:defRPr/>
            </a:lvl8pPr>
            <a:lvl9pPr indent="-323850" lvl="8" marL="4114800" algn="l">
              <a:lnSpc>
                <a:spcPct val="115000"/>
              </a:lnSpc>
              <a:spcBef>
                <a:spcPts val="0"/>
              </a:spcBef>
              <a:spcAft>
                <a:spcPts val="0"/>
              </a:spcAft>
              <a:buSzPts val="1500"/>
              <a:buChar char="■"/>
              <a:defRPr/>
            </a:lvl9pPr>
          </a:lstStyle>
          <a:p/>
        </p:txBody>
      </p:sp>
      <p:sp>
        <p:nvSpPr>
          <p:cNvPr id="39" name="Google Shape;39;p5"/>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2" name="Google Shape;42;p6"/>
          <p:cNvGrpSpPr/>
          <p:nvPr/>
        </p:nvGrpSpPr>
        <p:grpSpPr>
          <a:xfrm>
            <a:off x="1107036" y="1588427"/>
            <a:ext cx="994316" cy="61102"/>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 name="Google Shape;45;p6"/>
          <p:cNvSpPr txBox="1"/>
          <p:nvPr>
            <p:ph type="title"/>
          </p:nvPr>
        </p:nvSpPr>
        <p:spPr>
          <a:xfrm>
            <a:off x="972600" y="1758200"/>
            <a:ext cx="10251300" cy="7137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3500"/>
              <a:buNone/>
              <a:defRPr sz="3500"/>
            </a:lvl1pPr>
            <a:lvl2pPr lvl="1" algn="l">
              <a:lnSpc>
                <a:spcPct val="100000"/>
              </a:lnSpc>
              <a:spcBef>
                <a:spcPts val="0"/>
              </a:spcBef>
              <a:spcAft>
                <a:spcPts val="0"/>
              </a:spcAft>
              <a:buSzPts val="3500"/>
              <a:buNone/>
              <a:defRPr sz="3500"/>
            </a:lvl2pPr>
            <a:lvl3pPr lvl="2" algn="l">
              <a:lnSpc>
                <a:spcPct val="100000"/>
              </a:lnSpc>
              <a:spcBef>
                <a:spcPts val="0"/>
              </a:spcBef>
              <a:spcAft>
                <a:spcPts val="0"/>
              </a:spcAft>
              <a:buSzPts val="3500"/>
              <a:buNone/>
              <a:defRPr sz="3500"/>
            </a:lvl3pPr>
            <a:lvl4pPr lvl="3" algn="l">
              <a:lnSpc>
                <a:spcPct val="100000"/>
              </a:lnSpc>
              <a:spcBef>
                <a:spcPts val="0"/>
              </a:spcBef>
              <a:spcAft>
                <a:spcPts val="0"/>
              </a:spcAft>
              <a:buSzPts val="3500"/>
              <a:buNone/>
              <a:defRPr sz="3500"/>
            </a:lvl4pPr>
            <a:lvl5pPr lvl="4" algn="l">
              <a:lnSpc>
                <a:spcPct val="100000"/>
              </a:lnSpc>
              <a:spcBef>
                <a:spcPts val="0"/>
              </a:spcBef>
              <a:spcAft>
                <a:spcPts val="0"/>
              </a:spcAft>
              <a:buSzPts val="3500"/>
              <a:buNone/>
              <a:defRPr sz="3500"/>
            </a:lvl5pPr>
            <a:lvl6pPr lvl="5" algn="l">
              <a:lnSpc>
                <a:spcPct val="100000"/>
              </a:lnSpc>
              <a:spcBef>
                <a:spcPts val="0"/>
              </a:spcBef>
              <a:spcAft>
                <a:spcPts val="0"/>
              </a:spcAft>
              <a:buSzPts val="3500"/>
              <a:buNone/>
              <a:defRPr sz="3500"/>
            </a:lvl6pPr>
            <a:lvl7pPr lvl="6" algn="l">
              <a:lnSpc>
                <a:spcPct val="100000"/>
              </a:lnSpc>
              <a:spcBef>
                <a:spcPts val="0"/>
              </a:spcBef>
              <a:spcAft>
                <a:spcPts val="0"/>
              </a:spcAft>
              <a:buSzPts val="3500"/>
              <a:buNone/>
              <a:defRPr sz="3500"/>
            </a:lvl7pPr>
            <a:lvl8pPr lvl="7" algn="l">
              <a:lnSpc>
                <a:spcPct val="100000"/>
              </a:lnSpc>
              <a:spcBef>
                <a:spcPts val="0"/>
              </a:spcBef>
              <a:spcAft>
                <a:spcPts val="0"/>
              </a:spcAft>
              <a:buSzPts val="3500"/>
              <a:buNone/>
              <a:defRPr sz="3500"/>
            </a:lvl8pPr>
            <a:lvl9pPr lvl="8" algn="l">
              <a:lnSpc>
                <a:spcPct val="100000"/>
              </a:lnSpc>
              <a:spcBef>
                <a:spcPts val="0"/>
              </a:spcBef>
              <a:spcAft>
                <a:spcPts val="0"/>
              </a:spcAft>
              <a:buSzPts val="3500"/>
              <a:buNone/>
              <a:defRPr sz="3500"/>
            </a:lvl9pPr>
          </a:lstStyle>
          <a:p/>
        </p:txBody>
      </p:sp>
      <p:sp>
        <p:nvSpPr>
          <p:cNvPr id="46" name="Google Shape;46;p6"/>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9" name="Google Shape;49;p7"/>
          <p:cNvGrpSpPr/>
          <p:nvPr/>
        </p:nvGrpSpPr>
        <p:grpSpPr>
          <a:xfrm>
            <a:off x="1107036" y="1588427"/>
            <a:ext cx="994316" cy="61102"/>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7"/>
          <p:cNvSpPr txBox="1"/>
          <p:nvPr>
            <p:ph type="title"/>
          </p:nvPr>
        </p:nvSpPr>
        <p:spPr>
          <a:xfrm>
            <a:off x="973333" y="1758200"/>
            <a:ext cx="4401300" cy="18420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3500"/>
              <a:buNone/>
              <a:defRPr sz="3500"/>
            </a:lvl1pPr>
            <a:lvl2pPr lvl="1" algn="l">
              <a:lnSpc>
                <a:spcPct val="100000"/>
              </a:lnSpc>
              <a:spcBef>
                <a:spcPts val="0"/>
              </a:spcBef>
              <a:spcAft>
                <a:spcPts val="0"/>
              </a:spcAft>
              <a:buSzPts val="3500"/>
              <a:buNone/>
              <a:defRPr sz="3500"/>
            </a:lvl2pPr>
            <a:lvl3pPr lvl="2" algn="l">
              <a:lnSpc>
                <a:spcPct val="100000"/>
              </a:lnSpc>
              <a:spcBef>
                <a:spcPts val="0"/>
              </a:spcBef>
              <a:spcAft>
                <a:spcPts val="0"/>
              </a:spcAft>
              <a:buSzPts val="3500"/>
              <a:buNone/>
              <a:defRPr sz="3500"/>
            </a:lvl3pPr>
            <a:lvl4pPr lvl="3" algn="l">
              <a:lnSpc>
                <a:spcPct val="100000"/>
              </a:lnSpc>
              <a:spcBef>
                <a:spcPts val="0"/>
              </a:spcBef>
              <a:spcAft>
                <a:spcPts val="0"/>
              </a:spcAft>
              <a:buSzPts val="3500"/>
              <a:buNone/>
              <a:defRPr sz="3500"/>
            </a:lvl4pPr>
            <a:lvl5pPr lvl="4" algn="l">
              <a:lnSpc>
                <a:spcPct val="100000"/>
              </a:lnSpc>
              <a:spcBef>
                <a:spcPts val="0"/>
              </a:spcBef>
              <a:spcAft>
                <a:spcPts val="0"/>
              </a:spcAft>
              <a:buSzPts val="3500"/>
              <a:buNone/>
              <a:defRPr sz="3500"/>
            </a:lvl5pPr>
            <a:lvl6pPr lvl="5" algn="l">
              <a:lnSpc>
                <a:spcPct val="100000"/>
              </a:lnSpc>
              <a:spcBef>
                <a:spcPts val="0"/>
              </a:spcBef>
              <a:spcAft>
                <a:spcPts val="0"/>
              </a:spcAft>
              <a:buSzPts val="3500"/>
              <a:buNone/>
              <a:defRPr sz="3500"/>
            </a:lvl6pPr>
            <a:lvl7pPr lvl="6" algn="l">
              <a:lnSpc>
                <a:spcPct val="100000"/>
              </a:lnSpc>
              <a:spcBef>
                <a:spcPts val="0"/>
              </a:spcBef>
              <a:spcAft>
                <a:spcPts val="0"/>
              </a:spcAft>
              <a:buSzPts val="3500"/>
              <a:buNone/>
              <a:defRPr sz="3500"/>
            </a:lvl7pPr>
            <a:lvl8pPr lvl="7" algn="l">
              <a:lnSpc>
                <a:spcPct val="100000"/>
              </a:lnSpc>
              <a:spcBef>
                <a:spcPts val="0"/>
              </a:spcBef>
              <a:spcAft>
                <a:spcPts val="0"/>
              </a:spcAft>
              <a:buSzPts val="3500"/>
              <a:buNone/>
              <a:defRPr sz="3500"/>
            </a:lvl8pPr>
            <a:lvl9pPr lvl="8" algn="l">
              <a:lnSpc>
                <a:spcPct val="100000"/>
              </a:lnSpc>
              <a:spcBef>
                <a:spcPts val="0"/>
              </a:spcBef>
              <a:spcAft>
                <a:spcPts val="0"/>
              </a:spcAft>
              <a:buSzPts val="3500"/>
              <a:buNone/>
              <a:defRPr sz="3500"/>
            </a:lvl9pPr>
          </a:lstStyle>
          <a:p/>
        </p:txBody>
      </p:sp>
      <p:sp>
        <p:nvSpPr>
          <p:cNvPr id="53" name="Google Shape;53;p7"/>
          <p:cNvSpPr txBox="1"/>
          <p:nvPr>
            <p:ph idx="1" type="body"/>
          </p:nvPr>
        </p:nvSpPr>
        <p:spPr>
          <a:xfrm>
            <a:off x="961633" y="3708967"/>
            <a:ext cx="4401300" cy="2130000"/>
          </a:xfrm>
          <a:prstGeom prst="rect">
            <a:avLst/>
          </a:prstGeom>
          <a:noFill/>
          <a:ln>
            <a:noFill/>
          </a:ln>
        </p:spPr>
        <p:txBody>
          <a:bodyPr anchorCtr="0" anchor="t" bIns="121900" lIns="121900" spcFirstLastPara="1" rIns="121900" wrap="square" tIns="121900">
            <a:norm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0"/>
              </a:spcBef>
              <a:spcAft>
                <a:spcPts val="0"/>
              </a:spcAft>
              <a:buSzPts val="1500"/>
              <a:buChar char="○"/>
              <a:defRPr/>
            </a:lvl2pPr>
            <a:lvl3pPr indent="-323850" lvl="2" marL="1371600" algn="l">
              <a:lnSpc>
                <a:spcPct val="115000"/>
              </a:lnSpc>
              <a:spcBef>
                <a:spcPts val="0"/>
              </a:spcBef>
              <a:spcAft>
                <a:spcPts val="0"/>
              </a:spcAft>
              <a:buSzPts val="1500"/>
              <a:buChar char="■"/>
              <a:defRPr/>
            </a:lvl3pPr>
            <a:lvl4pPr indent="-323850" lvl="3" marL="1828800" algn="l">
              <a:lnSpc>
                <a:spcPct val="115000"/>
              </a:lnSpc>
              <a:spcBef>
                <a:spcPts val="0"/>
              </a:spcBef>
              <a:spcAft>
                <a:spcPts val="0"/>
              </a:spcAft>
              <a:buSzPts val="1500"/>
              <a:buChar char="●"/>
              <a:defRPr/>
            </a:lvl4pPr>
            <a:lvl5pPr indent="-323850" lvl="4" marL="2286000" algn="l">
              <a:lnSpc>
                <a:spcPct val="115000"/>
              </a:lnSpc>
              <a:spcBef>
                <a:spcPts val="0"/>
              </a:spcBef>
              <a:spcAft>
                <a:spcPts val="0"/>
              </a:spcAft>
              <a:buSzPts val="1500"/>
              <a:buChar char="○"/>
              <a:defRPr/>
            </a:lvl5pPr>
            <a:lvl6pPr indent="-323850" lvl="5" marL="2743200" algn="l">
              <a:lnSpc>
                <a:spcPct val="115000"/>
              </a:lnSpc>
              <a:spcBef>
                <a:spcPts val="0"/>
              </a:spcBef>
              <a:spcAft>
                <a:spcPts val="0"/>
              </a:spcAft>
              <a:buSzPts val="1500"/>
              <a:buChar char="■"/>
              <a:defRPr/>
            </a:lvl6pPr>
            <a:lvl7pPr indent="-323850" lvl="6" marL="3200400" algn="l">
              <a:lnSpc>
                <a:spcPct val="115000"/>
              </a:lnSpc>
              <a:spcBef>
                <a:spcPts val="0"/>
              </a:spcBef>
              <a:spcAft>
                <a:spcPts val="0"/>
              </a:spcAft>
              <a:buSzPts val="1500"/>
              <a:buChar char="●"/>
              <a:defRPr/>
            </a:lvl7pPr>
            <a:lvl8pPr indent="-323850" lvl="7" marL="3657600" algn="l">
              <a:lnSpc>
                <a:spcPct val="115000"/>
              </a:lnSpc>
              <a:spcBef>
                <a:spcPts val="0"/>
              </a:spcBef>
              <a:spcAft>
                <a:spcPts val="0"/>
              </a:spcAft>
              <a:buSzPts val="1500"/>
              <a:buChar char="○"/>
              <a:defRPr/>
            </a:lvl8pPr>
            <a:lvl9pPr indent="-323850" lvl="8" marL="4114800" algn="l">
              <a:lnSpc>
                <a:spcPct val="115000"/>
              </a:lnSpc>
              <a:spcBef>
                <a:spcPts val="0"/>
              </a:spcBef>
              <a:spcAft>
                <a:spcPts val="0"/>
              </a:spcAft>
              <a:buSzPts val="1500"/>
              <a:buChar char="■"/>
              <a:defRPr/>
            </a:lvl9pPr>
          </a:lstStyle>
          <a:p/>
        </p:txBody>
      </p:sp>
      <p:sp>
        <p:nvSpPr>
          <p:cNvPr id="54" name="Google Shape;54;p7"/>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1107036" y="5558926"/>
            <a:ext cx="994316" cy="61102"/>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 name="Google Shape;59;p8"/>
          <p:cNvSpPr txBox="1"/>
          <p:nvPr>
            <p:ph type="title"/>
          </p:nvPr>
        </p:nvSpPr>
        <p:spPr>
          <a:xfrm>
            <a:off x="972600" y="1152400"/>
            <a:ext cx="9361500" cy="3980100"/>
          </a:xfrm>
          <a:prstGeom prst="rect">
            <a:avLst/>
          </a:prstGeom>
          <a:noFill/>
          <a:ln>
            <a:noFill/>
          </a:ln>
        </p:spPr>
        <p:txBody>
          <a:bodyPr anchorCtr="0" anchor="ctr" bIns="121900" lIns="121900" spcFirstLastPara="1" rIns="121900" wrap="square" tIns="121900">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60" name="Google Shape;60;p8"/>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 name="Google Shape;63;p9"/>
          <p:cNvGrpSpPr/>
          <p:nvPr/>
        </p:nvGrpSpPr>
        <p:grpSpPr>
          <a:xfrm>
            <a:off x="1107036" y="1588427"/>
            <a:ext cx="994316" cy="61102"/>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p9"/>
          <p:cNvSpPr txBox="1"/>
          <p:nvPr>
            <p:ph type="title"/>
          </p:nvPr>
        </p:nvSpPr>
        <p:spPr>
          <a:xfrm>
            <a:off x="973333" y="1758200"/>
            <a:ext cx="4401300" cy="22497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3500"/>
              <a:buNone/>
              <a:defRPr sz="3500"/>
            </a:lvl1pPr>
            <a:lvl2pPr lvl="1" algn="l">
              <a:lnSpc>
                <a:spcPct val="100000"/>
              </a:lnSpc>
              <a:spcBef>
                <a:spcPts val="0"/>
              </a:spcBef>
              <a:spcAft>
                <a:spcPts val="0"/>
              </a:spcAft>
              <a:buSzPts val="3500"/>
              <a:buNone/>
              <a:defRPr sz="3500"/>
            </a:lvl2pPr>
            <a:lvl3pPr lvl="2" algn="l">
              <a:lnSpc>
                <a:spcPct val="100000"/>
              </a:lnSpc>
              <a:spcBef>
                <a:spcPts val="0"/>
              </a:spcBef>
              <a:spcAft>
                <a:spcPts val="0"/>
              </a:spcAft>
              <a:buSzPts val="3500"/>
              <a:buNone/>
              <a:defRPr sz="3500"/>
            </a:lvl3pPr>
            <a:lvl4pPr lvl="3" algn="l">
              <a:lnSpc>
                <a:spcPct val="100000"/>
              </a:lnSpc>
              <a:spcBef>
                <a:spcPts val="0"/>
              </a:spcBef>
              <a:spcAft>
                <a:spcPts val="0"/>
              </a:spcAft>
              <a:buSzPts val="3500"/>
              <a:buNone/>
              <a:defRPr sz="3500"/>
            </a:lvl4pPr>
            <a:lvl5pPr lvl="4" algn="l">
              <a:lnSpc>
                <a:spcPct val="100000"/>
              </a:lnSpc>
              <a:spcBef>
                <a:spcPts val="0"/>
              </a:spcBef>
              <a:spcAft>
                <a:spcPts val="0"/>
              </a:spcAft>
              <a:buSzPts val="3500"/>
              <a:buNone/>
              <a:defRPr sz="3500"/>
            </a:lvl5pPr>
            <a:lvl6pPr lvl="5" algn="l">
              <a:lnSpc>
                <a:spcPct val="100000"/>
              </a:lnSpc>
              <a:spcBef>
                <a:spcPts val="0"/>
              </a:spcBef>
              <a:spcAft>
                <a:spcPts val="0"/>
              </a:spcAft>
              <a:buSzPts val="3500"/>
              <a:buNone/>
              <a:defRPr sz="3500"/>
            </a:lvl6pPr>
            <a:lvl7pPr lvl="6" algn="l">
              <a:lnSpc>
                <a:spcPct val="100000"/>
              </a:lnSpc>
              <a:spcBef>
                <a:spcPts val="0"/>
              </a:spcBef>
              <a:spcAft>
                <a:spcPts val="0"/>
              </a:spcAft>
              <a:buSzPts val="3500"/>
              <a:buNone/>
              <a:defRPr sz="3500"/>
            </a:lvl7pPr>
            <a:lvl8pPr lvl="7" algn="l">
              <a:lnSpc>
                <a:spcPct val="100000"/>
              </a:lnSpc>
              <a:spcBef>
                <a:spcPts val="0"/>
              </a:spcBef>
              <a:spcAft>
                <a:spcPts val="0"/>
              </a:spcAft>
              <a:buSzPts val="3500"/>
              <a:buNone/>
              <a:defRPr sz="3500"/>
            </a:lvl8pPr>
            <a:lvl9pPr lvl="8" algn="l">
              <a:lnSpc>
                <a:spcPct val="100000"/>
              </a:lnSpc>
              <a:spcBef>
                <a:spcPts val="0"/>
              </a:spcBef>
              <a:spcAft>
                <a:spcPts val="0"/>
              </a:spcAft>
              <a:buSzPts val="3500"/>
              <a:buNone/>
              <a:defRPr sz="3500"/>
            </a:lvl9pPr>
          </a:lstStyle>
          <a:p/>
        </p:txBody>
      </p:sp>
      <p:sp>
        <p:nvSpPr>
          <p:cNvPr id="67" name="Google Shape;67;p9"/>
          <p:cNvSpPr txBox="1"/>
          <p:nvPr>
            <p:ph idx="1" type="subTitle"/>
          </p:nvPr>
        </p:nvSpPr>
        <p:spPr>
          <a:xfrm>
            <a:off x="966600" y="4215367"/>
            <a:ext cx="4401300" cy="10119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2100"/>
              <a:buNone/>
              <a:defRPr sz="2100"/>
            </a:lvl1pPr>
            <a:lvl2pPr lvl="1" algn="l">
              <a:lnSpc>
                <a:spcPct val="100000"/>
              </a:lnSpc>
              <a:spcBef>
                <a:spcPts val="0"/>
              </a:spcBef>
              <a:spcAft>
                <a:spcPts val="0"/>
              </a:spcAft>
              <a:buSzPts val="2100"/>
              <a:buNone/>
              <a:defRPr sz="2100"/>
            </a:lvl2pPr>
            <a:lvl3pPr lvl="2" algn="l">
              <a:lnSpc>
                <a:spcPct val="100000"/>
              </a:lnSpc>
              <a:spcBef>
                <a:spcPts val="0"/>
              </a:spcBef>
              <a:spcAft>
                <a:spcPts val="0"/>
              </a:spcAft>
              <a:buSzPts val="2100"/>
              <a:buNone/>
              <a:defRPr sz="2100"/>
            </a:lvl3pPr>
            <a:lvl4pPr lvl="3" algn="l">
              <a:lnSpc>
                <a:spcPct val="100000"/>
              </a:lnSpc>
              <a:spcBef>
                <a:spcPts val="0"/>
              </a:spcBef>
              <a:spcAft>
                <a:spcPts val="0"/>
              </a:spcAft>
              <a:buSzPts val="2100"/>
              <a:buNone/>
              <a:defRPr sz="2100"/>
            </a:lvl4pPr>
            <a:lvl5pPr lvl="4" algn="l">
              <a:lnSpc>
                <a:spcPct val="100000"/>
              </a:lnSpc>
              <a:spcBef>
                <a:spcPts val="0"/>
              </a:spcBef>
              <a:spcAft>
                <a:spcPts val="0"/>
              </a:spcAft>
              <a:buSzPts val="2100"/>
              <a:buNone/>
              <a:defRPr sz="2100"/>
            </a:lvl5pPr>
            <a:lvl6pPr lvl="5" algn="l">
              <a:lnSpc>
                <a:spcPct val="100000"/>
              </a:lnSpc>
              <a:spcBef>
                <a:spcPts val="0"/>
              </a:spcBef>
              <a:spcAft>
                <a:spcPts val="0"/>
              </a:spcAft>
              <a:buSzPts val="2100"/>
              <a:buNone/>
              <a:defRPr sz="2100"/>
            </a:lvl6pPr>
            <a:lvl7pPr lvl="6" algn="l">
              <a:lnSpc>
                <a:spcPct val="100000"/>
              </a:lnSpc>
              <a:spcBef>
                <a:spcPts val="0"/>
              </a:spcBef>
              <a:spcAft>
                <a:spcPts val="0"/>
              </a:spcAft>
              <a:buSzPts val="2100"/>
              <a:buNone/>
              <a:defRPr sz="2100"/>
            </a:lvl7pPr>
            <a:lvl8pPr lvl="7" algn="l">
              <a:lnSpc>
                <a:spcPct val="100000"/>
              </a:lnSpc>
              <a:spcBef>
                <a:spcPts val="0"/>
              </a:spcBef>
              <a:spcAft>
                <a:spcPts val="0"/>
              </a:spcAft>
              <a:buSzPts val="2100"/>
              <a:buNone/>
              <a:defRPr sz="2100"/>
            </a:lvl8pPr>
            <a:lvl9pPr lvl="8" algn="l">
              <a:lnSpc>
                <a:spcPct val="100000"/>
              </a:lnSpc>
              <a:spcBef>
                <a:spcPts val="0"/>
              </a:spcBef>
              <a:spcAft>
                <a:spcPts val="0"/>
              </a:spcAft>
              <a:buSzPts val="2100"/>
              <a:buNone/>
              <a:defRPr sz="2100"/>
            </a:lvl9pPr>
          </a:lstStyle>
          <a:p/>
        </p:txBody>
      </p:sp>
      <p:sp>
        <p:nvSpPr>
          <p:cNvPr id="68" name="Google Shape;68;p9"/>
          <p:cNvSpPr txBox="1"/>
          <p:nvPr>
            <p:ph idx="2" type="body"/>
          </p:nvPr>
        </p:nvSpPr>
        <p:spPr>
          <a:xfrm>
            <a:off x="6898967" y="1803500"/>
            <a:ext cx="4499100" cy="4034100"/>
          </a:xfrm>
          <a:prstGeom prst="rect">
            <a:avLst/>
          </a:prstGeom>
          <a:noFill/>
          <a:ln>
            <a:noFill/>
          </a:ln>
        </p:spPr>
        <p:txBody>
          <a:bodyPr anchorCtr="0" anchor="t" bIns="121900" lIns="121900" spcFirstLastPara="1" rIns="121900" wrap="square" tIns="121900">
            <a:norm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0"/>
              </a:spcBef>
              <a:spcAft>
                <a:spcPts val="0"/>
              </a:spcAft>
              <a:buSzPts val="1500"/>
              <a:buChar char="○"/>
              <a:defRPr/>
            </a:lvl2pPr>
            <a:lvl3pPr indent="-323850" lvl="2" marL="1371600" algn="l">
              <a:lnSpc>
                <a:spcPct val="115000"/>
              </a:lnSpc>
              <a:spcBef>
                <a:spcPts val="0"/>
              </a:spcBef>
              <a:spcAft>
                <a:spcPts val="0"/>
              </a:spcAft>
              <a:buSzPts val="1500"/>
              <a:buChar char="■"/>
              <a:defRPr/>
            </a:lvl3pPr>
            <a:lvl4pPr indent="-323850" lvl="3" marL="1828800" algn="l">
              <a:lnSpc>
                <a:spcPct val="115000"/>
              </a:lnSpc>
              <a:spcBef>
                <a:spcPts val="0"/>
              </a:spcBef>
              <a:spcAft>
                <a:spcPts val="0"/>
              </a:spcAft>
              <a:buSzPts val="1500"/>
              <a:buChar char="●"/>
              <a:defRPr/>
            </a:lvl4pPr>
            <a:lvl5pPr indent="-323850" lvl="4" marL="2286000" algn="l">
              <a:lnSpc>
                <a:spcPct val="115000"/>
              </a:lnSpc>
              <a:spcBef>
                <a:spcPts val="0"/>
              </a:spcBef>
              <a:spcAft>
                <a:spcPts val="0"/>
              </a:spcAft>
              <a:buSzPts val="1500"/>
              <a:buChar char="○"/>
              <a:defRPr/>
            </a:lvl5pPr>
            <a:lvl6pPr indent="-323850" lvl="5" marL="2743200" algn="l">
              <a:lnSpc>
                <a:spcPct val="115000"/>
              </a:lnSpc>
              <a:spcBef>
                <a:spcPts val="0"/>
              </a:spcBef>
              <a:spcAft>
                <a:spcPts val="0"/>
              </a:spcAft>
              <a:buSzPts val="1500"/>
              <a:buChar char="■"/>
              <a:defRPr/>
            </a:lvl6pPr>
            <a:lvl7pPr indent="-323850" lvl="6" marL="3200400" algn="l">
              <a:lnSpc>
                <a:spcPct val="115000"/>
              </a:lnSpc>
              <a:spcBef>
                <a:spcPts val="0"/>
              </a:spcBef>
              <a:spcAft>
                <a:spcPts val="0"/>
              </a:spcAft>
              <a:buSzPts val="1500"/>
              <a:buChar char="●"/>
              <a:defRPr/>
            </a:lvl7pPr>
            <a:lvl8pPr indent="-323850" lvl="7" marL="3657600" algn="l">
              <a:lnSpc>
                <a:spcPct val="115000"/>
              </a:lnSpc>
              <a:spcBef>
                <a:spcPts val="0"/>
              </a:spcBef>
              <a:spcAft>
                <a:spcPts val="0"/>
              </a:spcAft>
              <a:buSzPts val="1500"/>
              <a:buChar char="○"/>
              <a:defRPr/>
            </a:lvl8pPr>
            <a:lvl9pPr indent="-323850" lvl="8" marL="4114800" algn="l">
              <a:lnSpc>
                <a:spcPct val="115000"/>
              </a:lnSpc>
              <a:spcBef>
                <a:spcPts val="0"/>
              </a:spcBef>
              <a:spcAft>
                <a:spcPts val="0"/>
              </a:spcAft>
              <a:buSzPts val="1500"/>
              <a:buChar char="■"/>
              <a:defRPr/>
            </a:lvl9pPr>
          </a:lstStyle>
          <a:p/>
        </p:txBody>
      </p:sp>
      <p:sp>
        <p:nvSpPr>
          <p:cNvPr id="69" name="Google Shape;69;p9"/>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966600" y="5830068"/>
            <a:ext cx="10263300" cy="614100"/>
          </a:xfrm>
          <a:prstGeom prst="rect">
            <a:avLst/>
          </a:prstGeom>
          <a:noFill/>
          <a:ln>
            <a:noFill/>
          </a:ln>
        </p:spPr>
        <p:txBody>
          <a:bodyPr anchorCtr="0" anchor="ctr" bIns="121900" lIns="121900" spcFirstLastPara="1" rIns="121900" wrap="square" tIns="121900">
            <a:normAutofit/>
          </a:bodyPr>
          <a:lstStyle>
            <a:lvl1pPr indent="-228600" lvl="0" marL="457200" algn="l">
              <a:lnSpc>
                <a:spcPct val="100000"/>
              </a:lnSpc>
              <a:spcBef>
                <a:spcPts val="0"/>
              </a:spcBef>
              <a:spcAft>
                <a:spcPts val="0"/>
              </a:spcAft>
              <a:buSzPts val="1700"/>
              <a:buNone/>
              <a:defRPr/>
            </a:lvl1pPr>
          </a:lstStyle>
          <a:p/>
        </p:txBody>
      </p:sp>
      <p:sp>
        <p:nvSpPr>
          <p:cNvPr id="72" name="Google Shape;72;p10"/>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marR="0" rtl="0" algn="l">
              <a:lnSpc>
                <a:spcPct val="100000"/>
              </a:lnSpc>
              <a:spcBef>
                <a:spcPts val="0"/>
              </a:spcBef>
              <a:spcAft>
                <a:spcPts val="0"/>
              </a:spcAft>
              <a:buClr>
                <a:schemeClr val="dk2"/>
              </a:buClr>
              <a:buSzPts val="3700"/>
              <a:buFont typeface="Raleway"/>
              <a:buNone/>
              <a:defRPr b="1" i="0" sz="37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3700"/>
              <a:buFont typeface="Raleway"/>
              <a:buNone/>
              <a:defRPr b="1" i="0" sz="37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3700"/>
              <a:buFont typeface="Raleway"/>
              <a:buNone/>
              <a:defRPr b="1" i="0" sz="37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3700"/>
              <a:buFont typeface="Raleway"/>
              <a:buNone/>
              <a:defRPr b="1" i="0" sz="37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3700"/>
              <a:buFont typeface="Raleway"/>
              <a:buNone/>
              <a:defRPr b="1" i="0" sz="37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3700"/>
              <a:buFont typeface="Raleway"/>
              <a:buNone/>
              <a:defRPr b="1" i="0" sz="37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3700"/>
              <a:buFont typeface="Raleway"/>
              <a:buNone/>
              <a:defRPr b="1" i="0" sz="37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3700"/>
              <a:buFont typeface="Raleway"/>
              <a:buNone/>
              <a:defRPr b="1" i="0" sz="37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3700"/>
              <a:buFont typeface="Raleway"/>
              <a:buNone/>
              <a:defRPr b="1" i="0" sz="3700" u="none" cap="none" strike="noStrike">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36550" lvl="0" marL="457200" marR="0" rtl="0" algn="l">
              <a:lnSpc>
                <a:spcPct val="115000"/>
              </a:lnSpc>
              <a:spcBef>
                <a:spcPts val="0"/>
              </a:spcBef>
              <a:spcAft>
                <a:spcPts val="0"/>
              </a:spcAft>
              <a:buClr>
                <a:schemeClr val="accent1"/>
              </a:buClr>
              <a:buSzPts val="1700"/>
              <a:buFont typeface="Lato"/>
              <a:buChar char="●"/>
              <a:defRPr b="0" i="0" sz="1700" u="none" cap="none" strike="noStrike">
                <a:solidFill>
                  <a:schemeClr val="accent1"/>
                </a:solidFill>
                <a:latin typeface="Lato"/>
                <a:ea typeface="Lato"/>
                <a:cs typeface="Lato"/>
                <a:sym typeface="Lato"/>
              </a:defRPr>
            </a:lvl1pPr>
            <a:lvl2pPr indent="-323850" lvl="1" marL="914400" marR="0" rtl="0" algn="l">
              <a:lnSpc>
                <a:spcPct val="115000"/>
              </a:lnSpc>
              <a:spcBef>
                <a:spcPts val="0"/>
              </a:spcBef>
              <a:spcAft>
                <a:spcPts val="0"/>
              </a:spcAft>
              <a:buClr>
                <a:schemeClr val="accent1"/>
              </a:buClr>
              <a:buSzPts val="1500"/>
              <a:buFont typeface="Lato"/>
              <a:buChar char="○"/>
              <a:defRPr b="0" i="0" sz="1500" u="none" cap="none" strike="noStrike">
                <a:solidFill>
                  <a:schemeClr val="accent1"/>
                </a:solidFill>
                <a:latin typeface="Lato"/>
                <a:ea typeface="Lato"/>
                <a:cs typeface="Lato"/>
                <a:sym typeface="Lato"/>
              </a:defRPr>
            </a:lvl2pPr>
            <a:lvl3pPr indent="-323850" lvl="2" marL="1371600" marR="0" rtl="0" algn="l">
              <a:lnSpc>
                <a:spcPct val="115000"/>
              </a:lnSpc>
              <a:spcBef>
                <a:spcPts val="0"/>
              </a:spcBef>
              <a:spcAft>
                <a:spcPts val="0"/>
              </a:spcAft>
              <a:buClr>
                <a:schemeClr val="accent1"/>
              </a:buClr>
              <a:buSzPts val="1500"/>
              <a:buFont typeface="Lato"/>
              <a:buChar char="■"/>
              <a:defRPr b="0" i="0" sz="1500" u="none" cap="none" strike="noStrike">
                <a:solidFill>
                  <a:schemeClr val="accent1"/>
                </a:solidFill>
                <a:latin typeface="Lato"/>
                <a:ea typeface="Lato"/>
                <a:cs typeface="Lato"/>
                <a:sym typeface="Lato"/>
              </a:defRPr>
            </a:lvl3pPr>
            <a:lvl4pPr indent="-323850" lvl="3" marL="1828800" marR="0" rtl="0" algn="l">
              <a:lnSpc>
                <a:spcPct val="115000"/>
              </a:lnSpc>
              <a:spcBef>
                <a:spcPts val="0"/>
              </a:spcBef>
              <a:spcAft>
                <a:spcPts val="0"/>
              </a:spcAft>
              <a:buClr>
                <a:schemeClr val="accent1"/>
              </a:buClr>
              <a:buSzPts val="1500"/>
              <a:buFont typeface="Lato"/>
              <a:buChar char="●"/>
              <a:defRPr b="0" i="0" sz="1500" u="none" cap="none" strike="noStrike">
                <a:solidFill>
                  <a:schemeClr val="accent1"/>
                </a:solidFill>
                <a:latin typeface="Lato"/>
                <a:ea typeface="Lato"/>
                <a:cs typeface="Lato"/>
                <a:sym typeface="Lato"/>
              </a:defRPr>
            </a:lvl4pPr>
            <a:lvl5pPr indent="-323850" lvl="4" marL="2286000" marR="0" rtl="0" algn="l">
              <a:lnSpc>
                <a:spcPct val="115000"/>
              </a:lnSpc>
              <a:spcBef>
                <a:spcPts val="0"/>
              </a:spcBef>
              <a:spcAft>
                <a:spcPts val="0"/>
              </a:spcAft>
              <a:buClr>
                <a:schemeClr val="accent1"/>
              </a:buClr>
              <a:buSzPts val="1500"/>
              <a:buFont typeface="Lato"/>
              <a:buChar char="○"/>
              <a:defRPr b="0" i="0" sz="1500" u="none" cap="none" strike="noStrike">
                <a:solidFill>
                  <a:schemeClr val="accent1"/>
                </a:solidFill>
                <a:latin typeface="Lato"/>
                <a:ea typeface="Lato"/>
                <a:cs typeface="Lato"/>
                <a:sym typeface="Lato"/>
              </a:defRPr>
            </a:lvl5pPr>
            <a:lvl6pPr indent="-323850" lvl="5" marL="2743200" marR="0" rtl="0" algn="l">
              <a:lnSpc>
                <a:spcPct val="115000"/>
              </a:lnSpc>
              <a:spcBef>
                <a:spcPts val="0"/>
              </a:spcBef>
              <a:spcAft>
                <a:spcPts val="0"/>
              </a:spcAft>
              <a:buClr>
                <a:schemeClr val="accent1"/>
              </a:buClr>
              <a:buSzPts val="1500"/>
              <a:buFont typeface="Lato"/>
              <a:buChar char="■"/>
              <a:defRPr b="0" i="0" sz="1500" u="none" cap="none" strike="noStrike">
                <a:solidFill>
                  <a:schemeClr val="accent1"/>
                </a:solidFill>
                <a:latin typeface="Lato"/>
                <a:ea typeface="Lato"/>
                <a:cs typeface="Lato"/>
                <a:sym typeface="Lato"/>
              </a:defRPr>
            </a:lvl6pPr>
            <a:lvl7pPr indent="-323850" lvl="6" marL="3200400" marR="0" rtl="0" algn="l">
              <a:lnSpc>
                <a:spcPct val="115000"/>
              </a:lnSpc>
              <a:spcBef>
                <a:spcPts val="0"/>
              </a:spcBef>
              <a:spcAft>
                <a:spcPts val="0"/>
              </a:spcAft>
              <a:buClr>
                <a:schemeClr val="accent1"/>
              </a:buClr>
              <a:buSzPts val="1500"/>
              <a:buFont typeface="Lato"/>
              <a:buChar char="●"/>
              <a:defRPr b="0" i="0" sz="1500" u="none" cap="none" strike="noStrike">
                <a:solidFill>
                  <a:schemeClr val="accent1"/>
                </a:solidFill>
                <a:latin typeface="Lato"/>
                <a:ea typeface="Lato"/>
                <a:cs typeface="Lato"/>
                <a:sym typeface="Lato"/>
              </a:defRPr>
            </a:lvl7pPr>
            <a:lvl8pPr indent="-323850" lvl="7" marL="3657600" marR="0" rtl="0" algn="l">
              <a:lnSpc>
                <a:spcPct val="115000"/>
              </a:lnSpc>
              <a:spcBef>
                <a:spcPts val="0"/>
              </a:spcBef>
              <a:spcAft>
                <a:spcPts val="0"/>
              </a:spcAft>
              <a:buClr>
                <a:schemeClr val="accent1"/>
              </a:buClr>
              <a:buSzPts val="1500"/>
              <a:buFont typeface="Lato"/>
              <a:buChar char="○"/>
              <a:defRPr b="0" i="0" sz="1500" u="none" cap="none" strike="noStrike">
                <a:solidFill>
                  <a:schemeClr val="accent1"/>
                </a:solidFill>
                <a:latin typeface="Lato"/>
                <a:ea typeface="Lato"/>
                <a:cs typeface="Lato"/>
                <a:sym typeface="Lato"/>
              </a:defRPr>
            </a:lvl8pPr>
            <a:lvl9pPr indent="-323850" lvl="8" marL="4114800" marR="0" rtl="0" algn="l">
              <a:lnSpc>
                <a:spcPct val="115000"/>
              </a:lnSpc>
              <a:spcBef>
                <a:spcPts val="0"/>
              </a:spcBef>
              <a:spcAft>
                <a:spcPts val="0"/>
              </a:spcAft>
              <a:buClr>
                <a:schemeClr val="accent1"/>
              </a:buClr>
              <a:buSzPts val="1500"/>
              <a:buFont typeface="Lato"/>
              <a:buChar char="■"/>
              <a:defRPr b="0" i="0" sz="1500" u="none" cap="none" strike="noStrike">
                <a:solidFill>
                  <a:schemeClr val="accent1"/>
                </a:solidFill>
                <a:latin typeface="Lato"/>
                <a:ea typeface="Lato"/>
                <a:cs typeface="Lato"/>
                <a:sym typeface="Lato"/>
              </a:defRPr>
            </a:lvl9pPr>
          </a:lstStyle>
          <a:p/>
        </p:txBody>
      </p:sp>
      <p:sp>
        <p:nvSpPr>
          <p:cNvPr id="8" name="Google Shape;8;p1"/>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rm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learnopencv.com/histogram-of-oriented-gradients/" TargetMode="External"/><Relationship Id="rId4" Type="http://schemas.openxmlformats.org/officeDocument/2006/relationships/hyperlink" Target="https://medium.com/analytics-vidhya/a-gentle-introduction-into-the-histogram-of-oriented-gradients-fdee9ed8f2aa" TargetMode="External"/><Relationship Id="rId5" Type="http://schemas.openxmlformats.org/officeDocument/2006/relationships/hyperlink" Target="https://medium.com/@nikatsanka/comparing-edge-detection-methods-638a2919476e#:~:text=Canny%20Operator,then%20the%20ones%20described%20above" TargetMode="External"/><Relationship Id="rId6" Type="http://schemas.openxmlformats.org/officeDocument/2006/relationships/hyperlink" Target="https://monkeylearn.com/blog/introduction-to-support-vector-machines-svm/#:~:text=A%20support%20vector%20machine%20"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2.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9.png"/><Relationship Id="rId6"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drive.google.com/file/d/1pX1X_CTgU1f05GvZpXNEGgq-iI2t7dT-/view" TargetMode="External"/><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5" name="Shape 85"/>
        <p:cNvGrpSpPr/>
        <p:nvPr/>
      </p:nvGrpSpPr>
      <p:grpSpPr>
        <a:xfrm>
          <a:off x="0" y="0"/>
          <a:ext cx="0" cy="0"/>
          <a:chOff x="0" y="0"/>
          <a:chExt cx="0" cy="0"/>
        </a:xfrm>
      </p:grpSpPr>
      <p:sp>
        <p:nvSpPr>
          <p:cNvPr id="86" name="Google Shape;86;p13"/>
          <p:cNvSpPr/>
          <p:nvPr/>
        </p:nvSpPr>
        <p:spPr>
          <a:xfrm>
            <a:off x="0" y="0"/>
            <a:ext cx="12192000" cy="68580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pic>
        <p:nvPicPr>
          <p:cNvPr id="87" name="Google Shape;87;p13"/>
          <p:cNvPicPr preferRelativeResize="0"/>
          <p:nvPr/>
        </p:nvPicPr>
        <p:blipFill rotWithShape="1">
          <a:blip r:embed="rId3">
            <a:alphaModFix amt="71000"/>
          </a:blip>
          <a:srcRect b="8807" l="0" r="0" t="8799"/>
          <a:stretch/>
        </p:blipFill>
        <p:spPr>
          <a:xfrm>
            <a:off x="650000" y="554600"/>
            <a:ext cx="10803900" cy="5775850"/>
          </a:xfrm>
          <a:prstGeom prst="rect">
            <a:avLst/>
          </a:prstGeom>
          <a:noFill/>
          <a:ln>
            <a:noFill/>
          </a:ln>
        </p:spPr>
      </p:pic>
      <p:sp>
        <p:nvSpPr>
          <p:cNvPr id="88" name="Google Shape;88;p13"/>
          <p:cNvSpPr/>
          <p:nvPr/>
        </p:nvSpPr>
        <p:spPr>
          <a:xfrm>
            <a:off x="650125" y="554775"/>
            <a:ext cx="10803900" cy="5775900"/>
          </a:xfrm>
          <a:prstGeom prst="rect">
            <a:avLst/>
          </a:prstGeom>
          <a:solidFill>
            <a:schemeClr val="lt1">
              <a:alpha val="4941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89" name="Google Shape;89;p13"/>
          <p:cNvSpPr txBox="1"/>
          <p:nvPr>
            <p:ph type="ctrTitle"/>
          </p:nvPr>
        </p:nvSpPr>
        <p:spPr>
          <a:xfrm>
            <a:off x="650000" y="2650400"/>
            <a:ext cx="10803900" cy="17862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2"/>
              </a:buClr>
              <a:buSzPts val="2000"/>
              <a:buFont typeface="Sorts Mill Goudy"/>
              <a:buNone/>
            </a:pPr>
            <a:r>
              <a:rPr b="0" lang="en-US" sz="2000">
                <a:latin typeface="Arial"/>
                <a:ea typeface="Arial"/>
                <a:cs typeface="Arial"/>
                <a:sym typeface="Arial"/>
              </a:rPr>
              <a:t>Term P</a:t>
            </a:r>
            <a:r>
              <a:rPr b="0" lang="en-US" sz="2000">
                <a:latin typeface="Arial"/>
                <a:ea typeface="Arial"/>
                <a:cs typeface="Arial"/>
                <a:sym typeface="Arial"/>
              </a:rPr>
              <a:t>roject: APL405, Machine Learning in Mechanics</a:t>
            </a:r>
            <a:endParaRPr b="0" sz="2000">
              <a:latin typeface="Arial"/>
              <a:ea typeface="Arial"/>
              <a:cs typeface="Arial"/>
              <a:sym typeface="Arial"/>
            </a:endParaRPr>
          </a:p>
          <a:p>
            <a:pPr indent="0" lvl="0" marL="0" rtl="0" algn="ctr">
              <a:lnSpc>
                <a:spcPct val="90000"/>
              </a:lnSpc>
              <a:spcBef>
                <a:spcPts val="0"/>
              </a:spcBef>
              <a:spcAft>
                <a:spcPts val="0"/>
              </a:spcAft>
              <a:buClr>
                <a:schemeClr val="dk2"/>
              </a:buClr>
              <a:buSzPts val="2000"/>
              <a:buFont typeface="Sorts Mill Goudy"/>
              <a:buNone/>
            </a:pPr>
            <a:r>
              <a:t/>
            </a:r>
            <a:endParaRPr sz="2000">
              <a:latin typeface="Courier New"/>
              <a:ea typeface="Courier New"/>
              <a:cs typeface="Courier New"/>
              <a:sym typeface="Courier New"/>
            </a:endParaRPr>
          </a:p>
          <a:p>
            <a:pPr indent="0" lvl="0" marL="0" rtl="0" algn="ctr">
              <a:lnSpc>
                <a:spcPct val="90000"/>
              </a:lnSpc>
              <a:spcBef>
                <a:spcPts val="0"/>
              </a:spcBef>
              <a:spcAft>
                <a:spcPts val="0"/>
              </a:spcAft>
              <a:buClr>
                <a:schemeClr val="dk2"/>
              </a:buClr>
              <a:buSzPts val="2000"/>
              <a:buFont typeface="Sorts Mill Goudy"/>
              <a:buNone/>
            </a:pPr>
            <a:r>
              <a:rPr lang="en-US" sz="2100">
                <a:latin typeface="Courier New"/>
                <a:ea typeface="Courier New"/>
                <a:cs typeface="Courier New"/>
                <a:sym typeface="Courier New"/>
              </a:rPr>
              <a:t>Hand Gesture Recognition Using SVM</a:t>
            </a:r>
            <a:endParaRPr sz="2100">
              <a:latin typeface="Courier New"/>
              <a:ea typeface="Courier New"/>
              <a:cs typeface="Courier New"/>
              <a:sym typeface="Courier New"/>
            </a:endParaRPr>
          </a:p>
          <a:p>
            <a:pPr indent="0" lvl="0" marL="0" rtl="0" algn="ctr">
              <a:lnSpc>
                <a:spcPct val="90000"/>
              </a:lnSpc>
              <a:spcBef>
                <a:spcPts val="0"/>
              </a:spcBef>
              <a:spcAft>
                <a:spcPts val="0"/>
              </a:spcAft>
              <a:buClr>
                <a:schemeClr val="dk2"/>
              </a:buClr>
              <a:buSzPts val="2000"/>
              <a:buFont typeface="Sorts Mill Goudy"/>
              <a:buNone/>
            </a:pPr>
            <a:r>
              <a:t/>
            </a:r>
            <a:endParaRPr sz="2000">
              <a:latin typeface="Courier New"/>
              <a:ea typeface="Courier New"/>
              <a:cs typeface="Courier New"/>
              <a:sym typeface="Courier New"/>
            </a:endParaRPr>
          </a:p>
        </p:txBody>
      </p:sp>
      <p:sp>
        <p:nvSpPr>
          <p:cNvPr id="90" name="Google Shape;90;p13"/>
          <p:cNvSpPr txBox="1"/>
          <p:nvPr>
            <p:ph idx="1" type="subTitle"/>
          </p:nvPr>
        </p:nvSpPr>
        <p:spPr>
          <a:xfrm>
            <a:off x="1994270" y="2761036"/>
            <a:ext cx="8115300" cy="4941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chemeClr val="dk2"/>
              </a:buClr>
              <a:buSzPts val="1680"/>
              <a:buNone/>
            </a:pPr>
            <a:r>
              <a:rPr lang="en-US">
                <a:solidFill>
                  <a:srgbClr val="1A1A1A"/>
                </a:solidFill>
              </a:rPr>
              <a:t>Indian Institute Of Technology, Delhi.</a:t>
            </a:r>
            <a:endParaRPr>
              <a:solidFill>
                <a:srgbClr val="1A1A1A"/>
              </a:solidFill>
            </a:endParaRPr>
          </a:p>
        </p:txBody>
      </p:sp>
      <p:pic>
        <p:nvPicPr>
          <p:cNvPr id="91" name="Google Shape;91;p13"/>
          <p:cNvPicPr preferRelativeResize="0"/>
          <p:nvPr/>
        </p:nvPicPr>
        <p:blipFill rotWithShape="1">
          <a:blip r:embed="rId4">
            <a:alphaModFix/>
          </a:blip>
          <a:srcRect b="0" l="0" r="0" t="0"/>
          <a:stretch/>
        </p:blipFill>
        <p:spPr>
          <a:xfrm>
            <a:off x="5075959" y="864177"/>
            <a:ext cx="1859973" cy="1859973"/>
          </a:xfrm>
          <a:prstGeom prst="rect">
            <a:avLst/>
          </a:prstGeom>
          <a:noFill/>
          <a:ln>
            <a:noFill/>
          </a:ln>
        </p:spPr>
      </p:pic>
      <p:grpSp>
        <p:nvGrpSpPr>
          <p:cNvPr id="92" name="Google Shape;92;p13"/>
          <p:cNvGrpSpPr/>
          <p:nvPr/>
        </p:nvGrpSpPr>
        <p:grpSpPr>
          <a:xfrm>
            <a:off x="1089329" y="4781150"/>
            <a:ext cx="10097242" cy="861935"/>
            <a:chOff x="1089315" y="4780922"/>
            <a:chExt cx="10003212" cy="1172701"/>
          </a:xfrm>
        </p:grpSpPr>
        <p:sp>
          <p:nvSpPr>
            <p:cNvPr id="93" name="Google Shape;93;p13"/>
            <p:cNvSpPr txBox="1"/>
            <p:nvPr/>
          </p:nvSpPr>
          <p:spPr>
            <a:xfrm>
              <a:off x="6007827" y="4780922"/>
              <a:ext cx="5084700" cy="1172700"/>
            </a:xfrm>
            <a:prstGeom prst="rect">
              <a:avLst/>
            </a:prstGeom>
            <a:noFill/>
            <a:ln cap="flat" cmpd="sng" w="19050">
              <a:solidFill>
                <a:srgbClr val="F2F2F2"/>
              </a:solidFill>
              <a:prstDash val="dot"/>
              <a:miter lim="800000"/>
              <a:headEnd len="sm" w="sm" type="none"/>
              <a:tailEnd len="sm" w="sm" type="none"/>
            </a:ln>
          </p:spPr>
          <p:txBody>
            <a:bodyPr anchorCtr="0" anchor="t" bIns="45700" lIns="91425" spcFirstLastPara="1" rIns="91425" wrap="square" tIns="45700">
              <a:spAutoFit/>
            </a:bodyPr>
            <a:lstStyle/>
            <a:p>
              <a:pPr indent="0" lvl="0" marL="0" marR="0" rtl="0" algn="r">
                <a:lnSpc>
                  <a:spcPct val="150000"/>
                </a:lnSpc>
                <a:spcBef>
                  <a:spcPts val="0"/>
                </a:spcBef>
                <a:spcAft>
                  <a:spcPts val="0"/>
                </a:spcAft>
                <a:buClr>
                  <a:srgbClr val="000000"/>
                </a:buClr>
                <a:buSzPts val="2000"/>
                <a:buFont typeface="Arial"/>
                <a:buNone/>
              </a:pPr>
              <a:r>
                <a:rPr b="0" i="0" lang="en-US" sz="2000" u="none" cap="none" strike="noStrike">
                  <a:solidFill>
                    <a:srgbClr val="000000"/>
                  </a:solidFill>
                  <a:latin typeface="Avenir"/>
                  <a:ea typeface="Avenir"/>
                  <a:cs typeface="Avenir"/>
                  <a:sym typeface="Avenir"/>
                </a:rPr>
                <a:t>Manan Mittal</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venir"/>
                  <a:ea typeface="Avenir"/>
                  <a:cs typeface="Avenir"/>
                  <a:sym typeface="Avenir"/>
                </a:rPr>
                <a:t>2019ME20901</a:t>
              </a:r>
              <a:endParaRPr b="0" i="0" sz="2000" u="none" cap="none" strike="noStrike">
                <a:solidFill>
                  <a:srgbClr val="000000"/>
                </a:solidFill>
                <a:latin typeface="Avenir"/>
                <a:ea typeface="Avenir"/>
                <a:cs typeface="Avenir"/>
                <a:sym typeface="Avenir"/>
              </a:endParaRPr>
            </a:p>
          </p:txBody>
        </p:sp>
        <p:sp>
          <p:nvSpPr>
            <p:cNvPr id="94" name="Google Shape;94;p13"/>
            <p:cNvSpPr txBox="1"/>
            <p:nvPr/>
          </p:nvSpPr>
          <p:spPr>
            <a:xfrm>
              <a:off x="1089315" y="4780923"/>
              <a:ext cx="4918500" cy="1172700"/>
            </a:xfrm>
            <a:prstGeom prst="rect">
              <a:avLst/>
            </a:prstGeom>
            <a:noFill/>
            <a:ln cap="flat" cmpd="sng" w="19050">
              <a:solidFill>
                <a:srgbClr val="F2F2F2"/>
              </a:solidFill>
              <a:prstDash val="dot"/>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2000"/>
                <a:buFont typeface="Arial"/>
                <a:buNone/>
              </a:pPr>
              <a:r>
                <a:rPr lang="en-US" sz="2000">
                  <a:latin typeface="Avenir"/>
                  <a:ea typeface="Avenir"/>
                  <a:cs typeface="Avenir"/>
                  <a:sym typeface="Avenir"/>
                </a:rPr>
                <a:t>Supervisor</a:t>
              </a:r>
              <a:r>
                <a:rPr b="0" i="0" lang="en-US" sz="2000" u="none" cap="none" strike="noStrike">
                  <a:solidFill>
                    <a:srgbClr val="000000"/>
                  </a:solidFill>
                  <a:latin typeface="Avenir"/>
                  <a:ea typeface="Avenir"/>
                  <a:cs typeface="Avenir"/>
                  <a:sym typeface="Avenir"/>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venir"/>
                  <a:ea typeface="Avenir"/>
                  <a:cs typeface="Avenir"/>
                  <a:sym typeface="Avenir"/>
                </a:rPr>
                <a:t>Professor S</a:t>
              </a:r>
              <a:r>
                <a:rPr lang="en-US" sz="2000">
                  <a:latin typeface="Avenir"/>
                  <a:ea typeface="Avenir"/>
                  <a:cs typeface="Avenir"/>
                  <a:sym typeface="Avenir"/>
                </a:rPr>
                <a:t>ouvik</a:t>
              </a:r>
              <a:r>
                <a:rPr b="0" i="0" lang="en-US" sz="2000" u="none" cap="none" strike="noStrike">
                  <a:solidFill>
                    <a:srgbClr val="000000"/>
                  </a:solidFill>
                  <a:latin typeface="Avenir"/>
                  <a:ea typeface="Avenir"/>
                  <a:cs typeface="Avenir"/>
                  <a:sym typeface="Avenir"/>
                </a:rPr>
                <a:t> </a:t>
              </a:r>
              <a:r>
                <a:rPr lang="en-US" sz="2000">
                  <a:latin typeface="Avenir"/>
                  <a:ea typeface="Avenir"/>
                  <a:cs typeface="Avenir"/>
                  <a:sym typeface="Avenir"/>
                </a:rPr>
                <a:t>Chakraborty</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2"/>
          <p:cNvSpPr txBox="1"/>
          <p:nvPr>
            <p:ph type="title"/>
          </p:nvPr>
        </p:nvSpPr>
        <p:spPr>
          <a:xfrm>
            <a:off x="972600" y="1758200"/>
            <a:ext cx="10251300" cy="7137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None/>
            </a:pPr>
            <a:r>
              <a:rPr b="0" lang="en-US">
                <a:latin typeface="Lato"/>
                <a:ea typeface="Lato"/>
                <a:cs typeface="Lato"/>
                <a:sym typeface="Lato"/>
              </a:rPr>
              <a:t>Discussion After Demonstration</a:t>
            </a:r>
            <a:r>
              <a:rPr b="0" lang="en-US">
                <a:latin typeface="Lato"/>
                <a:ea typeface="Lato"/>
                <a:cs typeface="Lato"/>
                <a:sym typeface="Lato"/>
              </a:rPr>
              <a:t>...</a:t>
            </a:r>
            <a:endParaRPr b="0">
              <a:latin typeface="Lato"/>
              <a:ea typeface="Lato"/>
              <a:cs typeface="Lato"/>
              <a:sym typeface="Lato"/>
            </a:endParaRPr>
          </a:p>
        </p:txBody>
      </p:sp>
      <p:sp>
        <p:nvSpPr>
          <p:cNvPr id="187" name="Google Shape;187;p22"/>
          <p:cNvSpPr txBox="1"/>
          <p:nvPr/>
        </p:nvSpPr>
        <p:spPr>
          <a:xfrm>
            <a:off x="1046450" y="2657650"/>
            <a:ext cx="9476100" cy="281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900">
                <a:highlight>
                  <a:srgbClr val="FFFFFF"/>
                </a:highlight>
                <a:latin typeface="Lato"/>
                <a:ea typeface="Lato"/>
                <a:cs typeface="Lato"/>
                <a:sym typeface="Lato"/>
              </a:rPr>
              <a:t>We applied a method based on contour area to detect whether an object is in frame or not. If there is no object in the frame, the method will not permit input to go for prediction, this will make our model work faster by avoiding model to classify unnecessary inputs. With the </a:t>
            </a:r>
            <a:r>
              <a:rPr lang="en-US" sz="1900">
                <a:highlight>
                  <a:srgbClr val="FFFFFF"/>
                </a:highlight>
                <a:latin typeface="Lato"/>
                <a:ea typeface="Lato"/>
                <a:cs typeface="Lato"/>
                <a:sym typeface="Lato"/>
              </a:rPr>
              <a:t>demonstration</a:t>
            </a:r>
            <a:r>
              <a:rPr lang="en-US" sz="1900">
                <a:highlight>
                  <a:srgbClr val="FFFFFF"/>
                </a:highlight>
                <a:latin typeface="Lato"/>
                <a:ea typeface="Lato"/>
                <a:cs typeface="Lato"/>
                <a:sym typeface="Lato"/>
              </a:rPr>
              <a:t> we can say that model is able to correctly recognize 1,2,4 and 5 in a greater frequency than 0 and 3. This observation is consistent with the results that we obtained when we test on static images during testing phase. Also we have to take care that when we run our model we have to take plane background in the area of rectangle shown on image window, this will help our model to classify gestures more accurately.</a:t>
            </a:r>
            <a:endParaRPr sz="2600">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3"/>
          <p:cNvSpPr txBox="1"/>
          <p:nvPr>
            <p:ph type="title"/>
          </p:nvPr>
        </p:nvSpPr>
        <p:spPr>
          <a:xfrm>
            <a:off x="972600" y="1758200"/>
            <a:ext cx="10251600" cy="7137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None/>
            </a:pPr>
            <a:r>
              <a:rPr b="0" lang="en-US">
                <a:latin typeface="Lato"/>
                <a:ea typeface="Lato"/>
                <a:cs typeface="Lato"/>
                <a:sym typeface="Lato"/>
              </a:rPr>
              <a:t>Discussion</a:t>
            </a:r>
            <a:endParaRPr b="0">
              <a:latin typeface="Lato"/>
              <a:ea typeface="Lato"/>
              <a:cs typeface="Lato"/>
              <a:sym typeface="Lato"/>
            </a:endParaRPr>
          </a:p>
        </p:txBody>
      </p:sp>
      <p:sp>
        <p:nvSpPr>
          <p:cNvPr id="193" name="Google Shape;193;p23"/>
          <p:cNvSpPr txBox="1"/>
          <p:nvPr>
            <p:ph idx="1" type="body"/>
          </p:nvPr>
        </p:nvSpPr>
        <p:spPr>
          <a:xfrm>
            <a:off x="972600" y="2358675"/>
            <a:ext cx="10251600" cy="4094400"/>
          </a:xfrm>
          <a:prstGeom prst="rect">
            <a:avLst/>
          </a:prstGeom>
        </p:spPr>
        <p:txBody>
          <a:bodyPr anchorCtr="0" anchor="t" bIns="121900" lIns="121900" spcFirstLastPara="1" rIns="121900" wrap="square" tIns="121900">
            <a:normAutofit/>
          </a:bodyPr>
          <a:lstStyle/>
          <a:p>
            <a:pPr indent="-336550" lvl="0" marL="457200" rtl="0" algn="l">
              <a:spcBef>
                <a:spcPts val="0"/>
              </a:spcBef>
              <a:spcAft>
                <a:spcPts val="0"/>
              </a:spcAft>
              <a:buClr>
                <a:srgbClr val="1A1A1A"/>
              </a:buClr>
              <a:buSzPts val="1700"/>
              <a:buChar char="❖"/>
            </a:pPr>
            <a:r>
              <a:rPr lang="en-US">
                <a:solidFill>
                  <a:srgbClr val="1A1A1A"/>
                </a:solidFill>
              </a:rPr>
              <a:t>This project recognizes hand gesture offline. So, work can be done for real time purpose like </a:t>
            </a:r>
            <a:r>
              <a:rPr lang="en-US">
                <a:solidFill>
                  <a:srgbClr val="1A1A1A"/>
                </a:solidFill>
              </a:rPr>
              <a:t>robotics and computer human interaction.</a:t>
            </a:r>
            <a:endParaRPr>
              <a:solidFill>
                <a:srgbClr val="1A1A1A"/>
              </a:solidFill>
            </a:endParaRPr>
          </a:p>
          <a:p>
            <a:pPr indent="-336550" lvl="0" marL="457200" rtl="0" algn="l">
              <a:spcBef>
                <a:spcPts val="0"/>
              </a:spcBef>
              <a:spcAft>
                <a:spcPts val="0"/>
              </a:spcAft>
              <a:buClr>
                <a:srgbClr val="1A1A1A"/>
              </a:buClr>
              <a:buSzPts val="1700"/>
              <a:buChar char="❖"/>
            </a:pPr>
            <a:r>
              <a:rPr lang="en-US">
                <a:solidFill>
                  <a:srgbClr val="1A1A1A"/>
                </a:solidFill>
              </a:rPr>
              <a:t>We can deploy this on any computer, even with low to medium quality webcams it works well.</a:t>
            </a:r>
            <a:endParaRPr>
              <a:solidFill>
                <a:srgbClr val="1A1A1A"/>
              </a:solidFill>
            </a:endParaRPr>
          </a:p>
          <a:p>
            <a:pPr indent="0" lvl="0" marL="457200" rtl="0" algn="l">
              <a:spcBef>
                <a:spcPts val="0"/>
              </a:spcBef>
              <a:spcAft>
                <a:spcPts val="0"/>
              </a:spcAft>
              <a:buNone/>
            </a:pPr>
            <a:r>
              <a:t/>
            </a:r>
            <a:endParaRPr>
              <a:solidFill>
                <a:srgbClr val="1A1A1A"/>
              </a:solidFill>
            </a:endParaRPr>
          </a:p>
          <a:p>
            <a:pPr indent="-336550" lvl="0" marL="457200" rtl="0" algn="l">
              <a:spcBef>
                <a:spcPts val="0"/>
              </a:spcBef>
              <a:spcAft>
                <a:spcPts val="0"/>
              </a:spcAft>
              <a:buClr>
                <a:srgbClr val="1A1A1A"/>
              </a:buClr>
              <a:buSzPts val="1700"/>
              <a:buChar char="❖"/>
            </a:pPr>
            <a:r>
              <a:rPr b="1" lang="en-US">
                <a:solidFill>
                  <a:srgbClr val="1A1A1A"/>
                </a:solidFill>
              </a:rPr>
              <a:t>To improve accuracy</a:t>
            </a:r>
            <a:r>
              <a:rPr lang="en-US">
                <a:solidFill>
                  <a:srgbClr val="1A1A1A"/>
                </a:solidFill>
              </a:rPr>
              <a:t>:-</a:t>
            </a:r>
            <a:endParaRPr>
              <a:solidFill>
                <a:srgbClr val="1A1A1A"/>
              </a:solidFill>
            </a:endParaRPr>
          </a:p>
          <a:p>
            <a:pPr indent="-323850" lvl="1" marL="914400" rtl="0" algn="l">
              <a:spcBef>
                <a:spcPts val="0"/>
              </a:spcBef>
              <a:spcAft>
                <a:spcPts val="0"/>
              </a:spcAft>
              <a:buClr>
                <a:srgbClr val="1A1A1A"/>
              </a:buClr>
              <a:buSzPts val="1500"/>
              <a:buChar char="➢"/>
            </a:pPr>
            <a:r>
              <a:rPr lang="en-US">
                <a:solidFill>
                  <a:srgbClr val="1A1A1A"/>
                </a:solidFill>
              </a:rPr>
              <a:t>Special cameras like depth sensor camera and IR sensing camera can be used as it gives more information from an image than an ordinary camera.</a:t>
            </a:r>
            <a:endParaRPr>
              <a:solidFill>
                <a:srgbClr val="1A1A1A"/>
              </a:solidFill>
            </a:endParaRPr>
          </a:p>
          <a:p>
            <a:pPr indent="-323850" lvl="1" marL="914400" rtl="0" algn="l">
              <a:spcBef>
                <a:spcPts val="0"/>
              </a:spcBef>
              <a:spcAft>
                <a:spcPts val="0"/>
              </a:spcAft>
              <a:buClr>
                <a:srgbClr val="1A1A1A"/>
              </a:buClr>
              <a:buSzPts val="1500"/>
              <a:buChar char="➢"/>
            </a:pPr>
            <a:r>
              <a:rPr lang="en-US">
                <a:solidFill>
                  <a:srgbClr val="1A1A1A"/>
                </a:solidFill>
              </a:rPr>
              <a:t>We used SVM for multiclass classifications but as we know SVM is deterministic algorithm and is not much accurate for multiclass classifications we can use other classifiers such as RVM, which is more powerful than SVM as it is based on probabilistic algorithm and is superior to SVM in </a:t>
            </a:r>
            <a:r>
              <a:rPr lang="en-US">
                <a:solidFill>
                  <a:srgbClr val="1A1A1A"/>
                </a:solidFill>
              </a:rPr>
              <a:t>several</a:t>
            </a:r>
            <a:r>
              <a:rPr lang="en-US">
                <a:solidFill>
                  <a:srgbClr val="1A1A1A"/>
                </a:solidFill>
              </a:rPr>
              <a:t> other way also.</a:t>
            </a:r>
            <a:endParaRPr>
              <a:solidFill>
                <a:srgbClr val="1A1A1A"/>
              </a:solidFill>
            </a:endParaRPr>
          </a:p>
          <a:p>
            <a:pPr indent="-323850" lvl="1" marL="914400" rtl="0" algn="l">
              <a:spcBef>
                <a:spcPts val="0"/>
              </a:spcBef>
              <a:spcAft>
                <a:spcPts val="0"/>
              </a:spcAft>
              <a:buClr>
                <a:srgbClr val="1A1A1A"/>
              </a:buClr>
              <a:buSzPts val="1500"/>
              <a:buChar char="➢"/>
            </a:pPr>
            <a:r>
              <a:rPr lang="en-US">
                <a:solidFill>
                  <a:srgbClr val="1A1A1A"/>
                </a:solidFill>
              </a:rPr>
              <a:t> We can also use neural networks and deep learning to obtain better accuracy but implementation of both RVM and neural networks require knowledge of higher-level mathematics and coding.</a:t>
            </a:r>
            <a:endParaRPr>
              <a:solidFill>
                <a:srgbClr val="1A1A1A"/>
              </a:solidFill>
            </a:endParaRPr>
          </a:p>
          <a:p>
            <a:pPr indent="0" lvl="0" marL="0" rtl="0" algn="l">
              <a:spcBef>
                <a:spcPts val="0"/>
              </a:spcBef>
              <a:spcAft>
                <a:spcPts val="0"/>
              </a:spcAft>
              <a:buNone/>
            </a:pPr>
            <a:r>
              <a:t/>
            </a:r>
            <a:endParaRPr>
              <a:solidFill>
                <a:srgbClr val="1A1A1A"/>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4"/>
          <p:cNvSpPr txBox="1"/>
          <p:nvPr>
            <p:ph type="title"/>
          </p:nvPr>
        </p:nvSpPr>
        <p:spPr>
          <a:xfrm>
            <a:off x="972600" y="1758200"/>
            <a:ext cx="10251600" cy="7137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None/>
            </a:pPr>
            <a:r>
              <a:rPr b="0" lang="en-US">
                <a:latin typeface="Lato"/>
                <a:ea typeface="Lato"/>
                <a:cs typeface="Lato"/>
                <a:sym typeface="Lato"/>
              </a:rPr>
              <a:t>Conclusion</a:t>
            </a:r>
            <a:endParaRPr b="0">
              <a:latin typeface="Lato"/>
              <a:ea typeface="Lato"/>
              <a:cs typeface="Lato"/>
              <a:sym typeface="Lato"/>
            </a:endParaRPr>
          </a:p>
        </p:txBody>
      </p:sp>
      <p:sp>
        <p:nvSpPr>
          <p:cNvPr id="199" name="Google Shape;199;p24"/>
          <p:cNvSpPr txBox="1"/>
          <p:nvPr>
            <p:ph idx="1" type="body"/>
          </p:nvPr>
        </p:nvSpPr>
        <p:spPr>
          <a:xfrm>
            <a:off x="972600" y="2398100"/>
            <a:ext cx="10251600" cy="4296000"/>
          </a:xfrm>
          <a:prstGeom prst="rect">
            <a:avLst/>
          </a:prstGeom>
        </p:spPr>
        <p:txBody>
          <a:bodyPr anchorCtr="0" anchor="t" bIns="121900" lIns="121900" spcFirstLastPara="1" rIns="121900" wrap="square" tIns="121900">
            <a:normAutofit fontScale="92500" lnSpcReduction="10000"/>
          </a:bodyPr>
          <a:lstStyle/>
          <a:p>
            <a:pPr indent="0" lvl="0" marL="0" rtl="0" algn="l">
              <a:spcBef>
                <a:spcPts val="0"/>
              </a:spcBef>
              <a:spcAft>
                <a:spcPts val="0"/>
              </a:spcAft>
              <a:buNone/>
            </a:pPr>
            <a:r>
              <a:rPr lang="en-US">
                <a:solidFill>
                  <a:srgbClr val="1A1A1A"/>
                </a:solidFill>
              </a:rPr>
              <a:t>Area of Hand gesture-based computer human interaction is very vast. This project recognizes hand gesture offline. So, work can be done for real time purpose. Best part of our model is: - We can deploy this on any computer, even with low to medium quality webcams it works well. Hand recognition system can be useful in many fields like robotics and computer human interaction. So, make this offline system for real time will be future work to do.</a:t>
            </a:r>
            <a:endParaRPr>
              <a:solidFill>
                <a:srgbClr val="1A1A1A"/>
              </a:solidFill>
            </a:endParaRPr>
          </a:p>
          <a:p>
            <a:pPr indent="0" lvl="0" marL="0" rtl="0" algn="l">
              <a:spcBef>
                <a:spcPts val="0"/>
              </a:spcBef>
              <a:spcAft>
                <a:spcPts val="0"/>
              </a:spcAft>
              <a:buNone/>
            </a:pPr>
            <a:r>
              <a:t/>
            </a:r>
            <a:endParaRPr>
              <a:solidFill>
                <a:srgbClr val="1A1A1A"/>
              </a:solidFill>
            </a:endParaRPr>
          </a:p>
          <a:p>
            <a:pPr indent="0" lvl="0" marL="0" rtl="0" algn="l">
              <a:spcBef>
                <a:spcPts val="0"/>
              </a:spcBef>
              <a:spcAft>
                <a:spcPts val="0"/>
              </a:spcAft>
              <a:buNone/>
            </a:pPr>
            <a:r>
              <a:rPr lang="en-US">
                <a:solidFill>
                  <a:srgbClr val="1A1A1A"/>
                </a:solidFill>
              </a:rPr>
              <a:t>Accuracy and functionality of Gesture recognition models also depends on external factors like input equipment, background, lighting conditions and many more. Rigorous research has been carried out in the field of image processing to lower these effects and enhance Human-computer interactions in last 20 years. Special cameras like depth sensor camera and IR sensing camera have been developed, that will provide much more information from an image than an ordinary camera, although none of the model can provide us 100% accurate results. But, lots of research has been done to increase accuracy of computer vision-based methods. To continue this momentum, it is clear that further research in the areas of feature extraction, classification methods and gesture representation are required to realize the ultimate goal of humans interfacing with machines on their own natural terms.  </a:t>
            </a:r>
            <a:endParaRPr>
              <a:solidFill>
                <a:srgbClr val="1A1A1A"/>
              </a:solidFill>
            </a:endParaRPr>
          </a:p>
          <a:p>
            <a:pPr indent="0" lvl="0" marL="0" rtl="0" algn="l">
              <a:spcBef>
                <a:spcPts val="0"/>
              </a:spcBef>
              <a:spcAft>
                <a:spcPts val="0"/>
              </a:spcAft>
              <a:buNone/>
            </a:pPr>
            <a:r>
              <a:t/>
            </a:r>
            <a:endParaRPr>
              <a:solidFill>
                <a:srgbClr val="1A1A1A"/>
              </a:solidFill>
            </a:endParaRPr>
          </a:p>
          <a:p>
            <a:pPr indent="0" lvl="0" marL="0" rtl="0" algn="l">
              <a:spcBef>
                <a:spcPts val="0"/>
              </a:spcBef>
              <a:spcAft>
                <a:spcPts val="0"/>
              </a:spcAft>
              <a:buNone/>
            </a:pPr>
            <a:r>
              <a:rPr lang="en-US">
                <a:solidFill>
                  <a:srgbClr val="1A1A1A"/>
                </a:solidFill>
              </a:rPr>
              <a:t> </a:t>
            </a:r>
            <a:endParaRPr>
              <a:solidFill>
                <a:srgbClr val="1A1A1A"/>
              </a:solidFill>
            </a:endParaRPr>
          </a:p>
          <a:p>
            <a:pPr indent="0" lvl="0" marL="0" rtl="0" algn="l">
              <a:spcBef>
                <a:spcPts val="0"/>
              </a:spcBef>
              <a:spcAft>
                <a:spcPts val="0"/>
              </a:spcAft>
              <a:buNone/>
            </a:pPr>
            <a:r>
              <a:t/>
            </a:r>
            <a:endParaRPr>
              <a:solidFill>
                <a:srgbClr val="1A1A1A"/>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5"/>
          <p:cNvSpPr txBox="1"/>
          <p:nvPr>
            <p:ph type="title"/>
          </p:nvPr>
        </p:nvSpPr>
        <p:spPr>
          <a:xfrm>
            <a:off x="972600" y="1758200"/>
            <a:ext cx="10251600" cy="713700"/>
          </a:xfrm>
          <a:prstGeom prst="rect">
            <a:avLst/>
          </a:prstGeom>
          <a:noFill/>
          <a:ln>
            <a:noFill/>
          </a:ln>
        </p:spPr>
        <p:txBody>
          <a:bodyPr anchorCtr="0" anchor="t" bIns="121900" lIns="121900" spcFirstLastPara="1" rIns="121900" wrap="square" tIns="121900">
            <a:normAutofit fontScale="90000"/>
          </a:bodyPr>
          <a:lstStyle/>
          <a:p>
            <a:pPr indent="0" lvl="0" marL="0" rtl="0" algn="l">
              <a:lnSpc>
                <a:spcPct val="100000"/>
              </a:lnSpc>
              <a:spcBef>
                <a:spcPts val="0"/>
              </a:spcBef>
              <a:spcAft>
                <a:spcPts val="0"/>
              </a:spcAft>
              <a:buSzPct val="111111"/>
              <a:buNone/>
            </a:pPr>
            <a:r>
              <a:rPr b="0" lang="en-US">
                <a:latin typeface="Lato"/>
                <a:ea typeface="Lato"/>
                <a:cs typeface="Lato"/>
                <a:sym typeface="Lato"/>
              </a:rPr>
              <a:t>References</a:t>
            </a:r>
            <a:endParaRPr b="0">
              <a:latin typeface="Lato"/>
              <a:ea typeface="Lato"/>
              <a:cs typeface="Lato"/>
              <a:sym typeface="Lato"/>
            </a:endParaRPr>
          </a:p>
        </p:txBody>
      </p:sp>
      <p:sp>
        <p:nvSpPr>
          <p:cNvPr id="205" name="Google Shape;205;p25"/>
          <p:cNvSpPr txBox="1"/>
          <p:nvPr>
            <p:ph idx="1" type="body"/>
          </p:nvPr>
        </p:nvSpPr>
        <p:spPr>
          <a:xfrm>
            <a:off x="972600" y="2366975"/>
            <a:ext cx="10251600" cy="4185600"/>
          </a:xfrm>
          <a:prstGeom prst="rect">
            <a:avLst/>
          </a:prstGeom>
          <a:noFill/>
          <a:ln>
            <a:noFill/>
          </a:ln>
        </p:spPr>
        <p:txBody>
          <a:bodyPr anchorCtr="0" anchor="t" bIns="121900" lIns="121900" spcFirstLastPara="1" rIns="121900" wrap="square" tIns="121900">
            <a:normAutofit/>
          </a:bodyPr>
          <a:lstStyle/>
          <a:p>
            <a:pPr indent="-336550" lvl="0" marL="457200" rtl="0" algn="l">
              <a:lnSpc>
                <a:spcPct val="115000"/>
              </a:lnSpc>
              <a:spcBef>
                <a:spcPts val="0"/>
              </a:spcBef>
              <a:spcAft>
                <a:spcPts val="0"/>
              </a:spcAft>
              <a:buClr>
                <a:srgbClr val="000000"/>
              </a:buClr>
              <a:buSzPts val="1700"/>
              <a:buAutoNum type="arabicPeriod"/>
            </a:pPr>
            <a:r>
              <a:rPr lang="en-US" u="sng">
                <a:solidFill>
                  <a:schemeClr val="hlink"/>
                </a:solidFill>
                <a:highlight>
                  <a:srgbClr val="FFFFFF"/>
                </a:highlight>
                <a:hlinkClick r:id="rId3"/>
              </a:rPr>
              <a:t>https://learnopencv.com/histogram-of-oriented-gradients/ </a:t>
            </a:r>
            <a:endParaRPr>
              <a:solidFill>
                <a:srgbClr val="000000"/>
              </a:solidFill>
              <a:highlight>
                <a:srgbClr val="FFFFFF"/>
              </a:highlight>
            </a:endParaRPr>
          </a:p>
          <a:p>
            <a:pPr indent="-336550" lvl="0" marL="457200" rtl="0" algn="l">
              <a:lnSpc>
                <a:spcPct val="115000"/>
              </a:lnSpc>
              <a:spcBef>
                <a:spcPts val="0"/>
              </a:spcBef>
              <a:spcAft>
                <a:spcPts val="0"/>
              </a:spcAft>
              <a:buClr>
                <a:srgbClr val="000000"/>
              </a:buClr>
              <a:buSzPts val="1700"/>
              <a:buAutoNum type="arabicPeriod"/>
            </a:pPr>
            <a:r>
              <a:rPr lang="en-US" u="sng">
                <a:solidFill>
                  <a:schemeClr val="hlink"/>
                </a:solidFill>
                <a:highlight>
                  <a:srgbClr val="FFFFFF"/>
                </a:highlight>
                <a:hlinkClick r:id="rId4"/>
              </a:rPr>
              <a:t>https://medium.com/analytics-vidhya/a-gentle-introduction-into-the-histogram-of-oriented-gradients-fdee9ed8f2aa</a:t>
            </a:r>
            <a:endParaRPr>
              <a:solidFill>
                <a:srgbClr val="000000"/>
              </a:solidFill>
              <a:highlight>
                <a:srgbClr val="FFFFFF"/>
              </a:highlight>
            </a:endParaRPr>
          </a:p>
          <a:p>
            <a:pPr indent="-336550" lvl="0" marL="457200" rtl="0" algn="l">
              <a:lnSpc>
                <a:spcPct val="115000"/>
              </a:lnSpc>
              <a:spcBef>
                <a:spcPts val="0"/>
              </a:spcBef>
              <a:spcAft>
                <a:spcPts val="0"/>
              </a:spcAft>
              <a:buClr>
                <a:srgbClr val="000000"/>
              </a:buClr>
              <a:buSzPts val="1700"/>
              <a:buAutoNum type="arabicPeriod"/>
            </a:pPr>
            <a:r>
              <a:rPr lang="en-US" u="sng">
                <a:solidFill>
                  <a:schemeClr val="hlink"/>
                </a:solidFill>
                <a:highlight>
                  <a:srgbClr val="FFFFFF"/>
                </a:highlight>
                <a:hlinkClick r:id="rId5"/>
              </a:rPr>
              <a:t>https://medium.com/@nikatsanka/comparing-edge-detection-methods-638a2919476e#:~:text=Canny%20Operator,then%20the%20ones%20described%20above</a:t>
            </a:r>
            <a:r>
              <a:rPr lang="en-US">
                <a:solidFill>
                  <a:srgbClr val="000000"/>
                </a:solidFill>
                <a:highlight>
                  <a:srgbClr val="FFFFFF"/>
                </a:highlight>
              </a:rPr>
              <a:t>.</a:t>
            </a:r>
            <a:endParaRPr>
              <a:solidFill>
                <a:srgbClr val="000000"/>
              </a:solidFill>
              <a:highlight>
                <a:srgbClr val="FFFFFF"/>
              </a:highlight>
            </a:endParaRPr>
          </a:p>
          <a:p>
            <a:pPr indent="-336550" lvl="0" marL="457200" rtl="0" algn="l">
              <a:lnSpc>
                <a:spcPct val="115000"/>
              </a:lnSpc>
              <a:spcBef>
                <a:spcPts val="0"/>
              </a:spcBef>
              <a:spcAft>
                <a:spcPts val="0"/>
              </a:spcAft>
              <a:buClr>
                <a:srgbClr val="000000"/>
              </a:buClr>
              <a:buSzPts val="1700"/>
              <a:buAutoNum type="arabicPeriod"/>
            </a:pPr>
            <a:r>
              <a:rPr lang="en-US">
                <a:solidFill>
                  <a:srgbClr val="000000"/>
                </a:solidFill>
                <a:highlight>
                  <a:srgbClr val="FFFFFF"/>
                </a:highlight>
              </a:rPr>
              <a:t>Michahial, Stafford. (2015). Hand gesture recognition using support vector machine. The International Journal Of Engineering And Science. 4. 42.</a:t>
            </a:r>
            <a:endParaRPr>
              <a:solidFill>
                <a:srgbClr val="000000"/>
              </a:solidFill>
              <a:highlight>
                <a:srgbClr val="FFFFFF"/>
              </a:highlight>
            </a:endParaRPr>
          </a:p>
          <a:p>
            <a:pPr indent="-336550" lvl="0" marL="457200" rtl="0" algn="l">
              <a:lnSpc>
                <a:spcPct val="115000"/>
              </a:lnSpc>
              <a:spcBef>
                <a:spcPts val="0"/>
              </a:spcBef>
              <a:spcAft>
                <a:spcPts val="0"/>
              </a:spcAft>
              <a:buClr>
                <a:srgbClr val="000000"/>
              </a:buClr>
              <a:buSzPts val="1700"/>
              <a:buAutoNum type="arabicPeriod"/>
            </a:pPr>
            <a:r>
              <a:rPr lang="en-US" u="sng">
                <a:solidFill>
                  <a:schemeClr val="hlink"/>
                </a:solidFill>
                <a:highlight>
                  <a:srgbClr val="FFFFFF"/>
                </a:highlight>
                <a:hlinkClick r:id="rId6"/>
              </a:rPr>
              <a:t>https://monkeylearn.com/blog/introduction-to-support-vector-machines-svm/#:~:text=A%20support%20vector%20machine%20(SVM,able%20to%20categorize%20new%20text.</a:t>
            </a:r>
            <a:endParaRPr>
              <a:solidFill>
                <a:srgbClr val="000000"/>
              </a:solidFill>
              <a:highlight>
                <a:srgbClr val="FFFFFF"/>
              </a:highlight>
            </a:endParaRPr>
          </a:p>
          <a:p>
            <a:pPr indent="-336550" lvl="0" marL="457200" rtl="0" algn="l">
              <a:lnSpc>
                <a:spcPct val="115000"/>
              </a:lnSpc>
              <a:spcBef>
                <a:spcPts val="0"/>
              </a:spcBef>
              <a:spcAft>
                <a:spcPts val="0"/>
              </a:spcAft>
              <a:buClr>
                <a:srgbClr val="000000"/>
              </a:buClr>
              <a:buSzPts val="1700"/>
              <a:buAutoNum type="arabicPeriod"/>
            </a:pPr>
            <a:r>
              <a:rPr lang="en-US">
                <a:solidFill>
                  <a:srgbClr val="000000"/>
                </a:solidFill>
                <a:highlight>
                  <a:srgbClr val="FFFFFF"/>
                </a:highlight>
              </a:rPr>
              <a:t>S Nagarajan, T S Subashini, “Static Hand Gesture Recognition for Sign Language Alphabets using Edge Oriented Histogram” in the proceeding of IJCA(2013), Vol 82, No 4</a:t>
            </a:r>
            <a:endParaRPr>
              <a:solidFill>
                <a:srgbClr val="000000"/>
              </a:solidFill>
              <a:highlight>
                <a:srgbClr val="FFFFFF"/>
              </a:highlight>
            </a:endParaRPr>
          </a:p>
          <a:p>
            <a:pPr indent="-336550" lvl="0" marL="457200" rtl="0" algn="l">
              <a:lnSpc>
                <a:spcPct val="115000"/>
              </a:lnSpc>
              <a:spcBef>
                <a:spcPts val="0"/>
              </a:spcBef>
              <a:spcAft>
                <a:spcPts val="0"/>
              </a:spcAft>
              <a:buClr>
                <a:srgbClr val="000000"/>
              </a:buClr>
              <a:buSzPts val="1700"/>
              <a:buAutoNum type="arabicPeriod"/>
            </a:pPr>
            <a:r>
              <a:rPr lang="en-US">
                <a:solidFill>
                  <a:srgbClr val="000000"/>
                </a:solidFill>
                <a:highlight>
                  <a:srgbClr val="FFFFFF"/>
                </a:highlight>
              </a:rPr>
              <a:t>S. Naidoo, C.W. Omlin M. Glaser “Vision based Static Hand gesture recognition”, South Africa. </a:t>
            </a:r>
            <a:endParaRPr>
              <a:solidFill>
                <a:srgbClr val="000000"/>
              </a:solidFill>
              <a:highlight>
                <a:srgbClr val="FFFFFF"/>
              </a:highlight>
            </a:endParaRPr>
          </a:p>
          <a:p>
            <a:pPr indent="0" lvl="0" marL="0" rtl="0" algn="l">
              <a:lnSpc>
                <a:spcPct val="115000"/>
              </a:lnSpc>
              <a:spcBef>
                <a:spcPts val="0"/>
              </a:spcBef>
              <a:spcAft>
                <a:spcPts val="1600"/>
              </a:spcAft>
              <a:buSzPts val="17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6"/>
          <p:cNvSpPr/>
          <p:nvPr/>
        </p:nvSpPr>
        <p:spPr>
          <a:xfrm>
            <a:off x="2927612" y="2976375"/>
            <a:ext cx="6336796" cy="905257"/>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dk1"/>
                </a:solidFill>
                <a:latin typeface="Spectral"/>
              </a:rPr>
              <a:t>Thank You.</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000"/>
                                        <p:tgtEl>
                                          <p:spTgt spid="2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4"/>
          <p:cNvSpPr txBox="1"/>
          <p:nvPr>
            <p:ph type="title"/>
          </p:nvPr>
        </p:nvSpPr>
        <p:spPr>
          <a:xfrm>
            <a:off x="970200" y="1653450"/>
            <a:ext cx="10251600" cy="713700"/>
          </a:xfrm>
          <a:prstGeom prst="rect">
            <a:avLst/>
          </a:prstGeom>
          <a:noFill/>
          <a:ln>
            <a:noFill/>
          </a:ln>
        </p:spPr>
        <p:txBody>
          <a:bodyPr anchorCtr="0" anchor="t" bIns="121900" lIns="121900" spcFirstLastPara="1" rIns="121900" wrap="square" tIns="121900">
            <a:normAutofit fontScale="90000"/>
          </a:bodyPr>
          <a:lstStyle/>
          <a:p>
            <a:pPr indent="0" lvl="0" marL="0" rtl="0" algn="l">
              <a:lnSpc>
                <a:spcPct val="100000"/>
              </a:lnSpc>
              <a:spcBef>
                <a:spcPts val="0"/>
              </a:spcBef>
              <a:spcAft>
                <a:spcPts val="0"/>
              </a:spcAft>
              <a:buSzPct val="111111"/>
              <a:buNone/>
            </a:pPr>
            <a:r>
              <a:rPr b="0" lang="en-US">
                <a:latin typeface="Lato"/>
                <a:ea typeface="Lato"/>
                <a:cs typeface="Lato"/>
                <a:sym typeface="Lato"/>
              </a:rPr>
              <a:t>Motivation</a:t>
            </a:r>
            <a:endParaRPr b="0">
              <a:latin typeface="Lato"/>
              <a:ea typeface="Lato"/>
              <a:cs typeface="Lato"/>
              <a:sym typeface="Lato"/>
            </a:endParaRPr>
          </a:p>
        </p:txBody>
      </p:sp>
      <p:sp>
        <p:nvSpPr>
          <p:cNvPr id="100" name="Google Shape;100;p14"/>
          <p:cNvSpPr txBox="1"/>
          <p:nvPr>
            <p:ph idx="1" type="body"/>
          </p:nvPr>
        </p:nvSpPr>
        <p:spPr>
          <a:xfrm>
            <a:off x="896400" y="2367150"/>
            <a:ext cx="10836000" cy="4005000"/>
          </a:xfrm>
          <a:prstGeom prst="rect">
            <a:avLst/>
          </a:prstGeom>
          <a:noFill/>
          <a:ln>
            <a:noFill/>
          </a:ln>
        </p:spPr>
        <p:txBody>
          <a:bodyPr anchorCtr="0" anchor="t" bIns="121900" lIns="121900" spcFirstLastPara="1" rIns="121900" wrap="square" tIns="121900">
            <a:spAutoFit/>
          </a:bodyPr>
          <a:lstStyle/>
          <a:p>
            <a:pPr indent="-355600" lvl="0" marL="457200" rtl="0" algn="l">
              <a:lnSpc>
                <a:spcPct val="130000"/>
              </a:lnSpc>
              <a:spcBef>
                <a:spcPts val="0"/>
              </a:spcBef>
              <a:spcAft>
                <a:spcPts val="0"/>
              </a:spcAft>
              <a:buClr>
                <a:schemeClr val="dk2"/>
              </a:buClr>
              <a:buSzPts val="2000"/>
              <a:buChar char="❖"/>
            </a:pPr>
            <a:r>
              <a:rPr lang="en-US" sz="1800">
                <a:solidFill>
                  <a:schemeClr val="dk2"/>
                </a:solidFill>
              </a:rPr>
              <a:t>Difficulty in understanding sign languages for communication with hearing impared people</a:t>
            </a:r>
            <a:endParaRPr sz="1800">
              <a:solidFill>
                <a:schemeClr val="dk2"/>
              </a:solidFill>
            </a:endParaRPr>
          </a:p>
          <a:p>
            <a:pPr indent="-355600" lvl="0" marL="457200" rtl="0" algn="l">
              <a:lnSpc>
                <a:spcPct val="130000"/>
              </a:lnSpc>
              <a:spcBef>
                <a:spcPts val="0"/>
              </a:spcBef>
              <a:spcAft>
                <a:spcPts val="0"/>
              </a:spcAft>
              <a:buClr>
                <a:schemeClr val="dk2"/>
              </a:buClr>
              <a:buSzPts val="2000"/>
              <a:buChar char="❖"/>
            </a:pPr>
            <a:r>
              <a:rPr lang="en-US" sz="1800">
                <a:solidFill>
                  <a:schemeClr val="dk2"/>
                </a:solidFill>
              </a:rPr>
              <a:t>Non-contact method enables natural and friendly interaction between human and Machine.</a:t>
            </a:r>
            <a:endParaRPr sz="1800">
              <a:solidFill>
                <a:schemeClr val="dk2"/>
              </a:solidFill>
            </a:endParaRPr>
          </a:p>
          <a:p>
            <a:pPr indent="-355600" lvl="0" marL="457200" rtl="0" algn="l">
              <a:lnSpc>
                <a:spcPct val="130000"/>
              </a:lnSpc>
              <a:spcBef>
                <a:spcPts val="0"/>
              </a:spcBef>
              <a:spcAft>
                <a:spcPts val="0"/>
              </a:spcAft>
              <a:buClr>
                <a:schemeClr val="dk2"/>
              </a:buClr>
              <a:buSzPts val="2000"/>
              <a:buChar char="❖"/>
            </a:pPr>
            <a:r>
              <a:rPr lang="en-US" sz="1800">
                <a:solidFill>
                  <a:schemeClr val="dk2"/>
                </a:solidFill>
              </a:rPr>
              <a:t>Many </a:t>
            </a:r>
            <a:r>
              <a:rPr b="1" lang="en-US" sz="1800">
                <a:solidFill>
                  <a:schemeClr val="dk2"/>
                </a:solidFill>
              </a:rPr>
              <a:t>pre-existing models</a:t>
            </a:r>
            <a:r>
              <a:rPr lang="en-US" sz="1800">
                <a:solidFill>
                  <a:schemeClr val="dk2"/>
                </a:solidFill>
              </a:rPr>
              <a:t> are already present which are capable of recognizing gestures, either use </a:t>
            </a:r>
            <a:r>
              <a:rPr b="1" lang="en-US" sz="1800">
                <a:solidFill>
                  <a:schemeClr val="dk2"/>
                </a:solidFill>
              </a:rPr>
              <a:t>hardware devices</a:t>
            </a:r>
            <a:r>
              <a:rPr lang="en-US" sz="1800">
                <a:solidFill>
                  <a:schemeClr val="dk2"/>
                </a:solidFill>
              </a:rPr>
              <a:t> like data glove and colour markers or are </a:t>
            </a:r>
            <a:r>
              <a:rPr b="1" lang="en-US" sz="1800">
                <a:solidFill>
                  <a:schemeClr val="dk2"/>
                </a:solidFill>
              </a:rPr>
              <a:t>vision based</a:t>
            </a:r>
            <a:r>
              <a:rPr lang="en-US" sz="1800">
                <a:solidFill>
                  <a:schemeClr val="dk2"/>
                </a:solidFill>
              </a:rPr>
              <a:t>.</a:t>
            </a:r>
            <a:endParaRPr sz="1800">
              <a:solidFill>
                <a:schemeClr val="dk2"/>
              </a:solidFill>
            </a:endParaRPr>
          </a:p>
          <a:p>
            <a:pPr indent="-355600" lvl="0" marL="457200" rtl="0" algn="l">
              <a:lnSpc>
                <a:spcPct val="130000"/>
              </a:lnSpc>
              <a:spcBef>
                <a:spcPts val="0"/>
              </a:spcBef>
              <a:spcAft>
                <a:spcPts val="0"/>
              </a:spcAft>
              <a:buClr>
                <a:schemeClr val="dk2"/>
              </a:buClr>
              <a:buSzPts val="2000"/>
              <a:buChar char="❖"/>
            </a:pPr>
            <a:r>
              <a:rPr b="1" lang="en-US" sz="1800">
                <a:solidFill>
                  <a:schemeClr val="dk2"/>
                </a:solidFill>
              </a:rPr>
              <a:t>Vision based</a:t>
            </a:r>
            <a:r>
              <a:rPr lang="en-US" sz="1800">
                <a:solidFill>
                  <a:schemeClr val="dk2"/>
                </a:solidFill>
              </a:rPr>
              <a:t> models  require special cameras like depth sensors or infrared filter cameras otherwise they suffers from </a:t>
            </a:r>
            <a:r>
              <a:rPr b="1" lang="en-US" sz="1800">
                <a:solidFill>
                  <a:schemeClr val="dk2"/>
                </a:solidFill>
              </a:rPr>
              <a:t>image distortion</a:t>
            </a:r>
            <a:r>
              <a:rPr lang="en-US" sz="1800">
                <a:solidFill>
                  <a:schemeClr val="dk2"/>
                </a:solidFill>
              </a:rPr>
              <a:t>.</a:t>
            </a:r>
            <a:endParaRPr sz="1800">
              <a:solidFill>
                <a:schemeClr val="dk2"/>
              </a:solidFill>
            </a:endParaRPr>
          </a:p>
          <a:p>
            <a:pPr indent="-355600" lvl="0" marL="457200" rtl="0" algn="l">
              <a:lnSpc>
                <a:spcPct val="130000"/>
              </a:lnSpc>
              <a:spcBef>
                <a:spcPts val="0"/>
              </a:spcBef>
              <a:spcAft>
                <a:spcPts val="0"/>
              </a:spcAft>
              <a:buClr>
                <a:schemeClr val="dk2"/>
              </a:buClr>
              <a:buSzPts val="2000"/>
              <a:buChar char="❖"/>
            </a:pPr>
            <a:r>
              <a:rPr b="1" lang="en-US" sz="1800">
                <a:solidFill>
                  <a:schemeClr val="dk2"/>
                </a:solidFill>
              </a:rPr>
              <a:t>Image Processing with the help of </a:t>
            </a:r>
            <a:r>
              <a:rPr b="1" lang="en-US" sz="1800">
                <a:solidFill>
                  <a:schemeClr val="dk2"/>
                </a:solidFill>
              </a:rPr>
              <a:t>Machine Learning </a:t>
            </a:r>
            <a:r>
              <a:rPr lang="en-US" sz="1800">
                <a:solidFill>
                  <a:schemeClr val="dk2"/>
                </a:solidFill>
              </a:rPr>
              <a:t> is the new and powerful tool to tackle this problem.</a:t>
            </a:r>
            <a:endParaRPr sz="1800">
              <a:solidFill>
                <a:schemeClr val="dk2"/>
              </a:solidFill>
            </a:endParaRPr>
          </a:p>
          <a:p>
            <a:pPr indent="-355600" lvl="0" marL="457200" rtl="0" algn="l">
              <a:lnSpc>
                <a:spcPct val="130000"/>
              </a:lnSpc>
              <a:spcBef>
                <a:spcPts val="0"/>
              </a:spcBef>
              <a:spcAft>
                <a:spcPts val="0"/>
              </a:spcAft>
              <a:buClr>
                <a:schemeClr val="dk2"/>
              </a:buClr>
              <a:buSzPts val="2000"/>
              <a:buChar char="❖"/>
            </a:pPr>
            <a:r>
              <a:rPr lang="en-US" sz="1800">
                <a:solidFill>
                  <a:schemeClr val="dk2"/>
                </a:solidFill>
              </a:rPr>
              <a:t>We will build a model which is very efficient and can classify between different Hand Gestures with greater accuracy.</a:t>
            </a:r>
            <a:endParaRPr sz="18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4" name="Shape 104"/>
        <p:cNvGrpSpPr/>
        <p:nvPr/>
      </p:nvGrpSpPr>
      <p:grpSpPr>
        <a:xfrm>
          <a:off x="0" y="0"/>
          <a:ext cx="0" cy="0"/>
          <a:chOff x="0" y="0"/>
          <a:chExt cx="0" cy="0"/>
        </a:xfrm>
      </p:grpSpPr>
      <p:sp>
        <p:nvSpPr>
          <p:cNvPr id="105" name="Google Shape;105;p15"/>
          <p:cNvSpPr txBox="1"/>
          <p:nvPr>
            <p:ph type="title"/>
          </p:nvPr>
        </p:nvSpPr>
        <p:spPr>
          <a:xfrm>
            <a:off x="970200" y="1650000"/>
            <a:ext cx="10251600" cy="713700"/>
          </a:xfrm>
          <a:prstGeom prst="rect">
            <a:avLst/>
          </a:prstGeom>
          <a:noFill/>
          <a:ln>
            <a:noFill/>
          </a:ln>
        </p:spPr>
        <p:txBody>
          <a:bodyPr anchorCtr="0" anchor="t" bIns="121900" lIns="121900" spcFirstLastPara="1" rIns="121900" wrap="square" tIns="121900">
            <a:normAutofit fontScale="90000"/>
          </a:bodyPr>
          <a:lstStyle/>
          <a:p>
            <a:pPr indent="0" lvl="0" marL="0" rtl="0" algn="l">
              <a:lnSpc>
                <a:spcPct val="100000"/>
              </a:lnSpc>
              <a:spcBef>
                <a:spcPts val="0"/>
              </a:spcBef>
              <a:spcAft>
                <a:spcPts val="0"/>
              </a:spcAft>
              <a:buSzPct val="111111"/>
              <a:buNone/>
            </a:pPr>
            <a:r>
              <a:rPr b="0" lang="en-US">
                <a:latin typeface="Lato"/>
                <a:ea typeface="Lato"/>
                <a:cs typeface="Lato"/>
                <a:sym typeface="Lato"/>
              </a:rPr>
              <a:t>Problem Statement</a:t>
            </a:r>
            <a:endParaRPr b="0">
              <a:latin typeface="Lato"/>
              <a:ea typeface="Lato"/>
              <a:cs typeface="Lato"/>
              <a:sym typeface="Lato"/>
            </a:endParaRPr>
          </a:p>
        </p:txBody>
      </p:sp>
      <p:sp>
        <p:nvSpPr>
          <p:cNvPr id="106" name="Google Shape;106;p15"/>
          <p:cNvSpPr txBox="1"/>
          <p:nvPr>
            <p:ph idx="1" type="body"/>
          </p:nvPr>
        </p:nvSpPr>
        <p:spPr>
          <a:xfrm>
            <a:off x="970200" y="2282525"/>
            <a:ext cx="10527300" cy="2614200"/>
          </a:xfrm>
          <a:prstGeom prst="rect">
            <a:avLst/>
          </a:prstGeom>
          <a:noFill/>
          <a:ln>
            <a:noFill/>
          </a:ln>
        </p:spPr>
        <p:txBody>
          <a:bodyPr anchorCtr="0" anchor="t" bIns="121900" lIns="121900" spcFirstLastPara="1" rIns="121900" wrap="square" tIns="121900">
            <a:noAutofit/>
          </a:bodyPr>
          <a:lstStyle/>
          <a:p>
            <a:pPr indent="-393700" lvl="0" marL="457200" rtl="0" algn="l">
              <a:lnSpc>
                <a:spcPct val="115000"/>
              </a:lnSpc>
              <a:spcBef>
                <a:spcPts val="1600"/>
              </a:spcBef>
              <a:spcAft>
                <a:spcPts val="0"/>
              </a:spcAft>
              <a:buClr>
                <a:srgbClr val="1A1A1A"/>
              </a:buClr>
              <a:buSzPts val="2600"/>
              <a:buChar char="➢"/>
            </a:pPr>
            <a:r>
              <a:rPr lang="en-US" sz="1800">
                <a:solidFill>
                  <a:srgbClr val="1A1A1A"/>
                </a:solidFill>
              </a:rPr>
              <a:t>Taking input from normal webcam and removing noise from images.</a:t>
            </a:r>
            <a:endParaRPr sz="1800">
              <a:solidFill>
                <a:srgbClr val="1A1A1A"/>
              </a:solidFill>
            </a:endParaRPr>
          </a:p>
          <a:p>
            <a:pPr indent="-393700" lvl="0" marL="457200" rtl="0" algn="l">
              <a:lnSpc>
                <a:spcPct val="115000"/>
              </a:lnSpc>
              <a:spcBef>
                <a:spcPts val="0"/>
              </a:spcBef>
              <a:spcAft>
                <a:spcPts val="0"/>
              </a:spcAft>
              <a:buClr>
                <a:srgbClr val="1A1A1A"/>
              </a:buClr>
              <a:buSzPts val="2600"/>
              <a:buChar char="➢"/>
            </a:pPr>
            <a:r>
              <a:rPr lang="en-US" sz="1800">
                <a:solidFill>
                  <a:srgbClr val="1A1A1A"/>
                </a:solidFill>
              </a:rPr>
              <a:t>Detecting </a:t>
            </a:r>
            <a:r>
              <a:rPr b="1" lang="en-US" sz="1800">
                <a:solidFill>
                  <a:srgbClr val="1A1A1A"/>
                </a:solidFill>
              </a:rPr>
              <a:t>Edges</a:t>
            </a:r>
            <a:r>
              <a:rPr lang="en-US" sz="1800">
                <a:solidFill>
                  <a:srgbClr val="1A1A1A"/>
                </a:solidFill>
              </a:rPr>
              <a:t> of hand and applying </a:t>
            </a:r>
            <a:r>
              <a:rPr b="1" lang="en-US" sz="1800">
                <a:solidFill>
                  <a:srgbClr val="1A1A1A"/>
                </a:solidFill>
              </a:rPr>
              <a:t>Histogram of Oriented gradients</a:t>
            </a:r>
            <a:r>
              <a:rPr lang="en-US" sz="1800">
                <a:solidFill>
                  <a:srgbClr val="1A1A1A"/>
                </a:solidFill>
              </a:rPr>
              <a:t> to extract features from it.</a:t>
            </a:r>
            <a:endParaRPr sz="1800">
              <a:solidFill>
                <a:srgbClr val="1A1A1A"/>
              </a:solidFill>
            </a:endParaRPr>
          </a:p>
          <a:p>
            <a:pPr indent="-393700" lvl="0" marL="457200" rtl="0" algn="l">
              <a:lnSpc>
                <a:spcPct val="115000"/>
              </a:lnSpc>
              <a:spcBef>
                <a:spcPts val="0"/>
              </a:spcBef>
              <a:spcAft>
                <a:spcPts val="0"/>
              </a:spcAft>
              <a:buClr>
                <a:schemeClr val="dk2"/>
              </a:buClr>
              <a:buSzPts val="2600"/>
              <a:buChar char="➢"/>
            </a:pPr>
            <a:r>
              <a:rPr b="1" lang="en-US" sz="1800">
                <a:solidFill>
                  <a:schemeClr val="dk2"/>
                </a:solidFill>
              </a:rPr>
              <a:t>Making Dataset</a:t>
            </a:r>
            <a:r>
              <a:rPr lang="en-US" sz="1800">
                <a:solidFill>
                  <a:schemeClr val="dk2"/>
                </a:solidFill>
              </a:rPr>
              <a:t> that </a:t>
            </a:r>
            <a:r>
              <a:rPr lang="en-US" sz="1800">
                <a:solidFill>
                  <a:schemeClr val="dk2"/>
                </a:solidFill>
              </a:rPr>
              <a:t>contains labelled images for different gestures. The images need to be taken with different angles and lighting conditions. 	</a:t>
            </a:r>
            <a:endParaRPr sz="1800">
              <a:solidFill>
                <a:schemeClr val="dk2"/>
              </a:solidFill>
            </a:endParaRPr>
          </a:p>
          <a:p>
            <a:pPr indent="-393700" lvl="0" marL="457200" rtl="0" algn="l">
              <a:lnSpc>
                <a:spcPct val="115000"/>
              </a:lnSpc>
              <a:spcBef>
                <a:spcPts val="0"/>
              </a:spcBef>
              <a:spcAft>
                <a:spcPts val="0"/>
              </a:spcAft>
              <a:buClr>
                <a:srgbClr val="1A1A1A"/>
              </a:buClr>
              <a:buSzPts val="2600"/>
              <a:buChar char="➢"/>
            </a:pPr>
            <a:r>
              <a:rPr lang="en-US" sz="1800">
                <a:solidFill>
                  <a:srgbClr val="1A1A1A"/>
                </a:solidFill>
              </a:rPr>
              <a:t>Deploying </a:t>
            </a:r>
            <a:r>
              <a:rPr b="1" lang="en-US" sz="1800">
                <a:solidFill>
                  <a:srgbClr val="1A1A1A"/>
                </a:solidFill>
              </a:rPr>
              <a:t>SVM</a:t>
            </a:r>
            <a:r>
              <a:rPr lang="en-US" sz="1800">
                <a:solidFill>
                  <a:srgbClr val="1A1A1A"/>
                </a:solidFill>
              </a:rPr>
              <a:t> classifier to classify between different gestures.</a:t>
            </a:r>
            <a:endParaRPr sz="1800">
              <a:solidFill>
                <a:srgbClr val="1A1A1A"/>
              </a:solidFill>
            </a:endParaRPr>
          </a:p>
          <a:p>
            <a:pPr indent="-393700" lvl="0" marL="457200" rtl="0" algn="l">
              <a:lnSpc>
                <a:spcPct val="115000"/>
              </a:lnSpc>
              <a:spcBef>
                <a:spcPts val="0"/>
              </a:spcBef>
              <a:spcAft>
                <a:spcPts val="0"/>
              </a:spcAft>
              <a:buClr>
                <a:srgbClr val="1A1A1A"/>
              </a:buClr>
              <a:buSzPts val="2600"/>
              <a:buChar char="➢"/>
            </a:pPr>
            <a:r>
              <a:rPr lang="en-US" sz="1800">
                <a:solidFill>
                  <a:srgbClr val="1A1A1A"/>
                </a:solidFill>
              </a:rPr>
              <a:t>Using trained model to c</a:t>
            </a:r>
            <a:r>
              <a:rPr lang="en-US" sz="1800">
                <a:solidFill>
                  <a:srgbClr val="1A1A1A"/>
                </a:solidFill>
              </a:rPr>
              <a:t>lassify between different gestures from </a:t>
            </a:r>
            <a:r>
              <a:rPr b="1" lang="en-US" sz="1800">
                <a:solidFill>
                  <a:srgbClr val="1A1A1A"/>
                </a:solidFill>
              </a:rPr>
              <a:t>real-time inputs</a:t>
            </a:r>
            <a:r>
              <a:rPr lang="en-US" sz="1800">
                <a:solidFill>
                  <a:srgbClr val="1A1A1A"/>
                </a:solidFill>
              </a:rPr>
              <a:t>.</a:t>
            </a:r>
            <a:endParaRPr sz="1800">
              <a:solidFill>
                <a:srgbClr val="1A1A1A"/>
              </a:solidFill>
            </a:endParaRPr>
          </a:p>
        </p:txBody>
      </p:sp>
      <p:grpSp>
        <p:nvGrpSpPr>
          <p:cNvPr id="107" name="Google Shape;107;p15"/>
          <p:cNvGrpSpPr/>
          <p:nvPr/>
        </p:nvGrpSpPr>
        <p:grpSpPr>
          <a:xfrm>
            <a:off x="3029663" y="5032025"/>
            <a:ext cx="5663618" cy="1518800"/>
            <a:chOff x="3060675" y="4896725"/>
            <a:chExt cx="5663618" cy="1518800"/>
          </a:xfrm>
        </p:grpSpPr>
        <p:pic>
          <p:nvPicPr>
            <p:cNvPr id="108" name="Google Shape;108;p15"/>
            <p:cNvPicPr preferRelativeResize="0"/>
            <p:nvPr/>
          </p:nvPicPr>
          <p:blipFill rotWithShape="1">
            <a:blip r:embed="rId3">
              <a:alphaModFix/>
            </a:blip>
            <a:srcRect b="47960" l="0" r="10023" t="0"/>
            <a:stretch/>
          </p:blipFill>
          <p:spPr>
            <a:xfrm>
              <a:off x="3060675" y="4896725"/>
              <a:ext cx="2634051" cy="1518800"/>
            </a:xfrm>
            <a:prstGeom prst="rect">
              <a:avLst/>
            </a:prstGeom>
            <a:noFill/>
            <a:ln>
              <a:noFill/>
            </a:ln>
          </p:spPr>
        </p:pic>
        <p:pic>
          <p:nvPicPr>
            <p:cNvPr id="109" name="Google Shape;109;p15"/>
            <p:cNvPicPr preferRelativeResize="0"/>
            <p:nvPr/>
          </p:nvPicPr>
          <p:blipFill rotWithShape="1">
            <a:blip r:embed="rId4">
              <a:alphaModFix/>
            </a:blip>
            <a:srcRect b="0" l="0" r="8079" t="51128"/>
            <a:stretch/>
          </p:blipFill>
          <p:spPr>
            <a:xfrm>
              <a:off x="5861025" y="4896725"/>
              <a:ext cx="2863268" cy="1433000"/>
            </a:xfrm>
            <a:prstGeom prst="rect">
              <a:avLst/>
            </a:prstGeom>
            <a:noFill/>
            <a:ln>
              <a:noFill/>
            </a:ln>
          </p:spPr>
        </p:pic>
      </p:grpSp>
      <p:graphicFrame>
        <p:nvGraphicFramePr>
          <p:cNvPr id="110" name="Google Shape;110;p15"/>
          <p:cNvGraphicFramePr/>
          <p:nvPr/>
        </p:nvGraphicFramePr>
        <p:xfrm>
          <a:off x="2907300" y="6349625"/>
          <a:ext cx="3000000" cy="3000000"/>
        </p:xfrm>
        <a:graphic>
          <a:graphicData uri="http://schemas.openxmlformats.org/drawingml/2006/table">
            <a:tbl>
              <a:tblPr>
                <a:noFill/>
                <a:tableStyleId>{2E76B5B1-2951-4CE9-9C1B-8EA0184678F4}</a:tableStyleId>
              </a:tblPr>
              <a:tblGrid>
                <a:gridCol w="984725"/>
                <a:gridCol w="984725"/>
                <a:gridCol w="984725"/>
                <a:gridCol w="984725"/>
                <a:gridCol w="984725"/>
                <a:gridCol w="984725"/>
              </a:tblGrid>
              <a:tr h="396200">
                <a:tc>
                  <a:txBody>
                    <a:bodyPr/>
                    <a:lstStyle/>
                    <a:p>
                      <a:pPr indent="0" lvl="0" marL="0" rtl="0" algn="ctr">
                        <a:spcBef>
                          <a:spcPts val="0"/>
                        </a:spcBef>
                        <a:spcAft>
                          <a:spcPts val="0"/>
                        </a:spcAft>
                        <a:buNone/>
                      </a:pPr>
                      <a:r>
                        <a:rPr lang="en-US"/>
                        <a:t>     1</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US"/>
                        <a:t>2</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US"/>
                        <a:t>3</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US"/>
                        <a:t>4</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US"/>
                        <a:t>5</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US"/>
                        <a:t>0</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txBox="1"/>
          <p:nvPr>
            <p:ph type="title"/>
          </p:nvPr>
        </p:nvSpPr>
        <p:spPr>
          <a:xfrm>
            <a:off x="970350" y="1626425"/>
            <a:ext cx="10251300" cy="7137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None/>
            </a:pPr>
            <a:r>
              <a:rPr b="0" lang="en-US">
                <a:latin typeface="Lato"/>
                <a:ea typeface="Lato"/>
                <a:cs typeface="Lato"/>
                <a:sym typeface="Lato"/>
              </a:rPr>
              <a:t>Methodology</a:t>
            </a:r>
            <a:endParaRPr b="0">
              <a:latin typeface="Lato"/>
              <a:ea typeface="Lato"/>
              <a:cs typeface="Lato"/>
              <a:sym typeface="Lato"/>
            </a:endParaRPr>
          </a:p>
        </p:txBody>
      </p:sp>
      <p:grpSp>
        <p:nvGrpSpPr>
          <p:cNvPr id="116" name="Google Shape;116;p16"/>
          <p:cNvGrpSpPr/>
          <p:nvPr/>
        </p:nvGrpSpPr>
        <p:grpSpPr>
          <a:xfrm>
            <a:off x="7552373" y="2340115"/>
            <a:ext cx="4432613" cy="3668685"/>
            <a:chOff x="7552373" y="2340115"/>
            <a:chExt cx="4432613" cy="3668685"/>
          </a:xfrm>
        </p:grpSpPr>
        <p:sp>
          <p:nvSpPr>
            <p:cNvPr id="117" name="Google Shape;117;p16"/>
            <p:cNvSpPr/>
            <p:nvPr/>
          </p:nvSpPr>
          <p:spPr>
            <a:xfrm>
              <a:off x="7552373" y="2340115"/>
              <a:ext cx="4432613" cy="747206"/>
            </a:xfrm>
            <a:prstGeom prst="chevron">
              <a:avLst>
                <a:gd fmla="val 50000" name="adj"/>
              </a:avLst>
            </a:prstGeom>
            <a:solidFill>
              <a:srgbClr val="249C90"/>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900">
                  <a:solidFill>
                    <a:schemeClr val="lt1"/>
                  </a:solidFill>
                  <a:latin typeface="Roboto"/>
                  <a:ea typeface="Roboto"/>
                  <a:cs typeface="Roboto"/>
                  <a:sym typeface="Roboto"/>
                </a:rPr>
                <a:t>Extracting Features</a:t>
              </a:r>
              <a:endParaRPr sz="1900">
                <a:solidFill>
                  <a:srgbClr val="FFFFFF"/>
                </a:solidFill>
                <a:latin typeface="Roboto"/>
                <a:ea typeface="Roboto"/>
                <a:cs typeface="Roboto"/>
                <a:sym typeface="Roboto"/>
              </a:endParaRPr>
            </a:p>
          </p:txBody>
        </p:sp>
        <p:sp>
          <p:nvSpPr>
            <p:cNvPr id="118" name="Google Shape;118;p16"/>
            <p:cNvSpPr txBox="1"/>
            <p:nvPr/>
          </p:nvSpPr>
          <p:spPr>
            <a:xfrm>
              <a:off x="8007775" y="3087325"/>
              <a:ext cx="3922535" cy="2921475"/>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0"/>
                </a:spcAft>
                <a:buClr>
                  <a:srgbClr val="000000"/>
                </a:buClr>
                <a:buSzPts val="1900"/>
                <a:buFont typeface="Arial"/>
                <a:buNone/>
              </a:pPr>
              <a:r>
                <a:rPr lang="en-US" sz="1900">
                  <a:solidFill>
                    <a:schemeClr val="dk2"/>
                  </a:solidFill>
                  <a:latin typeface="Lato"/>
                  <a:ea typeface="Lato"/>
                  <a:cs typeface="Lato"/>
                  <a:sym typeface="Lato"/>
                </a:rPr>
                <a:t>Extracting features from edge detected image using Histogram of Oriented Gradients and saving each feature as a 2D vector matrix.</a:t>
              </a:r>
              <a:endParaRPr sz="1900">
                <a:solidFill>
                  <a:schemeClr val="dk2"/>
                </a:solidFill>
                <a:latin typeface="Lato"/>
                <a:ea typeface="Lato"/>
                <a:cs typeface="Lato"/>
                <a:sym typeface="Lato"/>
              </a:endParaRPr>
            </a:p>
            <a:p>
              <a:pPr indent="0" lvl="0" marL="0" rtl="0" algn="l">
                <a:lnSpc>
                  <a:spcPct val="115000"/>
                </a:lnSpc>
                <a:spcBef>
                  <a:spcPts val="1600"/>
                </a:spcBef>
                <a:spcAft>
                  <a:spcPts val="0"/>
                </a:spcAft>
                <a:buClr>
                  <a:srgbClr val="000000"/>
                </a:buClr>
                <a:buSzPts val="1800"/>
                <a:buFont typeface="Arial"/>
                <a:buNone/>
              </a:pPr>
              <a:r>
                <a:t/>
              </a:r>
              <a:endParaRPr sz="1800">
                <a:solidFill>
                  <a:schemeClr val="dk2"/>
                </a:solidFill>
                <a:latin typeface="Roboto"/>
                <a:ea typeface="Roboto"/>
                <a:cs typeface="Roboto"/>
                <a:sym typeface="Roboto"/>
              </a:endParaRPr>
            </a:p>
            <a:p>
              <a:pPr indent="0" lvl="0" marL="0" rtl="0" algn="ctr">
                <a:lnSpc>
                  <a:spcPct val="115000"/>
                </a:lnSpc>
                <a:spcBef>
                  <a:spcPts val="0"/>
                </a:spcBef>
                <a:spcAft>
                  <a:spcPts val="0"/>
                </a:spcAft>
                <a:buNone/>
              </a:pPr>
              <a:r>
                <a:t/>
              </a:r>
              <a:endParaRPr sz="1600">
                <a:latin typeface="Roboto"/>
                <a:ea typeface="Roboto"/>
                <a:cs typeface="Roboto"/>
                <a:sym typeface="Roboto"/>
              </a:endParaRPr>
            </a:p>
          </p:txBody>
        </p:sp>
      </p:grpSp>
      <p:graphicFrame>
        <p:nvGraphicFramePr>
          <p:cNvPr id="119" name="Google Shape;119;p16"/>
          <p:cNvGraphicFramePr/>
          <p:nvPr/>
        </p:nvGraphicFramePr>
        <p:xfrm>
          <a:off x="8441950" y="4895463"/>
          <a:ext cx="3000000" cy="3000000"/>
        </p:xfrm>
        <a:graphic>
          <a:graphicData uri="http://schemas.openxmlformats.org/drawingml/2006/table">
            <a:tbl>
              <a:tblPr>
                <a:noFill/>
                <a:tableStyleId>{2E76B5B1-2951-4CE9-9C1B-8EA0184678F4}</a:tableStyleId>
              </a:tblPr>
              <a:tblGrid>
                <a:gridCol w="694925"/>
                <a:gridCol w="694925"/>
                <a:gridCol w="694925"/>
                <a:gridCol w="694925"/>
              </a:tblGrid>
              <a:tr h="376750">
                <a:tc>
                  <a:txBody>
                    <a:bodyPr/>
                    <a:lstStyle/>
                    <a:p>
                      <a:pPr indent="0" lvl="0" marL="0" rtl="0" algn="ctr">
                        <a:spcBef>
                          <a:spcPts val="0"/>
                        </a:spcBef>
                        <a:spcAft>
                          <a:spcPts val="0"/>
                        </a:spcAft>
                        <a:buNone/>
                      </a:pPr>
                      <a:r>
                        <a:rPr lang="en-US">
                          <a:solidFill>
                            <a:srgbClr val="1A1A1A"/>
                          </a:solidFill>
                        </a:rPr>
                        <a:t>56</a:t>
                      </a:r>
                      <a:endParaRPr>
                        <a:solidFill>
                          <a:srgbClr val="1A1A1A"/>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US">
                          <a:solidFill>
                            <a:srgbClr val="1A1A1A"/>
                          </a:solidFill>
                        </a:rPr>
                        <a:t>...</a:t>
                      </a:r>
                      <a:endParaRPr>
                        <a:solidFill>
                          <a:srgbClr val="1A1A1A"/>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US">
                          <a:solidFill>
                            <a:srgbClr val="1A1A1A"/>
                          </a:solidFill>
                        </a:rPr>
                        <a:t>...</a:t>
                      </a:r>
                      <a:endParaRPr>
                        <a:solidFill>
                          <a:srgbClr val="1A1A1A"/>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US">
                          <a:solidFill>
                            <a:srgbClr val="1A1A1A"/>
                          </a:solidFill>
                        </a:rPr>
                        <a:t>13</a:t>
                      </a:r>
                      <a:endParaRPr>
                        <a:solidFill>
                          <a:srgbClr val="1A1A1A"/>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76750">
                <a:tc>
                  <a:txBody>
                    <a:bodyPr/>
                    <a:lstStyle/>
                    <a:p>
                      <a:pPr indent="0" lvl="0" marL="0" rtl="0" algn="ctr">
                        <a:spcBef>
                          <a:spcPts val="0"/>
                        </a:spcBef>
                        <a:spcAft>
                          <a:spcPts val="0"/>
                        </a:spcAft>
                        <a:buNone/>
                      </a:pPr>
                      <a:r>
                        <a:rPr lang="en-US">
                          <a:solidFill>
                            <a:srgbClr val="1A1A1A"/>
                          </a:solidFill>
                        </a:rPr>
                        <a:t>...</a:t>
                      </a:r>
                      <a:endParaRPr>
                        <a:solidFill>
                          <a:srgbClr val="1A1A1A"/>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US">
                          <a:solidFill>
                            <a:srgbClr val="1A1A1A"/>
                          </a:solidFill>
                        </a:rPr>
                        <a:t>...</a:t>
                      </a:r>
                      <a:endParaRPr>
                        <a:solidFill>
                          <a:srgbClr val="1A1A1A"/>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US">
                          <a:solidFill>
                            <a:srgbClr val="1A1A1A"/>
                          </a:solidFill>
                        </a:rPr>
                        <a:t>...</a:t>
                      </a:r>
                      <a:endParaRPr>
                        <a:solidFill>
                          <a:srgbClr val="1A1A1A"/>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US">
                          <a:solidFill>
                            <a:srgbClr val="1A1A1A"/>
                          </a:solidFill>
                        </a:rPr>
                        <a:t>...</a:t>
                      </a:r>
                      <a:endParaRPr>
                        <a:solidFill>
                          <a:srgbClr val="1A1A1A"/>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76750">
                <a:tc>
                  <a:txBody>
                    <a:bodyPr/>
                    <a:lstStyle/>
                    <a:p>
                      <a:pPr indent="0" lvl="0" marL="0" rtl="0" algn="ctr">
                        <a:spcBef>
                          <a:spcPts val="0"/>
                        </a:spcBef>
                        <a:spcAft>
                          <a:spcPts val="0"/>
                        </a:spcAft>
                        <a:buNone/>
                      </a:pPr>
                      <a:r>
                        <a:rPr lang="en-US">
                          <a:solidFill>
                            <a:srgbClr val="1A1A1A"/>
                          </a:solidFill>
                        </a:rPr>
                        <a:t>...</a:t>
                      </a:r>
                      <a:endParaRPr>
                        <a:solidFill>
                          <a:srgbClr val="1A1A1A"/>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US">
                          <a:solidFill>
                            <a:srgbClr val="1A1A1A"/>
                          </a:solidFill>
                        </a:rPr>
                        <a:t>...</a:t>
                      </a:r>
                      <a:endParaRPr>
                        <a:solidFill>
                          <a:srgbClr val="1A1A1A"/>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US">
                          <a:solidFill>
                            <a:srgbClr val="1A1A1A"/>
                          </a:solidFill>
                        </a:rPr>
                        <a:t>...</a:t>
                      </a:r>
                      <a:endParaRPr>
                        <a:solidFill>
                          <a:srgbClr val="1A1A1A"/>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US">
                          <a:solidFill>
                            <a:srgbClr val="1A1A1A"/>
                          </a:solidFill>
                        </a:rPr>
                        <a:t>...</a:t>
                      </a:r>
                      <a:endParaRPr>
                        <a:solidFill>
                          <a:srgbClr val="1A1A1A"/>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76750">
                <a:tc>
                  <a:txBody>
                    <a:bodyPr/>
                    <a:lstStyle/>
                    <a:p>
                      <a:pPr indent="0" lvl="0" marL="0" rtl="0" algn="ctr">
                        <a:spcBef>
                          <a:spcPts val="0"/>
                        </a:spcBef>
                        <a:spcAft>
                          <a:spcPts val="0"/>
                        </a:spcAft>
                        <a:buNone/>
                      </a:pPr>
                      <a:r>
                        <a:rPr lang="en-US">
                          <a:solidFill>
                            <a:srgbClr val="1A1A1A"/>
                          </a:solidFill>
                        </a:rPr>
                        <a:t>74</a:t>
                      </a:r>
                      <a:endParaRPr>
                        <a:solidFill>
                          <a:srgbClr val="1A1A1A"/>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US">
                          <a:solidFill>
                            <a:srgbClr val="1A1A1A"/>
                          </a:solidFill>
                        </a:rPr>
                        <a:t>...</a:t>
                      </a:r>
                      <a:endParaRPr>
                        <a:solidFill>
                          <a:srgbClr val="1A1A1A"/>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US">
                          <a:solidFill>
                            <a:srgbClr val="1A1A1A"/>
                          </a:solidFill>
                        </a:rPr>
                        <a:t>...</a:t>
                      </a:r>
                      <a:endParaRPr>
                        <a:solidFill>
                          <a:srgbClr val="1A1A1A"/>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US">
                          <a:solidFill>
                            <a:srgbClr val="1A1A1A"/>
                          </a:solidFill>
                        </a:rPr>
                        <a:t>76</a:t>
                      </a:r>
                      <a:endParaRPr>
                        <a:solidFill>
                          <a:srgbClr val="1A1A1A"/>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grpSp>
        <p:nvGrpSpPr>
          <p:cNvPr id="120" name="Google Shape;120;p16"/>
          <p:cNvGrpSpPr/>
          <p:nvPr/>
        </p:nvGrpSpPr>
        <p:grpSpPr>
          <a:xfrm>
            <a:off x="0" y="2340355"/>
            <a:ext cx="4756038" cy="4540145"/>
            <a:chOff x="0" y="2340355"/>
            <a:chExt cx="4756038" cy="4540145"/>
          </a:xfrm>
        </p:grpSpPr>
        <p:grpSp>
          <p:nvGrpSpPr>
            <p:cNvPr id="121" name="Google Shape;121;p16"/>
            <p:cNvGrpSpPr/>
            <p:nvPr/>
          </p:nvGrpSpPr>
          <p:grpSpPr>
            <a:xfrm>
              <a:off x="0" y="2340355"/>
              <a:ext cx="4756038" cy="4152295"/>
              <a:chOff x="0" y="2340355"/>
              <a:chExt cx="4756038" cy="4152295"/>
            </a:xfrm>
          </p:grpSpPr>
          <p:grpSp>
            <p:nvGrpSpPr>
              <p:cNvPr id="122" name="Google Shape;122;p16"/>
              <p:cNvGrpSpPr/>
              <p:nvPr/>
            </p:nvGrpSpPr>
            <p:grpSpPr>
              <a:xfrm>
                <a:off x="0" y="2340355"/>
                <a:ext cx="4756038" cy="3668671"/>
                <a:chOff x="0" y="1189989"/>
                <a:chExt cx="3546900" cy="3284690"/>
              </a:xfrm>
            </p:grpSpPr>
            <p:sp>
              <p:nvSpPr>
                <p:cNvPr id="123" name="Google Shape;123;p16"/>
                <p:cNvSpPr/>
                <p:nvPr/>
              </p:nvSpPr>
              <p:spPr>
                <a:xfrm>
                  <a:off x="0" y="1189989"/>
                  <a:ext cx="3546900" cy="669000"/>
                </a:xfrm>
                <a:prstGeom prst="homePlate">
                  <a:avLst>
                    <a:gd fmla="val 50000" name="adj"/>
                  </a:avLst>
                </a:prstGeom>
                <a:solidFill>
                  <a:srgbClr val="155B54"/>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900">
                      <a:solidFill>
                        <a:schemeClr val="lt1"/>
                      </a:solidFill>
                      <a:latin typeface="Roboto"/>
                      <a:ea typeface="Roboto"/>
                      <a:cs typeface="Roboto"/>
                      <a:sym typeface="Roboto"/>
                    </a:rPr>
                    <a:t>Removing Noise</a:t>
                  </a:r>
                  <a:endParaRPr sz="1900">
                    <a:solidFill>
                      <a:srgbClr val="FFFFFF"/>
                    </a:solidFill>
                    <a:latin typeface="Roboto"/>
                    <a:ea typeface="Roboto"/>
                    <a:cs typeface="Roboto"/>
                    <a:sym typeface="Roboto"/>
                  </a:endParaRPr>
                </a:p>
              </p:txBody>
            </p:sp>
            <p:sp>
              <p:nvSpPr>
                <p:cNvPr id="124" name="Google Shape;124;p16"/>
                <p:cNvSpPr txBox="1"/>
                <p:nvPr/>
              </p:nvSpPr>
              <p:spPr>
                <a:xfrm>
                  <a:off x="232027" y="1858980"/>
                  <a:ext cx="2712300" cy="26157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0"/>
                    </a:spcAft>
                    <a:buClr>
                      <a:srgbClr val="000000"/>
                    </a:buClr>
                    <a:buSzPts val="1900"/>
                    <a:buFont typeface="Arial"/>
                    <a:buNone/>
                  </a:pPr>
                  <a:r>
                    <a:rPr lang="en-US" sz="1900">
                      <a:solidFill>
                        <a:schemeClr val="dk2"/>
                      </a:solidFill>
                      <a:latin typeface="Lato"/>
                      <a:ea typeface="Lato"/>
                      <a:cs typeface="Lato"/>
                      <a:sym typeface="Lato"/>
                    </a:rPr>
                    <a:t>Obtaining input images from webcam. Then r</a:t>
                  </a:r>
                  <a:r>
                    <a:rPr lang="en-US" sz="1900">
                      <a:solidFill>
                        <a:schemeClr val="dk2"/>
                      </a:solidFill>
                      <a:latin typeface="Lato"/>
                      <a:ea typeface="Lato"/>
                      <a:cs typeface="Lato"/>
                      <a:sym typeface="Lato"/>
                    </a:rPr>
                    <a:t>emove noise from them by cropping it into small area containing hand fist and then applying filters on that.</a:t>
                  </a:r>
                  <a:endParaRPr sz="1900">
                    <a:solidFill>
                      <a:schemeClr val="dk2"/>
                    </a:solidFill>
                    <a:latin typeface="Lato"/>
                    <a:ea typeface="Lato"/>
                    <a:cs typeface="Lato"/>
                    <a:sym typeface="Lato"/>
                  </a:endParaRPr>
                </a:p>
                <a:p>
                  <a:pPr indent="0" lvl="0" marL="0" rtl="0" algn="l">
                    <a:lnSpc>
                      <a:spcPct val="115000"/>
                    </a:lnSpc>
                    <a:spcBef>
                      <a:spcPts val="1600"/>
                    </a:spcBef>
                    <a:spcAft>
                      <a:spcPts val="0"/>
                    </a:spcAft>
                    <a:buClr>
                      <a:srgbClr val="000000"/>
                    </a:buClr>
                    <a:buSzPts val="1900"/>
                    <a:buFont typeface="Arial"/>
                    <a:buNone/>
                  </a:pPr>
                  <a:r>
                    <a:t/>
                  </a:r>
                  <a:endParaRPr sz="1900">
                    <a:solidFill>
                      <a:schemeClr val="dk2"/>
                    </a:solidFill>
                    <a:latin typeface="Lato"/>
                    <a:ea typeface="Lato"/>
                    <a:cs typeface="Lato"/>
                    <a:sym typeface="Lato"/>
                  </a:endParaRPr>
                </a:p>
                <a:p>
                  <a:pPr indent="0" lvl="0" marL="0" rtl="0" algn="ctr">
                    <a:lnSpc>
                      <a:spcPct val="115000"/>
                    </a:lnSpc>
                    <a:spcBef>
                      <a:spcPts val="1600"/>
                    </a:spcBef>
                    <a:spcAft>
                      <a:spcPts val="0"/>
                    </a:spcAft>
                    <a:buNone/>
                  </a:pPr>
                  <a:r>
                    <a:t/>
                  </a:r>
                  <a:endParaRPr sz="1600">
                    <a:latin typeface="Roboto"/>
                    <a:ea typeface="Roboto"/>
                    <a:cs typeface="Roboto"/>
                    <a:sym typeface="Roboto"/>
                  </a:endParaRPr>
                </a:p>
              </p:txBody>
            </p:sp>
          </p:grpSp>
          <p:pic>
            <p:nvPicPr>
              <p:cNvPr id="125" name="Google Shape;125;p16"/>
              <p:cNvPicPr preferRelativeResize="0"/>
              <p:nvPr/>
            </p:nvPicPr>
            <p:blipFill rotWithShape="1">
              <a:blip r:embed="rId3">
                <a:alphaModFix/>
              </a:blip>
              <a:srcRect b="4475" l="10636" r="9388" t="10606"/>
              <a:stretch/>
            </p:blipFill>
            <p:spPr>
              <a:xfrm>
                <a:off x="1366200" y="4883125"/>
                <a:ext cx="1447325" cy="1609525"/>
              </a:xfrm>
              <a:prstGeom prst="rect">
                <a:avLst/>
              </a:prstGeom>
              <a:noFill/>
              <a:ln>
                <a:noFill/>
              </a:ln>
            </p:spPr>
          </p:pic>
        </p:grpSp>
        <p:sp>
          <p:nvSpPr>
            <p:cNvPr id="126" name="Google Shape;126;p16"/>
            <p:cNvSpPr txBox="1"/>
            <p:nvPr/>
          </p:nvSpPr>
          <p:spPr>
            <a:xfrm>
              <a:off x="1163275" y="6480300"/>
              <a:ext cx="227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US">
                  <a:latin typeface="Lato"/>
                  <a:ea typeface="Lato"/>
                  <a:cs typeface="Lato"/>
                  <a:sym typeface="Lato"/>
                </a:rPr>
                <a:t>Noise Deducted Image</a:t>
              </a:r>
              <a:endParaRPr i="1">
                <a:latin typeface="Lato"/>
                <a:ea typeface="Lato"/>
                <a:cs typeface="Lato"/>
                <a:sym typeface="Lato"/>
              </a:endParaRPr>
            </a:p>
          </p:txBody>
        </p:sp>
      </p:grpSp>
      <p:grpSp>
        <p:nvGrpSpPr>
          <p:cNvPr id="127" name="Google Shape;127;p16"/>
          <p:cNvGrpSpPr/>
          <p:nvPr/>
        </p:nvGrpSpPr>
        <p:grpSpPr>
          <a:xfrm>
            <a:off x="3947883" y="2340115"/>
            <a:ext cx="4432613" cy="4540385"/>
            <a:chOff x="3947883" y="2340115"/>
            <a:chExt cx="4432613" cy="4540385"/>
          </a:xfrm>
        </p:grpSpPr>
        <p:grpSp>
          <p:nvGrpSpPr>
            <p:cNvPr id="128" name="Google Shape;128;p16"/>
            <p:cNvGrpSpPr/>
            <p:nvPr/>
          </p:nvGrpSpPr>
          <p:grpSpPr>
            <a:xfrm>
              <a:off x="3947883" y="2340115"/>
              <a:ext cx="4432613" cy="3668685"/>
              <a:chOff x="2944204" y="1189775"/>
              <a:chExt cx="3305700" cy="3284703"/>
            </a:xfrm>
          </p:grpSpPr>
          <p:sp>
            <p:nvSpPr>
              <p:cNvPr id="129" name="Google Shape;129;p16"/>
              <p:cNvSpPr/>
              <p:nvPr/>
            </p:nvSpPr>
            <p:spPr>
              <a:xfrm>
                <a:off x="2944204" y="1189775"/>
                <a:ext cx="3305700" cy="669000"/>
              </a:xfrm>
              <a:prstGeom prst="chevron">
                <a:avLst>
                  <a:gd fmla="val 50000" name="adj"/>
                </a:avLst>
              </a:prstGeom>
              <a:solidFill>
                <a:srgbClr val="1D7E74"/>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900">
                    <a:solidFill>
                      <a:schemeClr val="lt1"/>
                    </a:solidFill>
                    <a:latin typeface="Roboto"/>
                    <a:ea typeface="Roboto"/>
                    <a:cs typeface="Roboto"/>
                    <a:sym typeface="Roboto"/>
                  </a:rPr>
                  <a:t>Edge Detection</a:t>
                </a:r>
                <a:endParaRPr sz="1900">
                  <a:solidFill>
                    <a:srgbClr val="FFFFFF"/>
                  </a:solidFill>
                  <a:latin typeface="Roboto"/>
                  <a:ea typeface="Roboto"/>
                  <a:cs typeface="Roboto"/>
                  <a:sym typeface="Roboto"/>
                </a:endParaRPr>
              </a:p>
            </p:txBody>
          </p:sp>
          <p:sp>
            <p:nvSpPr>
              <p:cNvPr id="130" name="Google Shape;130;p16"/>
              <p:cNvSpPr txBox="1"/>
              <p:nvPr/>
            </p:nvSpPr>
            <p:spPr>
              <a:xfrm>
                <a:off x="3230107" y="1858778"/>
                <a:ext cx="2733900" cy="26157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0"/>
                  </a:spcAft>
                  <a:buNone/>
                </a:pPr>
                <a:r>
                  <a:rPr lang="en-US" sz="1900">
                    <a:solidFill>
                      <a:schemeClr val="dk2"/>
                    </a:solidFill>
                    <a:latin typeface="Lato"/>
                    <a:ea typeface="Lato"/>
                    <a:cs typeface="Lato"/>
                    <a:sym typeface="Lato"/>
                  </a:rPr>
                  <a:t>Resizing image and detecting Edges of Hands using Canny’s Edge Detection.</a:t>
                </a:r>
                <a:endParaRPr sz="1900">
                  <a:solidFill>
                    <a:schemeClr val="dk2"/>
                  </a:solidFill>
                  <a:latin typeface="Lato"/>
                  <a:ea typeface="Lato"/>
                  <a:cs typeface="Lato"/>
                  <a:sym typeface="Lato"/>
                </a:endParaRPr>
              </a:p>
              <a:p>
                <a:pPr indent="0" lvl="0" marL="0" rtl="0" algn="l">
                  <a:lnSpc>
                    <a:spcPct val="115000"/>
                  </a:lnSpc>
                  <a:spcBef>
                    <a:spcPts val="1600"/>
                  </a:spcBef>
                  <a:spcAft>
                    <a:spcPts val="1600"/>
                  </a:spcAft>
                  <a:buNone/>
                </a:pPr>
                <a:r>
                  <a:t/>
                </a:r>
                <a:endParaRPr sz="1900">
                  <a:solidFill>
                    <a:schemeClr val="dk2"/>
                  </a:solidFill>
                  <a:latin typeface="Lato"/>
                  <a:ea typeface="Lato"/>
                  <a:cs typeface="Lato"/>
                  <a:sym typeface="Lato"/>
                </a:endParaRPr>
              </a:p>
            </p:txBody>
          </p:sp>
        </p:grpSp>
        <p:pic>
          <p:nvPicPr>
            <p:cNvPr id="131" name="Google Shape;131;p16"/>
            <p:cNvPicPr preferRelativeResize="0"/>
            <p:nvPr/>
          </p:nvPicPr>
          <p:blipFill>
            <a:blip r:embed="rId4">
              <a:alphaModFix/>
            </a:blip>
            <a:stretch>
              <a:fillRect/>
            </a:stretch>
          </p:blipFill>
          <p:spPr>
            <a:xfrm>
              <a:off x="5173550" y="4883125"/>
              <a:ext cx="1447325" cy="1609525"/>
            </a:xfrm>
            <a:prstGeom prst="rect">
              <a:avLst/>
            </a:prstGeom>
            <a:noFill/>
            <a:ln>
              <a:noFill/>
            </a:ln>
          </p:spPr>
        </p:pic>
        <p:sp>
          <p:nvSpPr>
            <p:cNvPr id="132" name="Google Shape;132;p16"/>
            <p:cNvSpPr txBox="1"/>
            <p:nvPr/>
          </p:nvSpPr>
          <p:spPr>
            <a:xfrm>
              <a:off x="5079963" y="6480300"/>
              <a:ext cx="188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US">
                  <a:latin typeface="Lato"/>
                  <a:ea typeface="Lato"/>
                  <a:cs typeface="Lato"/>
                  <a:sym typeface="Lato"/>
                </a:rPr>
                <a:t>Edge Detected Image</a:t>
              </a:r>
              <a:endParaRPr i="1">
                <a:latin typeface="Lato"/>
                <a:ea typeface="Lato"/>
                <a:cs typeface="Lato"/>
                <a:sym typeface="Lato"/>
              </a:endParaRPr>
            </a:p>
          </p:txBody>
        </p:sp>
      </p:grpSp>
      <p:sp>
        <p:nvSpPr>
          <p:cNvPr id="133" name="Google Shape;133;p16"/>
          <p:cNvSpPr txBox="1"/>
          <p:nvPr/>
        </p:nvSpPr>
        <p:spPr>
          <a:xfrm>
            <a:off x="8441950" y="6492650"/>
            <a:ext cx="3001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US">
                <a:latin typeface="Lato"/>
                <a:ea typeface="Lato"/>
                <a:cs typeface="Lato"/>
                <a:sym typeface="Lato"/>
              </a:rPr>
              <a:t>Feature matrix</a:t>
            </a:r>
            <a:endParaRPr i="1">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20"/>
                                        </p:tgtEl>
                                        <p:attrNameLst>
                                          <p:attrName>style.visibility</p:attrName>
                                        </p:attrNameLst>
                                      </p:cBhvr>
                                      <p:to>
                                        <p:strVal val="visible"/>
                                      </p:to>
                                    </p:set>
                                    <p:anim calcmode="lin" valueType="num">
                                      <p:cBhvr additive="base">
                                        <p:cTn dur="500"/>
                                        <p:tgtEl>
                                          <p:spTgt spid="120"/>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27"/>
                                        </p:tgtEl>
                                        <p:attrNameLst>
                                          <p:attrName>style.visibility</p:attrName>
                                        </p:attrNameLst>
                                      </p:cBhvr>
                                      <p:to>
                                        <p:strVal val="visible"/>
                                      </p:to>
                                    </p:set>
                                    <p:anim calcmode="lin" valueType="num">
                                      <p:cBhvr additive="base">
                                        <p:cTn dur="500"/>
                                        <p:tgtEl>
                                          <p:spTgt spid="12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16"/>
                                        </p:tgtEl>
                                        <p:attrNameLst>
                                          <p:attrName>style.visibility</p:attrName>
                                        </p:attrNameLst>
                                      </p:cBhvr>
                                      <p:to>
                                        <p:strVal val="visible"/>
                                      </p:to>
                                    </p:set>
                                    <p:anim calcmode="lin" valueType="num">
                                      <p:cBhvr additive="base">
                                        <p:cTn dur="500"/>
                                        <p:tgtEl>
                                          <p:spTgt spid="11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33"/>
                                        </p:tgtEl>
                                        <p:attrNameLst>
                                          <p:attrName>style.visibility</p:attrName>
                                        </p:attrNameLst>
                                      </p:cBhvr>
                                      <p:to>
                                        <p:strVal val="visible"/>
                                      </p:to>
                                    </p:set>
                                    <p:anim calcmode="lin" valueType="num">
                                      <p:cBhvr additive="base">
                                        <p:cTn dur="500"/>
                                        <p:tgtEl>
                                          <p:spTgt spid="13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19"/>
                                        </p:tgtEl>
                                        <p:attrNameLst>
                                          <p:attrName>style.visibility</p:attrName>
                                        </p:attrNameLst>
                                      </p:cBhvr>
                                      <p:to>
                                        <p:strVal val="visible"/>
                                      </p:to>
                                    </p:set>
                                    <p:anim calcmode="lin" valueType="num">
                                      <p:cBhvr additive="base">
                                        <p:cTn dur="500"/>
                                        <p:tgtEl>
                                          <p:spTgt spid="11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7"/>
          <p:cNvSpPr txBox="1"/>
          <p:nvPr>
            <p:ph type="title"/>
          </p:nvPr>
        </p:nvSpPr>
        <p:spPr>
          <a:xfrm>
            <a:off x="970200" y="1649975"/>
            <a:ext cx="10251600" cy="7137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None/>
            </a:pPr>
            <a:r>
              <a:rPr b="0" lang="en-US">
                <a:latin typeface="Lato"/>
                <a:ea typeface="Lato"/>
                <a:cs typeface="Lato"/>
                <a:sym typeface="Lato"/>
              </a:rPr>
              <a:t>Methodology Continued...</a:t>
            </a:r>
            <a:endParaRPr/>
          </a:p>
        </p:txBody>
      </p:sp>
      <p:grpSp>
        <p:nvGrpSpPr>
          <p:cNvPr id="139" name="Google Shape;139;p17"/>
          <p:cNvGrpSpPr/>
          <p:nvPr/>
        </p:nvGrpSpPr>
        <p:grpSpPr>
          <a:xfrm>
            <a:off x="7509568" y="2363726"/>
            <a:ext cx="4407490" cy="3605005"/>
            <a:chOff x="5632317" y="1189775"/>
            <a:chExt cx="3305700" cy="3284742"/>
          </a:xfrm>
        </p:grpSpPr>
        <p:sp>
          <p:nvSpPr>
            <p:cNvPr id="140" name="Google Shape;140;p17"/>
            <p:cNvSpPr/>
            <p:nvPr/>
          </p:nvSpPr>
          <p:spPr>
            <a:xfrm>
              <a:off x="5632317" y="1189775"/>
              <a:ext cx="3305700" cy="669000"/>
            </a:xfrm>
            <a:prstGeom prst="chevron">
              <a:avLst>
                <a:gd fmla="val 50000" name="adj"/>
              </a:avLst>
            </a:prstGeom>
            <a:solidFill>
              <a:srgbClr val="249C90"/>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900">
                  <a:solidFill>
                    <a:srgbClr val="FFFFFF"/>
                  </a:solidFill>
                  <a:latin typeface="Roboto"/>
                  <a:ea typeface="Roboto"/>
                  <a:cs typeface="Roboto"/>
                  <a:sym typeface="Roboto"/>
                </a:rPr>
                <a:t>Real Time Classifying</a:t>
              </a:r>
              <a:endParaRPr sz="1900">
                <a:solidFill>
                  <a:srgbClr val="FFFFFF"/>
                </a:solidFill>
                <a:latin typeface="Roboto"/>
                <a:ea typeface="Roboto"/>
                <a:cs typeface="Roboto"/>
                <a:sym typeface="Roboto"/>
              </a:endParaRPr>
            </a:p>
          </p:txBody>
        </p:sp>
        <p:sp>
          <p:nvSpPr>
            <p:cNvPr id="141" name="Google Shape;141;p17"/>
            <p:cNvSpPr txBox="1"/>
            <p:nvPr/>
          </p:nvSpPr>
          <p:spPr>
            <a:xfrm>
              <a:off x="6036413" y="1858817"/>
              <a:ext cx="2901300" cy="26157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0"/>
                </a:spcAft>
                <a:buNone/>
              </a:pPr>
              <a:r>
                <a:rPr lang="en-US" sz="1900">
                  <a:latin typeface="Lato"/>
                  <a:ea typeface="Lato"/>
                  <a:cs typeface="Lato"/>
                  <a:sym typeface="Lato"/>
                </a:rPr>
                <a:t>After model training and testing, We will deploy our model to classify real time inputs from webcam and will show </a:t>
              </a:r>
              <a:r>
                <a:rPr lang="en-US" sz="1900">
                  <a:latin typeface="Lato"/>
                  <a:ea typeface="Lato"/>
                  <a:cs typeface="Lato"/>
                  <a:sym typeface="Lato"/>
                </a:rPr>
                <a:t>predicted</a:t>
              </a:r>
              <a:r>
                <a:rPr lang="en-US" sz="1900">
                  <a:latin typeface="Lato"/>
                  <a:ea typeface="Lato"/>
                  <a:cs typeface="Lato"/>
                  <a:sym typeface="Lato"/>
                </a:rPr>
                <a:t> label on screen. We will also try to accelerate </a:t>
              </a:r>
              <a:r>
                <a:rPr lang="en-US" sz="1900">
                  <a:latin typeface="Lato"/>
                  <a:ea typeface="Lato"/>
                  <a:cs typeface="Lato"/>
                  <a:sym typeface="Lato"/>
                </a:rPr>
                <a:t>gesture</a:t>
              </a:r>
              <a:r>
                <a:rPr lang="en-US" sz="1900">
                  <a:latin typeface="Lato"/>
                  <a:ea typeface="Lato"/>
                  <a:cs typeface="Lato"/>
                  <a:sym typeface="Lato"/>
                </a:rPr>
                <a:t> classification by removing the cases of no object in a frame using contour area comparison. </a:t>
              </a:r>
              <a:endParaRPr sz="1900">
                <a:latin typeface="Lato"/>
                <a:ea typeface="Lato"/>
                <a:cs typeface="Lato"/>
                <a:sym typeface="Lato"/>
              </a:endParaRPr>
            </a:p>
            <a:p>
              <a:pPr indent="0" lvl="0" marL="0" rtl="0" algn="l">
                <a:lnSpc>
                  <a:spcPct val="115000"/>
                </a:lnSpc>
                <a:spcBef>
                  <a:spcPts val="0"/>
                </a:spcBef>
                <a:spcAft>
                  <a:spcPts val="0"/>
                </a:spcAft>
                <a:buNone/>
              </a:pPr>
              <a:r>
                <a:rPr i="1" lang="en-US" sz="1500">
                  <a:latin typeface="Lato"/>
                  <a:ea typeface="Lato"/>
                  <a:cs typeface="Lato"/>
                  <a:sym typeface="Lato"/>
                </a:rPr>
                <a:t>(Demonstration of this part is shown in video included in later slides)</a:t>
              </a:r>
              <a:endParaRPr i="1" sz="1500">
                <a:latin typeface="Lato"/>
                <a:ea typeface="Lato"/>
                <a:cs typeface="Lato"/>
                <a:sym typeface="Lato"/>
              </a:endParaRPr>
            </a:p>
          </p:txBody>
        </p:sp>
      </p:grpSp>
      <p:grpSp>
        <p:nvGrpSpPr>
          <p:cNvPr id="142" name="Google Shape;142;p17"/>
          <p:cNvGrpSpPr/>
          <p:nvPr/>
        </p:nvGrpSpPr>
        <p:grpSpPr>
          <a:xfrm>
            <a:off x="0" y="2363961"/>
            <a:ext cx="4729082" cy="4250574"/>
            <a:chOff x="0" y="1189989"/>
            <a:chExt cx="3546900" cy="3872961"/>
          </a:xfrm>
        </p:grpSpPr>
        <p:sp>
          <p:nvSpPr>
            <p:cNvPr id="143" name="Google Shape;143;p17"/>
            <p:cNvSpPr/>
            <p:nvPr/>
          </p:nvSpPr>
          <p:spPr>
            <a:xfrm>
              <a:off x="0" y="1189989"/>
              <a:ext cx="3546900" cy="669000"/>
            </a:xfrm>
            <a:prstGeom prst="homePlate">
              <a:avLst>
                <a:gd fmla="val 50000" name="adj"/>
              </a:avLst>
            </a:prstGeom>
            <a:solidFill>
              <a:srgbClr val="155B54"/>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900">
                  <a:solidFill>
                    <a:schemeClr val="lt1"/>
                  </a:solidFill>
                  <a:latin typeface="Roboto"/>
                  <a:ea typeface="Roboto"/>
                  <a:cs typeface="Roboto"/>
                  <a:sym typeface="Roboto"/>
                </a:rPr>
                <a:t>Forming Dataset</a:t>
              </a:r>
              <a:endParaRPr sz="1900">
                <a:solidFill>
                  <a:srgbClr val="FFFFFF"/>
                </a:solidFill>
                <a:latin typeface="Roboto"/>
                <a:ea typeface="Roboto"/>
                <a:cs typeface="Roboto"/>
                <a:sym typeface="Roboto"/>
              </a:endParaRPr>
            </a:p>
          </p:txBody>
        </p:sp>
        <p:sp>
          <p:nvSpPr>
            <p:cNvPr id="144" name="Google Shape;144;p17"/>
            <p:cNvSpPr txBox="1"/>
            <p:nvPr/>
          </p:nvSpPr>
          <p:spPr>
            <a:xfrm>
              <a:off x="81171" y="1859250"/>
              <a:ext cx="3033300" cy="32037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0"/>
                </a:spcAft>
                <a:buNone/>
              </a:pPr>
              <a:r>
                <a:rPr lang="en-US" sz="1900">
                  <a:latin typeface="Lato"/>
                  <a:ea typeface="Lato"/>
                  <a:cs typeface="Lato"/>
                  <a:sym typeface="Lato"/>
                </a:rPr>
                <a:t>Forming dataset by taking inputs from webcam and labelling each image as one of 0,1,2,3,4,5 based on gesture presented in the image. Then dividing dataset into training and testing dataset. We will have about 350 image for each label in training dataset and 100 for each label in testing dataset.</a:t>
              </a:r>
              <a:endParaRPr sz="1900">
                <a:latin typeface="Lato"/>
                <a:ea typeface="Lato"/>
                <a:cs typeface="Lato"/>
                <a:sym typeface="Lato"/>
              </a:endParaRPr>
            </a:p>
          </p:txBody>
        </p:sp>
      </p:grpSp>
      <p:grpSp>
        <p:nvGrpSpPr>
          <p:cNvPr id="145" name="Google Shape;145;p17"/>
          <p:cNvGrpSpPr/>
          <p:nvPr/>
        </p:nvGrpSpPr>
        <p:grpSpPr>
          <a:xfrm>
            <a:off x="3925507" y="2363726"/>
            <a:ext cx="4407490" cy="4494274"/>
            <a:chOff x="3925507" y="2363726"/>
            <a:chExt cx="4407490" cy="4494274"/>
          </a:xfrm>
        </p:grpSpPr>
        <p:grpSp>
          <p:nvGrpSpPr>
            <p:cNvPr id="146" name="Google Shape;146;p17"/>
            <p:cNvGrpSpPr/>
            <p:nvPr/>
          </p:nvGrpSpPr>
          <p:grpSpPr>
            <a:xfrm>
              <a:off x="3925507" y="2363726"/>
              <a:ext cx="4407490" cy="3605005"/>
              <a:chOff x="2944204" y="1189775"/>
              <a:chExt cx="3305700" cy="3284742"/>
            </a:xfrm>
          </p:grpSpPr>
          <p:sp>
            <p:nvSpPr>
              <p:cNvPr id="147" name="Google Shape;147;p17"/>
              <p:cNvSpPr/>
              <p:nvPr/>
            </p:nvSpPr>
            <p:spPr>
              <a:xfrm>
                <a:off x="2944204" y="1189775"/>
                <a:ext cx="3305700" cy="669000"/>
              </a:xfrm>
              <a:prstGeom prst="chevron">
                <a:avLst>
                  <a:gd fmla="val 50000" name="adj"/>
                </a:avLst>
              </a:prstGeom>
              <a:solidFill>
                <a:srgbClr val="1D7E74"/>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900">
                    <a:solidFill>
                      <a:srgbClr val="FFFFFF"/>
                    </a:solidFill>
                    <a:latin typeface="Roboto"/>
                    <a:ea typeface="Roboto"/>
                    <a:cs typeface="Roboto"/>
                    <a:sym typeface="Roboto"/>
                  </a:rPr>
                  <a:t>Model Training and Testing</a:t>
                </a:r>
                <a:endParaRPr sz="1900">
                  <a:solidFill>
                    <a:srgbClr val="FFFFFF"/>
                  </a:solidFill>
                  <a:latin typeface="Roboto"/>
                  <a:ea typeface="Roboto"/>
                  <a:cs typeface="Roboto"/>
                  <a:sym typeface="Roboto"/>
                </a:endParaRPr>
              </a:p>
            </p:txBody>
          </p:sp>
          <p:sp>
            <p:nvSpPr>
              <p:cNvPr id="148" name="Google Shape;148;p17"/>
              <p:cNvSpPr txBox="1"/>
              <p:nvPr/>
            </p:nvSpPr>
            <p:spPr>
              <a:xfrm>
                <a:off x="3023269" y="1858817"/>
                <a:ext cx="3013200" cy="26157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0"/>
                  </a:spcAft>
                  <a:buNone/>
                </a:pPr>
                <a:r>
                  <a:rPr lang="en-US" sz="1900">
                    <a:latin typeface="Lato"/>
                    <a:ea typeface="Lato"/>
                    <a:cs typeface="Lato"/>
                    <a:sym typeface="Lato"/>
                  </a:rPr>
                  <a:t>Training OneVsRest type SVM classifier with linear </a:t>
                </a:r>
                <a:r>
                  <a:rPr lang="en-US" sz="1900">
                    <a:latin typeface="Lato"/>
                    <a:ea typeface="Lato"/>
                    <a:cs typeface="Lato"/>
                    <a:sym typeface="Lato"/>
                  </a:rPr>
                  <a:t>kernel</a:t>
                </a:r>
                <a:r>
                  <a:rPr lang="en-US" sz="1900">
                    <a:latin typeface="Lato"/>
                    <a:ea typeface="Lato"/>
                    <a:cs typeface="Lato"/>
                    <a:sym typeface="Lato"/>
                  </a:rPr>
                  <a:t> function to perform multiclass classification. We will use training dataset to train our model and after training, test it on testing dataset.</a:t>
                </a:r>
                <a:endParaRPr sz="1900">
                  <a:latin typeface="Lato"/>
                  <a:ea typeface="Lato"/>
                  <a:cs typeface="Lato"/>
                  <a:sym typeface="Lato"/>
                </a:endParaRPr>
              </a:p>
              <a:p>
                <a:pPr indent="0" lvl="0" marL="0" rtl="0" algn="l">
                  <a:lnSpc>
                    <a:spcPct val="115000"/>
                  </a:lnSpc>
                  <a:spcBef>
                    <a:spcPts val="0"/>
                  </a:spcBef>
                  <a:spcAft>
                    <a:spcPts val="0"/>
                  </a:spcAft>
                  <a:buNone/>
                </a:pPr>
                <a:r>
                  <a:t/>
                </a:r>
                <a:endParaRPr sz="1900">
                  <a:latin typeface="Lato"/>
                  <a:ea typeface="Lato"/>
                  <a:cs typeface="Lato"/>
                  <a:sym typeface="Lato"/>
                </a:endParaRPr>
              </a:p>
            </p:txBody>
          </p:sp>
        </p:grpSp>
        <p:pic>
          <p:nvPicPr>
            <p:cNvPr id="149" name="Google Shape;149;p17"/>
            <p:cNvPicPr preferRelativeResize="0"/>
            <p:nvPr/>
          </p:nvPicPr>
          <p:blipFill>
            <a:blip r:embed="rId3">
              <a:alphaModFix/>
            </a:blip>
            <a:stretch>
              <a:fillRect/>
            </a:stretch>
          </p:blipFill>
          <p:spPr>
            <a:xfrm>
              <a:off x="4729063" y="5245849"/>
              <a:ext cx="2616825" cy="1211950"/>
            </a:xfrm>
            <a:prstGeom prst="rect">
              <a:avLst/>
            </a:prstGeom>
            <a:noFill/>
            <a:ln>
              <a:noFill/>
            </a:ln>
          </p:spPr>
        </p:pic>
        <p:sp>
          <p:nvSpPr>
            <p:cNvPr id="150" name="Google Shape;150;p17"/>
            <p:cNvSpPr txBox="1"/>
            <p:nvPr/>
          </p:nvSpPr>
          <p:spPr>
            <a:xfrm>
              <a:off x="4675000" y="6457800"/>
              <a:ext cx="290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US">
                  <a:latin typeface="Lato"/>
                  <a:ea typeface="Lato"/>
                  <a:cs typeface="Lato"/>
                  <a:sym typeface="Lato"/>
                </a:rPr>
                <a:t>Image representing SVM classifier</a:t>
              </a:r>
              <a:endParaRPr i="1">
                <a:latin typeface="Lato"/>
                <a:ea typeface="Lato"/>
                <a:cs typeface="Lato"/>
                <a:sym typeface="Lato"/>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2"/>
                                        </p:tgtEl>
                                        <p:attrNameLst>
                                          <p:attrName>style.visibility</p:attrName>
                                        </p:attrNameLst>
                                      </p:cBhvr>
                                      <p:to>
                                        <p:strVal val="visible"/>
                                      </p:to>
                                    </p:set>
                                    <p:anim calcmode="lin" valueType="num">
                                      <p:cBhvr additive="base">
                                        <p:cTn dur="500"/>
                                        <p:tgtEl>
                                          <p:spTgt spid="142"/>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5"/>
                                        </p:tgtEl>
                                        <p:attrNameLst>
                                          <p:attrName>style.visibility</p:attrName>
                                        </p:attrNameLst>
                                      </p:cBhvr>
                                      <p:to>
                                        <p:strVal val="visible"/>
                                      </p:to>
                                    </p:set>
                                    <p:anim calcmode="lin" valueType="num">
                                      <p:cBhvr additive="base">
                                        <p:cTn dur="500"/>
                                        <p:tgtEl>
                                          <p:spTgt spid="145"/>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9"/>
                                        </p:tgtEl>
                                        <p:attrNameLst>
                                          <p:attrName>style.visibility</p:attrName>
                                        </p:attrNameLst>
                                      </p:cBhvr>
                                      <p:to>
                                        <p:strVal val="visible"/>
                                      </p:to>
                                    </p:set>
                                    <p:anim calcmode="lin" valueType="num">
                                      <p:cBhvr additive="base">
                                        <p:cTn dur="500"/>
                                        <p:tgtEl>
                                          <p:spTgt spid="13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8"/>
          <p:cNvSpPr txBox="1"/>
          <p:nvPr>
            <p:ph type="title"/>
          </p:nvPr>
        </p:nvSpPr>
        <p:spPr>
          <a:xfrm>
            <a:off x="972600" y="1758200"/>
            <a:ext cx="10251600" cy="713700"/>
          </a:xfrm>
          <a:prstGeom prst="rect">
            <a:avLst/>
          </a:prstGeom>
          <a:noFill/>
          <a:ln>
            <a:noFill/>
          </a:ln>
        </p:spPr>
        <p:txBody>
          <a:bodyPr anchorCtr="0" anchor="t" bIns="121900" lIns="121900" spcFirstLastPara="1" rIns="121900" wrap="square" tIns="121900">
            <a:normAutofit fontScale="90000"/>
          </a:bodyPr>
          <a:lstStyle/>
          <a:p>
            <a:pPr indent="0" lvl="0" marL="0" rtl="0" algn="l">
              <a:lnSpc>
                <a:spcPct val="100000"/>
              </a:lnSpc>
              <a:spcBef>
                <a:spcPts val="0"/>
              </a:spcBef>
              <a:spcAft>
                <a:spcPts val="0"/>
              </a:spcAft>
              <a:buSzPct val="111111"/>
              <a:buNone/>
            </a:pPr>
            <a:r>
              <a:rPr b="0" lang="en-US">
                <a:latin typeface="Lato"/>
                <a:ea typeface="Lato"/>
                <a:cs typeface="Lato"/>
                <a:sym typeface="Lato"/>
              </a:rPr>
              <a:t>Results</a:t>
            </a:r>
            <a:endParaRPr b="0">
              <a:latin typeface="Lato"/>
              <a:ea typeface="Lato"/>
              <a:cs typeface="Lato"/>
              <a:sym typeface="Lato"/>
            </a:endParaRPr>
          </a:p>
        </p:txBody>
      </p:sp>
      <p:sp>
        <p:nvSpPr>
          <p:cNvPr id="156" name="Google Shape;156;p18"/>
          <p:cNvSpPr txBox="1"/>
          <p:nvPr>
            <p:ph idx="1" type="body"/>
          </p:nvPr>
        </p:nvSpPr>
        <p:spPr>
          <a:xfrm>
            <a:off x="730450" y="2471900"/>
            <a:ext cx="11010600" cy="3831600"/>
          </a:xfrm>
          <a:prstGeom prst="rect">
            <a:avLst/>
          </a:prstGeom>
          <a:noFill/>
          <a:ln>
            <a:noFill/>
          </a:ln>
        </p:spPr>
        <p:txBody>
          <a:bodyPr anchorCtr="0" anchor="t" bIns="121900" lIns="121900" spcFirstLastPara="1" rIns="121900" wrap="square" tIns="121900">
            <a:normAutofit/>
          </a:bodyPr>
          <a:lstStyle/>
          <a:p>
            <a:pPr indent="-342900" lvl="0" marL="685800" rtl="0" algn="l">
              <a:lnSpc>
                <a:spcPct val="150000"/>
              </a:lnSpc>
              <a:spcBef>
                <a:spcPts val="0"/>
              </a:spcBef>
              <a:spcAft>
                <a:spcPts val="0"/>
              </a:spcAft>
              <a:buClr>
                <a:srgbClr val="000000"/>
              </a:buClr>
              <a:buSzPts val="1800"/>
              <a:buFont typeface="Lato"/>
              <a:buChar char="❖"/>
            </a:pPr>
            <a:r>
              <a:rPr lang="en-US" sz="1800">
                <a:solidFill>
                  <a:srgbClr val="000000"/>
                </a:solidFill>
                <a:highlight>
                  <a:srgbClr val="FFFFFF"/>
                </a:highlight>
              </a:rPr>
              <a:t>We use various noise reducing techniques like contour retrieval, gaussian-blur, masking with skin colours as threshold. But the best results are obtained when we apply Canny edge detection on converting original images to grayscale images. It automatically detects edges of hand and differentiate between hand and its shadow in a single frame it is also insensitive to distinct colours of hand and background.</a:t>
            </a:r>
            <a:endParaRPr sz="1800">
              <a:solidFill>
                <a:srgbClr val="000000"/>
              </a:solidFill>
              <a:highlight>
                <a:srgbClr val="FFFFFF"/>
              </a:highlight>
            </a:endParaRPr>
          </a:p>
          <a:p>
            <a:pPr indent="0" lvl="0" marL="457200" rtl="0" algn="l">
              <a:lnSpc>
                <a:spcPct val="150000"/>
              </a:lnSpc>
              <a:spcBef>
                <a:spcPts val="0"/>
              </a:spcBef>
              <a:spcAft>
                <a:spcPts val="0"/>
              </a:spcAft>
              <a:buNone/>
            </a:pPr>
            <a:r>
              <a:t/>
            </a:r>
            <a:endParaRPr sz="1800">
              <a:solidFill>
                <a:srgbClr val="000000"/>
              </a:solidFill>
              <a:highlight>
                <a:srgbClr val="FFFFFF"/>
              </a:highlight>
            </a:endParaRPr>
          </a:p>
          <a:p>
            <a:pPr indent="0" lvl="0" marL="0" rtl="0" algn="l">
              <a:lnSpc>
                <a:spcPct val="150000"/>
              </a:lnSpc>
              <a:spcBef>
                <a:spcPts val="0"/>
              </a:spcBef>
              <a:spcAft>
                <a:spcPts val="1600"/>
              </a:spcAft>
              <a:buSzPts val="1700"/>
              <a:buNone/>
            </a:pPr>
            <a:r>
              <a:t/>
            </a:r>
            <a:endParaRPr/>
          </a:p>
        </p:txBody>
      </p:sp>
      <p:grpSp>
        <p:nvGrpSpPr>
          <p:cNvPr id="157" name="Google Shape;157;p18"/>
          <p:cNvGrpSpPr/>
          <p:nvPr/>
        </p:nvGrpSpPr>
        <p:grpSpPr>
          <a:xfrm>
            <a:off x="2113775" y="4723225"/>
            <a:ext cx="8274325" cy="1581841"/>
            <a:chOff x="2113775" y="4723225"/>
            <a:chExt cx="8274325" cy="1581841"/>
          </a:xfrm>
        </p:grpSpPr>
        <p:pic>
          <p:nvPicPr>
            <p:cNvPr id="158" name="Google Shape;158;p18"/>
            <p:cNvPicPr preferRelativeResize="0"/>
            <p:nvPr/>
          </p:nvPicPr>
          <p:blipFill>
            <a:blip r:embed="rId3">
              <a:alphaModFix/>
            </a:blip>
            <a:stretch>
              <a:fillRect/>
            </a:stretch>
          </p:blipFill>
          <p:spPr>
            <a:xfrm>
              <a:off x="2113775" y="4724800"/>
              <a:ext cx="1410475" cy="1578697"/>
            </a:xfrm>
            <a:prstGeom prst="rect">
              <a:avLst/>
            </a:prstGeom>
            <a:noFill/>
            <a:ln>
              <a:noFill/>
            </a:ln>
          </p:spPr>
        </p:pic>
        <p:pic>
          <p:nvPicPr>
            <p:cNvPr id="159" name="Google Shape;159;p18"/>
            <p:cNvPicPr preferRelativeResize="0"/>
            <p:nvPr/>
          </p:nvPicPr>
          <p:blipFill>
            <a:blip r:embed="rId4">
              <a:alphaModFix/>
            </a:blip>
            <a:stretch>
              <a:fillRect/>
            </a:stretch>
          </p:blipFill>
          <p:spPr>
            <a:xfrm>
              <a:off x="4345650" y="4724025"/>
              <a:ext cx="1410475" cy="1580254"/>
            </a:xfrm>
            <a:prstGeom prst="rect">
              <a:avLst/>
            </a:prstGeom>
            <a:noFill/>
            <a:ln>
              <a:noFill/>
            </a:ln>
          </p:spPr>
        </p:pic>
        <p:pic>
          <p:nvPicPr>
            <p:cNvPr id="160" name="Google Shape;160;p18"/>
            <p:cNvPicPr preferRelativeResize="0"/>
            <p:nvPr/>
          </p:nvPicPr>
          <p:blipFill>
            <a:blip r:embed="rId5">
              <a:alphaModFix/>
            </a:blip>
            <a:stretch>
              <a:fillRect/>
            </a:stretch>
          </p:blipFill>
          <p:spPr>
            <a:xfrm>
              <a:off x="6577525" y="4723225"/>
              <a:ext cx="1410475" cy="1581841"/>
            </a:xfrm>
            <a:prstGeom prst="rect">
              <a:avLst/>
            </a:prstGeom>
            <a:noFill/>
            <a:ln>
              <a:noFill/>
            </a:ln>
          </p:spPr>
        </p:pic>
        <p:pic>
          <p:nvPicPr>
            <p:cNvPr id="161" name="Google Shape;161;p18"/>
            <p:cNvPicPr preferRelativeResize="0"/>
            <p:nvPr/>
          </p:nvPicPr>
          <p:blipFill>
            <a:blip r:embed="rId6">
              <a:alphaModFix/>
            </a:blip>
            <a:stretch>
              <a:fillRect/>
            </a:stretch>
          </p:blipFill>
          <p:spPr>
            <a:xfrm>
              <a:off x="8809400" y="4724800"/>
              <a:ext cx="1578700" cy="1578700"/>
            </a:xfrm>
            <a:prstGeom prst="rect">
              <a:avLst/>
            </a:prstGeom>
            <a:noFill/>
            <a:ln>
              <a:noFill/>
            </a:ln>
          </p:spPr>
        </p:pic>
      </p:grpSp>
      <p:graphicFrame>
        <p:nvGraphicFramePr>
          <p:cNvPr id="162" name="Google Shape;162;p18"/>
          <p:cNvGraphicFramePr/>
          <p:nvPr/>
        </p:nvGraphicFramePr>
        <p:xfrm>
          <a:off x="1660825" y="6305075"/>
          <a:ext cx="3000000" cy="3000000"/>
        </p:xfrm>
        <a:graphic>
          <a:graphicData uri="http://schemas.openxmlformats.org/drawingml/2006/table">
            <a:tbl>
              <a:tblPr>
                <a:noFill/>
                <a:tableStyleId>{2E76B5B1-2951-4CE9-9C1B-8EA0184678F4}</a:tableStyleId>
              </a:tblPr>
              <a:tblGrid>
                <a:gridCol w="2357025"/>
                <a:gridCol w="2221750"/>
                <a:gridCol w="2194725"/>
                <a:gridCol w="2654600"/>
              </a:tblGrid>
              <a:tr h="609575">
                <a:tc>
                  <a:txBody>
                    <a:bodyPr/>
                    <a:lstStyle/>
                    <a:p>
                      <a:pPr indent="0" lvl="0" marL="0" rtl="0" algn="ctr">
                        <a:spcBef>
                          <a:spcPts val="0"/>
                        </a:spcBef>
                        <a:spcAft>
                          <a:spcPts val="0"/>
                        </a:spcAft>
                        <a:buNone/>
                      </a:pPr>
                      <a:r>
                        <a:rPr lang="en-US"/>
                        <a:t>1.Original Image</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US"/>
                        <a:t>2.Skin Colour Threshold Image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US"/>
                        <a:t>3.Skin Colour Masked Image</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US"/>
                        <a:t>4.Canny’s Edge Detected Image</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9"/>
          <p:cNvSpPr txBox="1"/>
          <p:nvPr>
            <p:ph type="title"/>
          </p:nvPr>
        </p:nvSpPr>
        <p:spPr>
          <a:xfrm>
            <a:off x="970200" y="1633625"/>
            <a:ext cx="10251600" cy="7137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None/>
            </a:pPr>
            <a:r>
              <a:rPr b="0" lang="en-US">
                <a:latin typeface="Lato"/>
                <a:ea typeface="Lato"/>
                <a:cs typeface="Lato"/>
                <a:sym typeface="Lato"/>
              </a:rPr>
              <a:t>Results Continued...</a:t>
            </a:r>
            <a:endParaRPr b="0">
              <a:latin typeface="Lato"/>
              <a:ea typeface="Lato"/>
              <a:cs typeface="Lato"/>
              <a:sym typeface="Lato"/>
            </a:endParaRPr>
          </a:p>
        </p:txBody>
      </p:sp>
      <p:sp>
        <p:nvSpPr>
          <p:cNvPr id="168" name="Google Shape;168;p19"/>
          <p:cNvSpPr txBox="1"/>
          <p:nvPr>
            <p:ph idx="1" type="body"/>
          </p:nvPr>
        </p:nvSpPr>
        <p:spPr>
          <a:xfrm>
            <a:off x="970200" y="2239358"/>
            <a:ext cx="10251600" cy="3014700"/>
          </a:xfrm>
          <a:prstGeom prst="rect">
            <a:avLst/>
          </a:prstGeom>
        </p:spPr>
        <p:txBody>
          <a:bodyPr anchorCtr="0" anchor="t" bIns="121900" lIns="121900" spcFirstLastPara="1" rIns="121900" wrap="square" tIns="121900">
            <a:noAutofit/>
          </a:bodyPr>
          <a:lstStyle/>
          <a:p>
            <a:pPr indent="0" lvl="0" marL="0" rtl="0" algn="l">
              <a:lnSpc>
                <a:spcPct val="150000"/>
              </a:lnSpc>
              <a:spcBef>
                <a:spcPts val="0"/>
              </a:spcBef>
              <a:spcAft>
                <a:spcPts val="0"/>
              </a:spcAft>
              <a:buNone/>
            </a:pPr>
            <a:r>
              <a:rPr lang="en-US" sz="1400">
                <a:solidFill>
                  <a:srgbClr val="000000"/>
                </a:solidFill>
                <a:highlight>
                  <a:schemeClr val="lt1"/>
                </a:highlight>
              </a:rPr>
              <a:t>After training of our model with training dataset we tested our model with testing dataset.</a:t>
            </a:r>
            <a:endParaRPr sz="1400">
              <a:solidFill>
                <a:srgbClr val="000000"/>
              </a:solidFill>
              <a:highlight>
                <a:schemeClr val="lt1"/>
              </a:highlight>
            </a:endParaRPr>
          </a:p>
          <a:p>
            <a:pPr indent="0" lvl="0" marL="0" rtl="0" algn="l">
              <a:lnSpc>
                <a:spcPct val="150000"/>
              </a:lnSpc>
              <a:spcBef>
                <a:spcPts val="0"/>
              </a:spcBef>
              <a:spcAft>
                <a:spcPts val="0"/>
              </a:spcAft>
              <a:buNone/>
            </a:pPr>
            <a:r>
              <a:rPr lang="en-US" sz="1400">
                <a:solidFill>
                  <a:srgbClr val="000000"/>
                </a:solidFill>
                <a:highlight>
                  <a:schemeClr val="lt1"/>
                </a:highlight>
              </a:rPr>
              <a:t>Results for testing is shown below in image.</a:t>
            </a:r>
            <a:br>
              <a:rPr lang="en-US" sz="1400">
                <a:solidFill>
                  <a:srgbClr val="000000"/>
                </a:solidFill>
                <a:highlight>
                  <a:schemeClr val="lt1"/>
                </a:highlight>
              </a:rPr>
            </a:br>
            <a:endParaRPr sz="1400">
              <a:solidFill>
                <a:srgbClr val="000000"/>
              </a:solidFill>
              <a:highlight>
                <a:schemeClr val="lt1"/>
              </a:highlight>
            </a:endParaRPr>
          </a:p>
          <a:p>
            <a:pPr indent="0" lvl="0" marL="0" rtl="0" algn="l">
              <a:lnSpc>
                <a:spcPct val="150000"/>
              </a:lnSpc>
              <a:spcBef>
                <a:spcPts val="0"/>
              </a:spcBef>
              <a:spcAft>
                <a:spcPts val="0"/>
              </a:spcAft>
              <a:buNone/>
            </a:pPr>
            <a:r>
              <a:t/>
            </a:r>
            <a:endParaRPr sz="1400">
              <a:solidFill>
                <a:srgbClr val="000000"/>
              </a:solidFill>
              <a:highlight>
                <a:schemeClr val="lt1"/>
              </a:highlight>
            </a:endParaRPr>
          </a:p>
          <a:p>
            <a:pPr indent="0" lvl="0" marL="0" rtl="0" algn="l">
              <a:lnSpc>
                <a:spcPct val="150000"/>
              </a:lnSpc>
              <a:spcBef>
                <a:spcPts val="0"/>
              </a:spcBef>
              <a:spcAft>
                <a:spcPts val="0"/>
              </a:spcAft>
              <a:buNone/>
            </a:pPr>
            <a:r>
              <a:t/>
            </a:r>
            <a:endParaRPr sz="1400">
              <a:solidFill>
                <a:srgbClr val="000000"/>
              </a:solidFill>
              <a:highlight>
                <a:schemeClr val="lt1"/>
              </a:highlight>
            </a:endParaRPr>
          </a:p>
          <a:p>
            <a:pPr indent="0" lvl="0" marL="0" rtl="0" algn="l">
              <a:lnSpc>
                <a:spcPct val="150000"/>
              </a:lnSpc>
              <a:spcBef>
                <a:spcPts val="0"/>
              </a:spcBef>
              <a:spcAft>
                <a:spcPts val="0"/>
              </a:spcAft>
              <a:buNone/>
            </a:pPr>
            <a:r>
              <a:t/>
            </a:r>
            <a:endParaRPr sz="1400">
              <a:solidFill>
                <a:srgbClr val="000000"/>
              </a:solidFill>
              <a:highlight>
                <a:srgbClr val="FFFFFF"/>
              </a:highlight>
            </a:endParaRPr>
          </a:p>
          <a:p>
            <a:pPr indent="0" lvl="0" marL="0" rtl="0" algn="l">
              <a:lnSpc>
                <a:spcPct val="150000"/>
              </a:lnSpc>
              <a:spcBef>
                <a:spcPts val="0"/>
              </a:spcBef>
              <a:spcAft>
                <a:spcPts val="0"/>
              </a:spcAft>
              <a:buNone/>
            </a:pPr>
            <a:r>
              <a:rPr b="1" lang="en-US" sz="1400" u="sng">
                <a:solidFill>
                  <a:srgbClr val="000000"/>
                </a:solidFill>
                <a:highlight>
                  <a:srgbClr val="FFFFFF"/>
                </a:highlight>
              </a:rPr>
              <a:t>Discussion on above results:-</a:t>
            </a:r>
            <a:r>
              <a:rPr b="1" lang="en-US" sz="1400">
                <a:solidFill>
                  <a:srgbClr val="000000"/>
                </a:solidFill>
                <a:highlight>
                  <a:srgbClr val="FFFFFF"/>
                </a:highlight>
              </a:rPr>
              <a:t> </a:t>
            </a:r>
            <a:r>
              <a:rPr lang="en-US" sz="1400">
                <a:solidFill>
                  <a:srgbClr val="000000"/>
                </a:solidFill>
                <a:highlight>
                  <a:srgbClr val="FFFFFF"/>
                </a:highlight>
              </a:rPr>
              <a:t>By above results we can say that overall, our model is giving satisfactory results. For our testing dataset, accuracy for predicting 4 is quiet high which may happen when all the samples in testing dataset lies within the region for that class or we can say that the decision boundaries are made such that they classify gesture 4 accurately but results can be different for other datasets. For gesture 0 and 3 accuracy is low by which we can say that decision boundary is not able to classify these gestures perfectly. Although these results can be different for different datasets and kernel functions. But as we have taken large amount of data for training and testing with different angles of gestures and lighting condition, we can say that our model have less chances of facing sparse data problem. </a:t>
            </a:r>
            <a:endParaRPr sz="1400">
              <a:solidFill>
                <a:srgbClr val="000000"/>
              </a:solidFill>
              <a:highlight>
                <a:schemeClr val="lt1"/>
              </a:highlight>
            </a:endParaRPr>
          </a:p>
        </p:txBody>
      </p:sp>
      <p:pic>
        <p:nvPicPr>
          <p:cNvPr id="169" name="Google Shape;169;p19"/>
          <p:cNvPicPr preferRelativeResize="0"/>
          <p:nvPr/>
        </p:nvPicPr>
        <p:blipFill rotWithShape="1">
          <a:blip r:embed="rId3">
            <a:alphaModFix/>
          </a:blip>
          <a:srcRect b="48046" l="0" r="71268" t="39116"/>
          <a:stretch/>
        </p:blipFill>
        <p:spPr>
          <a:xfrm>
            <a:off x="1104500" y="2945250"/>
            <a:ext cx="5689052" cy="13039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0"/>
          <p:cNvSpPr txBox="1"/>
          <p:nvPr>
            <p:ph type="title"/>
          </p:nvPr>
        </p:nvSpPr>
        <p:spPr>
          <a:xfrm>
            <a:off x="972600" y="1758200"/>
            <a:ext cx="10540800" cy="4369200"/>
          </a:xfrm>
          <a:prstGeom prst="rect">
            <a:avLst/>
          </a:prstGeom>
        </p:spPr>
        <p:txBody>
          <a:bodyPr anchorCtr="0" anchor="ctr" bIns="121900" lIns="121900" spcFirstLastPara="1" rIns="121900" wrap="square" tIns="121900">
            <a:normAutofit/>
          </a:bodyPr>
          <a:lstStyle/>
          <a:p>
            <a:pPr indent="0" lvl="0" marL="0" rtl="0" algn="ctr">
              <a:spcBef>
                <a:spcPts val="0"/>
              </a:spcBef>
              <a:spcAft>
                <a:spcPts val="0"/>
              </a:spcAft>
              <a:buNone/>
            </a:pPr>
            <a:r>
              <a:rPr lang="en-US"/>
              <a:t>Demonstration of model in next slide….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1"/>
          <p:cNvSpPr txBox="1"/>
          <p:nvPr>
            <p:ph type="title"/>
          </p:nvPr>
        </p:nvSpPr>
        <p:spPr>
          <a:xfrm>
            <a:off x="972600" y="1758200"/>
            <a:ext cx="10251600" cy="7137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None/>
            </a:pPr>
            <a:r>
              <a:rPr b="0" lang="en-US">
                <a:latin typeface="Lato"/>
                <a:ea typeface="Lato"/>
                <a:cs typeface="Lato"/>
                <a:sym typeface="Lato"/>
              </a:rPr>
              <a:t>Demonstration of model.</a:t>
            </a:r>
            <a:endParaRPr b="0">
              <a:latin typeface="Lato"/>
              <a:ea typeface="Lato"/>
              <a:cs typeface="Lato"/>
              <a:sym typeface="Lato"/>
            </a:endParaRPr>
          </a:p>
        </p:txBody>
      </p:sp>
      <p:sp>
        <p:nvSpPr>
          <p:cNvPr id="180" name="Google Shape;180;p21"/>
          <p:cNvSpPr txBox="1"/>
          <p:nvPr>
            <p:ph idx="1" type="body"/>
          </p:nvPr>
        </p:nvSpPr>
        <p:spPr>
          <a:xfrm>
            <a:off x="972600" y="2771833"/>
            <a:ext cx="10251600" cy="30147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en-US"/>
              <a:t>https://drive.google.com/file/d/1pX1X_CTgU1f05GvZpXNEGgq-iI2t7dT-/view?usp=sharing</a:t>
            </a:r>
            <a:endParaRPr/>
          </a:p>
        </p:txBody>
      </p:sp>
      <p:pic>
        <p:nvPicPr>
          <p:cNvPr id="181" name="Google Shape;181;p21" title="APL405_Project_Presentation.mp4">
            <a:hlinkClick r:id="rId3"/>
          </p:cNvPr>
          <p:cNvPicPr preferRelativeResize="0"/>
          <p:nvPr/>
        </p:nvPicPr>
        <p:blipFill>
          <a:blip r:embed="rId4">
            <a:alphaModFix/>
          </a:blip>
          <a:stretch>
            <a:fillRect/>
          </a:stretch>
        </p:blipFill>
        <p:spPr>
          <a:xfrm>
            <a:off x="0" y="631175"/>
            <a:ext cx="12192000" cy="6858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1000"/>
                                        <p:tgtEl>
                                          <p:spTgt spid="1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