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7" r:id="rId5"/>
    <p:sldId id="268" r:id="rId6"/>
    <p:sldId id="259" r:id="rId7"/>
    <p:sldId id="265" r:id="rId8"/>
    <p:sldId id="266" r:id="rId9"/>
    <p:sldId id="260" r:id="rId10"/>
    <p:sldId id="261" r:id="rId11"/>
    <p:sldId id="262" r:id="rId12"/>
    <p:sldId id="263" r:id="rId13"/>
    <p:sldId id="264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7E61B-1275-42F7-8FC7-A666F900944A}" type="datetimeFigureOut">
              <a:rPr lang="sv-SE" smtClean="0"/>
              <a:pPr/>
              <a:t>2014-05-29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C4473-235F-4118-A2CF-215CAA195641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1749968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81273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644F-D477-4256-AC6F-40AAC6BF536B}" type="datetime1">
              <a:rPr lang="sv-SE" smtClean="0"/>
              <a:pPr/>
              <a:t>2014-05-29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185837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298A-A217-43D7-9717-FD4D6BDAEA9B}" type="datetime1">
              <a:rPr lang="sv-SE" smtClean="0"/>
              <a:pPr/>
              <a:t>2014-05-29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45209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44E2-4972-418D-B096-D5D32BE3079C}" type="datetime1">
              <a:rPr lang="sv-SE" smtClean="0"/>
              <a:pPr/>
              <a:t>2014-05-29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260014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2B06-CEDB-4BBE-ACBD-EF97CB8E51A5}" type="datetime1">
              <a:rPr lang="sv-SE" smtClean="0"/>
              <a:pPr/>
              <a:t>2014-05-29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31451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64E1-D9DD-4B49-A1E3-64F252923AD8}" type="datetime1">
              <a:rPr lang="sv-SE" smtClean="0"/>
              <a:pPr/>
              <a:t>2014-05-29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156852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0BB-CE9C-45A7-B287-B6B25CFD6BF0}" type="datetime1">
              <a:rPr lang="sv-SE" smtClean="0"/>
              <a:pPr/>
              <a:t>2014-05-29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259601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4154-3513-4F3F-B38A-DC9EBD678482}" type="datetime1">
              <a:rPr lang="sv-SE" smtClean="0"/>
              <a:pPr/>
              <a:t>2014-05-29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89675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34A4-415B-4CB7-B4E8-F324A8FA84B9}" type="datetime1">
              <a:rPr lang="sv-SE" smtClean="0"/>
              <a:pPr/>
              <a:t>2014-05-29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44501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21BD-E188-4722-A4F1-4C5579735366}" type="datetime1">
              <a:rPr lang="sv-SE" smtClean="0"/>
              <a:pPr/>
              <a:t>2014-05-29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418023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9D72-EFD8-485C-A5F7-0ABE31B9BDAB}" type="datetime1">
              <a:rPr lang="sv-SE" smtClean="0"/>
              <a:pPr/>
              <a:t>2014-05-29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364216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55BA-0B76-423C-A837-4D3A84B600B1}" type="datetime1">
              <a:rPr lang="sv-SE" smtClean="0"/>
              <a:pPr/>
              <a:t>2014-05-29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344065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EDFE1-2B25-453E-A2B2-AC9085329316}" type="datetime1">
              <a:rPr lang="sv-SE" smtClean="0"/>
              <a:pPr/>
              <a:t>2014-05-29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248050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Fotograf – Mikael Edberg 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ASP.NET Web Forms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15869175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Exempel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Bild från applikation här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10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36044418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Exempel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Bild från applikation här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36867216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Exempel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Bild från applikation här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12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41843430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Gränssnitt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Enkelt.</a:t>
            </a:r>
          </a:p>
          <a:p>
            <a:r>
              <a:rPr lang="sv-SE" dirty="0" smtClean="0"/>
              <a:t>En logga som drar blicken till sig så att besökare kommer ihåg den.</a:t>
            </a:r>
          </a:p>
          <a:p>
            <a:r>
              <a:rPr lang="sv-SE" dirty="0" smtClean="0"/>
              <a:t>Färger som passar bra tillsammans.</a:t>
            </a:r>
          </a:p>
          <a:p>
            <a:pPr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13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31664308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14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29807148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15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19746500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16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28321147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17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21356946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18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24106126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19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15435090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Målgrupp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Vanliga personer som behöver en fotograf.</a:t>
            </a:r>
          </a:p>
          <a:p>
            <a:pPr>
              <a:buNone/>
            </a:pPr>
            <a:r>
              <a:rPr lang="sv-SE" dirty="0" smtClean="0"/>
              <a:t>Fotointresserade personer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17057933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20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1988901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Baskrav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Jag kan ladda upp bilder</a:t>
            </a:r>
          </a:p>
          <a:p>
            <a:r>
              <a:rPr lang="sv-SE" dirty="0" smtClean="0"/>
              <a:t>Jag kan ta bort bilder</a:t>
            </a:r>
          </a:p>
          <a:p>
            <a:r>
              <a:rPr lang="sv-SE" dirty="0" smtClean="0"/>
              <a:t>Jag kan skapa en bloggpost</a:t>
            </a:r>
          </a:p>
          <a:p>
            <a:r>
              <a:rPr lang="sv-SE" dirty="0" smtClean="0"/>
              <a:t>Jag kan ta bort och redigera ovanstående</a:t>
            </a:r>
          </a:p>
          <a:p>
            <a:r>
              <a:rPr lang="sv-SE" dirty="0" smtClean="0"/>
              <a:t>Alla kan kommentera så länge de har ett </a:t>
            </a:r>
            <a:r>
              <a:rPr lang="sv-SE" dirty="0" err="1" smtClean="0"/>
              <a:t>facebook-konto</a:t>
            </a:r>
            <a:endParaRPr lang="sv-SE" dirty="0" smtClean="0"/>
          </a:p>
          <a:p>
            <a:r>
              <a:rPr lang="sv-SE" dirty="0" smtClean="0"/>
              <a:t>Alla kan se bilder jag tagit och läsa bloggposter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31981161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4</a:t>
            </a:fld>
            <a:endParaRPr lang="sv-SE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v-SE" dirty="0" smtClean="0"/>
              <a:t>Baskrav</a:t>
            </a:r>
            <a:endParaRPr lang="sv-SE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sv-SE" dirty="0" smtClean="0"/>
              <a:t>Jag kan ladda upp bilder</a:t>
            </a:r>
          </a:p>
          <a:p>
            <a:r>
              <a:rPr lang="sv-SE" dirty="0" smtClean="0"/>
              <a:t>Jag kan ta bort bilder</a:t>
            </a:r>
          </a:p>
          <a:p>
            <a:r>
              <a:rPr lang="sv-SE" dirty="0" smtClean="0"/>
              <a:t>Jag kan skapa en bloggpost</a:t>
            </a:r>
          </a:p>
          <a:p>
            <a:r>
              <a:rPr lang="sv-SE" dirty="0" smtClean="0"/>
              <a:t>Jag kan ta bort och redigera ovanstående</a:t>
            </a:r>
          </a:p>
          <a:p>
            <a:r>
              <a:rPr lang="sv-SE" dirty="0" smtClean="0"/>
              <a:t>Alla kan kommentera så länge de har ett </a:t>
            </a:r>
            <a:r>
              <a:rPr lang="sv-SE" dirty="0" err="1" smtClean="0"/>
              <a:t>facebook-konto</a:t>
            </a:r>
            <a:endParaRPr lang="sv-SE" dirty="0" smtClean="0"/>
          </a:p>
          <a:p>
            <a:r>
              <a:rPr lang="sv-SE" dirty="0" smtClean="0"/>
              <a:t>Alla kan se bilder jag tagit och läsa bloggposter</a:t>
            </a:r>
            <a:endParaRPr lang="sv-SE" dirty="0"/>
          </a:p>
        </p:txBody>
      </p:sp>
    </p:spTree>
    <p:extLst>
      <p:ext uri="{BB962C8B-B14F-4D97-AF65-F5344CB8AC3E}">
        <p14:creationId xmlns="" xmlns:p14="http://schemas.microsoft.com/office/powerpoint/2010/main" val="17994826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5</a:t>
            </a:fld>
            <a:endParaRPr lang="sv-SE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v-SE" dirty="0" smtClean="0"/>
              <a:t>Baskrav</a:t>
            </a:r>
            <a:endParaRPr lang="sv-SE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sv-SE" dirty="0" smtClean="0"/>
              <a:t>Jag kan ladda upp bilder</a:t>
            </a:r>
          </a:p>
          <a:p>
            <a:r>
              <a:rPr lang="sv-SE" dirty="0" smtClean="0"/>
              <a:t>Jag kan ta bort bilder</a:t>
            </a:r>
          </a:p>
          <a:p>
            <a:r>
              <a:rPr lang="sv-SE" dirty="0" smtClean="0"/>
              <a:t>Jag kan skapa en bloggpost</a:t>
            </a:r>
          </a:p>
          <a:p>
            <a:r>
              <a:rPr lang="sv-SE" dirty="0" smtClean="0"/>
              <a:t>Jag kan ta bort och redigera ovanstående</a:t>
            </a:r>
          </a:p>
          <a:p>
            <a:r>
              <a:rPr lang="sv-SE" dirty="0" smtClean="0"/>
              <a:t>Alla kan kommentera så länge de har ett </a:t>
            </a:r>
            <a:r>
              <a:rPr lang="sv-SE" dirty="0" err="1" smtClean="0"/>
              <a:t>facebook-konto</a:t>
            </a:r>
            <a:endParaRPr lang="sv-SE" dirty="0" smtClean="0"/>
          </a:p>
          <a:p>
            <a:r>
              <a:rPr lang="sv-SE" dirty="0" smtClean="0"/>
              <a:t>Alla kan se bilder jag tagit och läsa bloggposter</a:t>
            </a:r>
            <a:endParaRPr lang="sv-SE" dirty="0"/>
          </a:p>
        </p:txBody>
      </p:sp>
    </p:spTree>
    <p:extLst>
      <p:ext uri="{BB962C8B-B14F-4D97-AF65-F5344CB8AC3E}">
        <p14:creationId xmlns="" xmlns:p14="http://schemas.microsoft.com/office/powerpoint/2010/main" val="21148054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Problem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Javascript</a:t>
            </a:r>
            <a:endParaRPr lang="sv-SE" dirty="0" smtClean="0"/>
          </a:p>
          <a:p>
            <a:r>
              <a:rPr lang="sv-SE" dirty="0" err="1" smtClean="0"/>
              <a:t>Css</a:t>
            </a:r>
            <a:endParaRPr lang="sv-SE" dirty="0" smtClean="0"/>
          </a:p>
          <a:p>
            <a:r>
              <a:rPr lang="sv-SE" dirty="0" smtClean="0"/>
              <a:t>Id och egenskaper tappar sitt värde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10939655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7</a:t>
            </a:fld>
            <a:endParaRPr lang="sv-SE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v-SE" dirty="0" smtClean="0"/>
              <a:t>Problem</a:t>
            </a:r>
            <a:endParaRPr lang="sv-SE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sv-SE" dirty="0" err="1" smtClean="0"/>
              <a:t>Javascript</a:t>
            </a:r>
            <a:endParaRPr lang="sv-SE" dirty="0" smtClean="0"/>
          </a:p>
          <a:p>
            <a:r>
              <a:rPr lang="sv-SE" dirty="0" err="1" smtClean="0"/>
              <a:t>Css</a:t>
            </a:r>
            <a:endParaRPr lang="sv-SE" dirty="0" smtClean="0"/>
          </a:p>
          <a:p>
            <a:r>
              <a:rPr lang="sv-SE" dirty="0" smtClean="0"/>
              <a:t>Id och egenskaper tappar sitt värde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="" xmlns:p14="http://schemas.microsoft.com/office/powerpoint/2010/main" val="9385701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8</a:t>
            </a:fld>
            <a:endParaRPr lang="sv-SE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v-SE" dirty="0" smtClean="0"/>
              <a:t>Problem</a:t>
            </a:r>
            <a:endParaRPr lang="sv-SE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sv-SE" dirty="0" err="1" smtClean="0"/>
              <a:t>Javascript</a:t>
            </a:r>
            <a:endParaRPr lang="sv-SE" dirty="0" smtClean="0"/>
          </a:p>
          <a:p>
            <a:r>
              <a:rPr lang="sv-SE" dirty="0" err="1" smtClean="0"/>
              <a:t>Css</a:t>
            </a:r>
            <a:endParaRPr lang="sv-SE" dirty="0" smtClean="0"/>
          </a:p>
          <a:p>
            <a:r>
              <a:rPr lang="sv-SE" dirty="0" smtClean="0"/>
              <a:t>Id och egenskaper tappar sitt värde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="" xmlns:p14="http://schemas.microsoft.com/office/powerpoint/2010/main" val="12238033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Nya kunskaper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Javascript</a:t>
            </a:r>
            <a:r>
              <a:rPr lang="sv-SE" dirty="0" smtClean="0"/>
              <a:t> i ASP.NET Web Forms</a:t>
            </a:r>
          </a:p>
          <a:p>
            <a:r>
              <a:rPr lang="sv-SE" dirty="0" smtClean="0"/>
              <a:t>Kryptering</a:t>
            </a:r>
          </a:p>
          <a:p>
            <a:r>
              <a:rPr lang="sv-SE" dirty="0" smtClean="0"/>
              <a:t>En hel del småsaker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9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11176725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128</TotalTime>
  <Words>238</Words>
  <Application>Microsoft Office PowerPoint</Application>
  <PresentationFormat>On-screen Show (4:3)</PresentationFormat>
  <Paragraphs>73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Fotograf – Mikael Edberg </vt:lpstr>
      <vt:lpstr>Målgrupp</vt:lpstr>
      <vt:lpstr>Baskrav</vt:lpstr>
      <vt:lpstr>Baskrav</vt:lpstr>
      <vt:lpstr>Baskrav</vt:lpstr>
      <vt:lpstr>Problem</vt:lpstr>
      <vt:lpstr>Problem</vt:lpstr>
      <vt:lpstr>Problem</vt:lpstr>
      <vt:lpstr>Nya kunskaper</vt:lpstr>
      <vt:lpstr>Exempel</vt:lpstr>
      <vt:lpstr>Exempel</vt:lpstr>
      <vt:lpstr>Exempel</vt:lpstr>
      <vt:lpstr>Gränssnitt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eosma</dc:creator>
  <cp:lastModifiedBy>Mikael Edberg</cp:lastModifiedBy>
  <cp:revision>8</cp:revision>
  <dcterms:created xsi:type="dcterms:W3CDTF">2013-05-24T06:40:57Z</dcterms:created>
  <dcterms:modified xsi:type="dcterms:W3CDTF">2014-05-29T13:38:33Z</dcterms:modified>
</cp:coreProperties>
</file>