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pPr/>
              <a:t>2014-05-28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858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52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6001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145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568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59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8967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45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180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6421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4406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pPr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4805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Fotograf – Mikael Edberg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ASP.NET Web Forms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58691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93857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22380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79948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11480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98071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97465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83211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13569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41061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54350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Målgrupp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Vanliga personer som behöver en fotograf.</a:t>
            </a:r>
          </a:p>
          <a:p>
            <a:pPr>
              <a:buNone/>
            </a:pPr>
            <a:r>
              <a:rPr lang="sv-SE" dirty="0" smtClean="0"/>
              <a:t>Fotointresserade personer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70579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9889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Jag kan ladda upp bilder</a:t>
            </a:r>
          </a:p>
          <a:p>
            <a:r>
              <a:rPr lang="sv-SE" dirty="0" smtClean="0"/>
              <a:t>Jag kan ta bort bilder</a:t>
            </a:r>
          </a:p>
          <a:p>
            <a:r>
              <a:rPr lang="sv-SE" dirty="0" smtClean="0"/>
              <a:t>Jag kan skapa en bloggpost</a:t>
            </a:r>
          </a:p>
          <a:p>
            <a:r>
              <a:rPr lang="sv-SE" dirty="0" smtClean="0"/>
              <a:t>Jag kan ta bort</a:t>
            </a:r>
            <a:r>
              <a:rPr lang="sv-SE" dirty="0" smtClean="0"/>
              <a:t> </a:t>
            </a:r>
            <a:r>
              <a:rPr lang="sv-SE" dirty="0" smtClean="0"/>
              <a:t>och redigera ovanstående</a:t>
            </a:r>
          </a:p>
          <a:p>
            <a:r>
              <a:rPr lang="sv-SE" dirty="0" smtClean="0"/>
              <a:t>Alla kan kommentera så länge de har ett </a:t>
            </a:r>
            <a:r>
              <a:rPr lang="sv-SE" dirty="0" err="1" smtClean="0"/>
              <a:t>facebook-konto</a:t>
            </a:r>
            <a:endParaRPr lang="sv-SE" dirty="0" smtClean="0"/>
          </a:p>
          <a:p>
            <a:r>
              <a:rPr lang="sv-SE" dirty="0" smtClean="0"/>
              <a:t>Alla kan se bilder jag tagit och läsa bloggposter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19811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Javascript</a:t>
            </a:r>
            <a:endParaRPr lang="sv-SE" dirty="0" smtClean="0"/>
          </a:p>
          <a:p>
            <a:r>
              <a:rPr lang="sv-SE" dirty="0" err="1" smtClean="0"/>
              <a:t>Css</a:t>
            </a:r>
            <a:endParaRPr lang="sv-SE" dirty="0" smtClean="0"/>
          </a:p>
          <a:p>
            <a:r>
              <a:rPr lang="sv-SE" dirty="0" smtClean="0"/>
              <a:t>Id och egenskaper tappar sitt värde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09396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kunskaper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Javascript</a:t>
            </a:r>
            <a:r>
              <a:rPr lang="sv-SE" dirty="0" smtClean="0"/>
              <a:t> i ASP.NET Web Forms</a:t>
            </a:r>
          </a:p>
          <a:p>
            <a:r>
              <a:rPr lang="sv-SE" dirty="0" smtClean="0"/>
              <a:t>Kryptering</a:t>
            </a:r>
          </a:p>
          <a:p>
            <a:r>
              <a:rPr lang="sv-SE" dirty="0" smtClean="0"/>
              <a:t>En hel del småsaker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11767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Bild från applikation här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60444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Bild från applikation här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68672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Bild från applikation här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18434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Gränssnitt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Enkelt.</a:t>
            </a:r>
          </a:p>
          <a:p>
            <a:r>
              <a:rPr lang="sv-SE" dirty="0" smtClean="0"/>
              <a:t>En logga som drar blicken till sig så att besökare kommer ihåg den.</a:t>
            </a:r>
          </a:p>
          <a:p>
            <a:r>
              <a:rPr lang="sv-SE" dirty="0" smtClean="0"/>
              <a:t>Färger som passar bra tillsammans.</a:t>
            </a:r>
          </a:p>
          <a:p>
            <a:r>
              <a:rPr lang="sv-SE" dirty="0" smtClean="0"/>
              <a:t>En mörk bakgrundsfärg vilket jag tycker passar bra till bilder.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16643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114</TotalTime>
  <Words>149</Words>
  <Application>Microsoft Office PowerPoint</Application>
  <PresentationFormat>On-screen Show (4:3)</PresentationFormat>
  <Paragraphs>52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Fotograf – Mikael Edberg </vt:lpstr>
      <vt:lpstr>Målgrupp</vt:lpstr>
      <vt:lpstr>Baskrav</vt:lpstr>
      <vt:lpstr>Problem</vt:lpstr>
      <vt:lpstr>Nya kunskaper</vt:lpstr>
      <vt:lpstr>Exempel</vt:lpstr>
      <vt:lpstr>Exempel</vt:lpstr>
      <vt:lpstr>Exempel</vt:lpstr>
      <vt:lpstr>Gränssnitt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Mikael Edberg</cp:lastModifiedBy>
  <cp:revision>6</cp:revision>
  <dcterms:created xsi:type="dcterms:W3CDTF">2013-05-24T06:40:57Z</dcterms:created>
  <dcterms:modified xsi:type="dcterms:W3CDTF">2014-05-28T08:22:15Z</dcterms:modified>
</cp:coreProperties>
</file>