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99" r:id="rId2"/>
  </p:sldMasterIdLst>
  <p:notesMasterIdLst>
    <p:notesMasterId r:id="rId12"/>
  </p:notesMasterIdLst>
  <p:handoutMasterIdLst>
    <p:handoutMasterId r:id="rId13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515"/>
    <a:srgbClr val="D6DDD3"/>
    <a:srgbClr val="EDE8DD"/>
    <a:srgbClr val="C2B7A1"/>
    <a:srgbClr val="918873"/>
    <a:srgbClr val="3C3623"/>
    <a:srgbClr val="D0A760"/>
    <a:srgbClr val="434A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62"/>
  </p:normalViewPr>
  <p:slideViewPr>
    <p:cSldViewPr snapToGrid="0" snapToObjects="1">
      <p:cViewPr varScale="1">
        <p:scale>
          <a:sx n="96" d="100"/>
          <a:sy n="96" d="100"/>
        </p:scale>
        <p:origin x="15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4D3B2BF1-B9FB-BD4E-8F73-CEF103CD7AC8}" type="datetimeFigureOut">
              <a:rPr lang="en-US" altLang="x-none"/>
              <a:pPr/>
              <a:t>5/13/18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82548DE8-264D-DC45-B6DE-A61E44181C19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43E0F864-99E6-664D-B06C-DD65FF677894}" type="datetimeFigureOut">
              <a:rPr lang="en-US" altLang="x-none"/>
              <a:pPr/>
              <a:t>5/13/18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14604898-4061-FD4D-B3B8-E529EEB028DE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6410325"/>
            <a:ext cx="9155113" cy="457200"/>
          </a:xfrm>
          <a:prstGeom prst="rect">
            <a:avLst/>
          </a:prstGeom>
          <a:solidFill>
            <a:srgbClr val="8C1515"/>
          </a:solidFill>
          <a:ln w="9525">
            <a:solidFill>
              <a:srgbClr val="8C1515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000000">
                <a:alpha val="59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9pPr>
          </a:lstStyle>
          <a:p>
            <a:pPr algn="ctr" eaLnBrk="1" hangingPunct="1"/>
            <a:endParaRPr lang="x-none" altLang="x-none" sz="1800">
              <a:solidFill>
                <a:srgbClr val="FFFFFF"/>
              </a:solidFill>
              <a:latin typeface="Arial" charset="0"/>
            </a:endParaRPr>
          </a:p>
        </p:txBody>
      </p:sp>
      <p:pic>
        <p:nvPicPr>
          <p:cNvPr id="6" name="Picture 14" title="Stanford Universit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663" y="6510338"/>
            <a:ext cx="1819275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397166"/>
            <a:ext cx="8229600" cy="824631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603375" y="4798696"/>
            <a:ext cx="6059488" cy="27432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3221797"/>
            <a:ext cx="8229600" cy="6158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 cap="small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641053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8" y="1211580"/>
            <a:ext cx="7700963" cy="5012056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841712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/>
          <p:cNvSpPr txBox="1">
            <a:spLocks/>
          </p:cNvSpPr>
          <p:nvPr/>
        </p:nvSpPr>
        <p:spPr>
          <a:xfrm>
            <a:off x="60325" y="11113"/>
            <a:ext cx="457200" cy="609600"/>
          </a:xfrm>
          <a:prstGeom prst="rect">
            <a:avLst/>
          </a:prstGeom>
        </p:spPr>
        <p:txBody>
          <a:bodyPr wrap="none" lIns="45720" tIns="0" rIns="4572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9pPr>
          </a:lstStyle>
          <a:p>
            <a:pPr algn="ctr" eaLnBrk="1" hangingPunct="1"/>
            <a:fld id="{409F443F-E78F-1848-9D43-86556814F589}" type="slidenum">
              <a:rPr lang="en-US" altLang="x-none" sz="1000">
                <a:solidFill>
                  <a:srgbClr val="7F7F7F"/>
                </a:solidFill>
                <a:latin typeface="Arial" charset="0"/>
              </a:rPr>
              <a:pPr algn="ctr" eaLnBrk="1" hangingPunct="1"/>
              <a:t>‹#›</a:t>
            </a:fld>
            <a:endParaRPr lang="en-US" altLang="x-none" sz="1000">
              <a:solidFill>
                <a:srgbClr val="7F7F7F"/>
              </a:solidFill>
              <a:latin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28" y="1211580"/>
            <a:ext cx="3787775" cy="50120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1211580"/>
            <a:ext cx="3779838" cy="50120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408300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1211581"/>
            <a:ext cx="7707862" cy="2422143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28" y="3788418"/>
            <a:ext cx="7707313" cy="2422143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616177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28" y="1211580"/>
            <a:ext cx="3787775" cy="50120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1211582"/>
            <a:ext cx="3779838" cy="243078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3783329"/>
            <a:ext cx="3779838" cy="244030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322131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28" y="1211582"/>
            <a:ext cx="3787775" cy="243078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78" y="3787484"/>
            <a:ext cx="3781425" cy="243615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1211582"/>
            <a:ext cx="3779838" cy="243078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3787484"/>
            <a:ext cx="3779838" cy="243615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07366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6410325"/>
            <a:ext cx="9155113" cy="457200"/>
          </a:xfrm>
          <a:prstGeom prst="rect">
            <a:avLst/>
          </a:prstGeom>
          <a:solidFill>
            <a:srgbClr val="8C1515"/>
          </a:solidFill>
          <a:ln w="9525">
            <a:solidFill>
              <a:srgbClr val="8C1515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000000">
                <a:alpha val="59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9pPr>
          </a:lstStyle>
          <a:p>
            <a:pPr algn="ctr" eaLnBrk="1" hangingPunct="1"/>
            <a:endParaRPr lang="x-none" altLang="x-none" sz="1800">
              <a:solidFill>
                <a:srgbClr val="FFFFFF"/>
              </a:solidFill>
              <a:latin typeface="Arial" charset="0"/>
            </a:endParaRPr>
          </a:p>
        </p:txBody>
      </p:sp>
      <p:pic>
        <p:nvPicPr>
          <p:cNvPr id="6" name="Picture 14" title="Stanford Universit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075" y="6510338"/>
            <a:ext cx="1817688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03378" y="2051687"/>
            <a:ext cx="2954337" cy="1234440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378" y="3429000"/>
            <a:ext cx="2954337" cy="124396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cap="all" spc="300">
                <a:solidFill>
                  <a:srgbClr val="A4001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665662" y="2046816"/>
            <a:ext cx="1951038" cy="2601384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buNone/>
              <a:defRPr sz="1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40472271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8" y="1211580"/>
            <a:ext cx="7700963" cy="50120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795355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/>
          <p:cNvSpPr txBox="1">
            <a:spLocks/>
          </p:cNvSpPr>
          <p:nvPr/>
        </p:nvSpPr>
        <p:spPr>
          <a:xfrm>
            <a:off x="60325" y="11113"/>
            <a:ext cx="457200" cy="609600"/>
          </a:xfrm>
          <a:prstGeom prst="rect">
            <a:avLst/>
          </a:prstGeom>
        </p:spPr>
        <p:txBody>
          <a:bodyPr wrap="none" lIns="45720" tIns="0" rIns="4572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9pPr>
          </a:lstStyle>
          <a:p>
            <a:pPr algn="ctr" eaLnBrk="1" hangingPunct="1"/>
            <a:fld id="{774A2D53-B6CF-3F43-A579-41BCDF15DB54}" type="slidenum">
              <a:rPr lang="en-US" altLang="x-none" sz="1000">
                <a:solidFill>
                  <a:srgbClr val="7F7F7F"/>
                </a:solidFill>
                <a:latin typeface="Arial" charset="0"/>
              </a:rPr>
              <a:pPr algn="ctr" eaLnBrk="1" hangingPunct="1"/>
              <a:t>‹#›</a:t>
            </a:fld>
            <a:endParaRPr lang="en-US" altLang="x-none" sz="1000">
              <a:solidFill>
                <a:srgbClr val="7F7F7F"/>
              </a:solidFill>
              <a:latin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28" y="1211580"/>
            <a:ext cx="3787775" cy="50120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1211580"/>
            <a:ext cx="3779838" cy="50120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1837269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1211581"/>
            <a:ext cx="7707862" cy="24221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28" y="3788418"/>
            <a:ext cx="7707313" cy="24221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8530558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28" y="1211580"/>
            <a:ext cx="3787775" cy="50120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1211582"/>
            <a:ext cx="3779838" cy="24307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3783329"/>
            <a:ext cx="3779838" cy="24403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860957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28" y="1211582"/>
            <a:ext cx="3787775" cy="24307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78" y="3787484"/>
            <a:ext cx="3781425" cy="24361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1211582"/>
            <a:ext cx="3779838" cy="24307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3787484"/>
            <a:ext cx="3779838" cy="24361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274033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SUSig_Whit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350" y="6415088"/>
            <a:ext cx="2046288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6410325"/>
            <a:ext cx="9155113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000000">
                <a:alpha val="59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9pPr>
          </a:lstStyle>
          <a:p>
            <a:pPr algn="ctr" eaLnBrk="1" hangingPunct="1"/>
            <a:endParaRPr lang="x-none" altLang="x-none" sz="1800">
              <a:solidFill>
                <a:srgbClr val="FFFFFF"/>
              </a:solidFill>
              <a:latin typeface="Arial" charset="0"/>
            </a:endParaRPr>
          </a:p>
        </p:txBody>
      </p:sp>
      <p:pic>
        <p:nvPicPr>
          <p:cNvPr id="7" name="Picture 11" title="Stanford Universit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075" y="6510338"/>
            <a:ext cx="1817688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403850"/>
            <a:ext cx="8229600" cy="824631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603375" y="4798696"/>
            <a:ext cx="6059488" cy="27432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3228481"/>
            <a:ext cx="8229600" cy="6158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 cap="small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935549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6410325"/>
            <a:ext cx="9155113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000000">
                <a:alpha val="59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9pPr>
          </a:lstStyle>
          <a:p>
            <a:pPr algn="ctr" eaLnBrk="1" hangingPunct="1"/>
            <a:endParaRPr lang="x-none" altLang="x-none" sz="1800">
              <a:solidFill>
                <a:srgbClr val="FFFFFF"/>
              </a:solidFill>
              <a:latin typeface="Arial" charset="0"/>
            </a:endParaRPr>
          </a:p>
        </p:txBody>
      </p:sp>
      <p:pic>
        <p:nvPicPr>
          <p:cNvPr id="7" name="Picture 10" title="Stanford Universit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075" y="6510338"/>
            <a:ext cx="1817688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03378" y="2051687"/>
            <a:ext cx="2954337" cy="1234440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378" y="3429000"/>
            <a:ext cx="2954337" cy="124396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cap="all" spc="300">
                <a:solidFill>
                  <a:srgbClr val="A4001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665662" y="2046816"/>
            <a:ext cx="1951038" cy="2601384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defRPr lang="en-US" sz="12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7037293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"/>
          <p:cNvSpPr>
            <a:spLocks noGrp="1"/>
          </p:cNvSpPr>
          <p:nvPr>
            <p:ph type="title"/>
          </p:nvPr>
        </p:nvSpPr>
        <p:spPr bwMode="auto">
          <a:xfrm>
            <a:off x="949325" y="479425"/>
            <a:ext cx="7707313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49325" y="1204913"/>
            <a:ext cx="7707313" cy="501808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538" y="6415088"/>
            <a:ext cx="846137" cy="3635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898989"/>
                </a:solidFill>
                <a:latin typeface="Arial" charset="0"/>
              </a:defRPr>
            </a:lvl1pPr>
          </a:lstStyle>
          <a:p>
            <a:fld id="{ABB8AD27-5629-6049-93DE-C691DAF0B8CD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67525"/>
          </a:xfrm>
          <a:prstGeom prst="rect">
            <a:avLst/>
          </a:prstGeom>
          <a:solidFill>
            <a:srgbClr val="8C1515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Arial"/>
            </a:endParaRPr>
          </a:p>
        </p:txBody>
      </p:sp>
      <p:pic>
        <p:nvPicPr>
          <p:cNvPr id="1030" name="Picture 10" title="Stanford University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888" y="6475413"/>
            <a:ext cx="1817687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9" r:id="rId1"/>
    <p:sldLayoutId id="2147484060" r:id="rId2"/>
    <p:sldLayoutId id="2147484061" r:id="rId3"/>
    <p:sldLayoutId id="2147484062" r:id="rId4"/>
    <p:sldLayoutId id="2147484063" r:id="rId5"/>
    <p:sldLayoutId id="2147484064" r:id="rId6"/>
    <p:sldLayoutId id="2147484065" r:id="rId7"/>
  </p:sldLayoutIdLst>
  <p:transition spd="slow">
    <p:fade/>
  </p:transition>
  <p:hf hdr="0" ftr="0" dt="0"/>
  <p:txStyles>
    <p:titleStyle>
      <a:lvl1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Arial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charset="2"/>
        <a:defRPr kern="1200" spc="20">
          <a:solidFill>
            <a:schemeClr val="tx1"/>
          </a:solidFill>
          <a:latin typeface="Arial"/>
          <a:ea typeface="ＭＳ Ｐゴシック" charset="0"/>
          <a:cs typeface="ＭＳ Ｐゴシック" charset="0"/>
        </a:defRPr>
      </a:lvl1pPr>
      <a:lvl2pPr marL="288925" indent="-2889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charset="2"/>
        <a:buChar char="§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2pPr>
      <a:lvl3pPr marL="569913" indent="-2254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charset="0"/>
        <a:buChar char="›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3pPr>
      <a:lvl4pPr marL="914400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•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4pPr>
      <a:lvl5pPr marL="1258888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Source Sans Pro" charset="0"/>
        <a:buChar char="–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2"/>
          <p:cNvSpPr>
            <a:spLocks noGrp="1"/>
          </p:cNvSpPr>
          <p:nvPr>
            <p:ph type="title"/>
          </p:nvPr>
        </p:nvSpPr>
        <p:spPr bwMode="auto">
          <a:xfrm>
            <a:off x="949325" y="479425"/>
            <a:ext cx="7707313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49325" y="1204913"/>
            <a:ext cx="7707313" cy="501808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538" y="6415088"/>
            <a:ext cx="846137" cy="3635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898989"/>
                </a:solidFill>
                <a:latin typeface="Arial" charset="0"/>
              </a:defRPr>
            </a:lvl1pPr>
          </a:lstStyle>
          <a:p>
            <a:fld id="{0962C1B3-0F83-FF4C-8E07-621F17D2500D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7" name="Rectangle 6"/>
          <p:cNvSpPr/>
          <p:nvPr/>
        </p:nvSpPr>
        <p:spPr>
          <a:xfrm>
            <a:off x="-11113" y="0"/>
            <a:ext cx="9155113" cy="457200"/>
          </a:xfrm>
          <a:prstGeom prst="rect">
            <a:avLst/>
          </a:prstGeom>
          <a:solidFill>
            <a:schemeClr val="bg2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rgbClr val="8C1515"/>
              </a:solidFill>
              <a:latin typeface="Arial"/>
            </a:endParaRPr>
          </a:p>
        </p:txBody>
      </p:sp>
      <p:pic>
        <p:nvPicPr>
          <p:cNvPr id="5126" name="Picture 10" title="Stanford University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888" y="6475413"/>
            <a:ext cx="1817687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</p:sldLayoutIdLst>
  <p:transition spd="slow">
    <p:fade/>
  </p:transition>
  <p:hf hdr="0" ftr="0" dt="0"/>
  <p:txStyles>
    <p:titleStyle>
      <a:lvl1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Arial"/>
          <a:ea typeface="ＭＳ Ｐゴシック" charset="0"/>
          <a:cs typeface="ＭＳ Ｐゴシック" charset="0"/>
        </a:defRPr>
      </a:lvl1pPr>
      <a:lvl2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9144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3716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8288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kern="1200" cap="small" spc="20">
          <a:solidFill>
            <a:schemeClr val="tx1"/>
          </a:solidFill>
          <a:latin typeface="Arial"/>
          <a:ea typeface="ＭＳ Ｐゴシック" charset="0"/>
          <a:cs typeface="ＭＳ Ｐゴシック" charset="0"/>
        </a:defRPr>
      </a:lvl1pPr>
      <a:lvl2pPr marL="288925" indent="-288925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charset="2"/>
        <a:buChar char="§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2pPr>
      <a:lvl3pPr marL="569913" indent="-225425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charset="0"/>
        <a:buChar char="›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3pPr>
      <a:lvl4pPr marL="914400" indent="-227013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•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4pPr>
      <a:lvl5pPr marL="1258888" indent="-227013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Source Sans Pro" charset="0"/>
        <a:buChar char="–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6772C-E6EB-B340-895B-C6257922A3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Turbine Blades and Single Crystal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A7F4A-DCFE-E941-9DF5-6788959A062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2018/05/17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16DB600-124C-814F-8D9F-726FF9B2F4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Qing Wang, Matthias </a:t>
            </a:r>
            <a:r>
              <a:rPr lang="en-US" dirty="0" err="1"/>
              <a:t>ihme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578599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840F5-3B54-F84E-97AE-5888D0404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Turbine blades introduction</a:t>
            </a:r>
            <a:br>
              <a:rPr lang="en-US" b="1" dirty="0"/>
            </a:br>
            <a:r>
              <a:rPr lang="en-US" sz="2000" b="1" dirty="0">
                <a:solidFill>
                  <a:schemeClr val="tx1"/>
                </a:solidFill>
              </a:rPr>
              <a:t>Issues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BDE5B-55E9-374E-ADE3-D747E2C12FE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21891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840F5-3B54-F84E-97AE-5888D0404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Turbine blades introduction</a:t>
            </a:r>
            <a:br>
              <a:rPr lang="en-US" b="1" dirty="0"/>
            </a:br>
            <a:r>
              <a:rPr lang="en-US" sz="2000" b="1" dirty="0">
                <a:solidFill>
                  <a:schemeClr val="tx1"/>
                </a:solidFill>
              </a:rPr>
              <a:t>Solution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BDE5B-55E9-374E-ADE3-D747E2C12FE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58533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9A4CB-AC48-4C4C-AB63-D6BA20DAB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Cooling of turbine blades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623C6-BFB3-5543-85DF-82754C54FFE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29982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D165C-F2B2-674B-9DED-EDC006820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Material of turbine blades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58F48-4111-984E-88C4-554111C3443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24186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E9D2D-F3EE-6246-8AFA-D1F148BDC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Single crystal turbine blades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7D0EB-1956-0F46-8963-57BB601D832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95687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5C070-5EAF-1041-8236-F4F1907D5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Nucleation and crystallization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BCE5116-2980-D94B-8AB1-FB28D91A64CC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778405" y="1211263"/>
            <a:ext cx="6055503" cy="501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968773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65D9F-8D17-B448-AADA-15610E244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Manufacturing of a single crystal blade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3FACE-1A67-E04B-8764-3D57085D975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94832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836EF-EB2A-8145-A37C-1468F42FC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5EFED-84F9-4B4C-A4B8-132B5FDBA0E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964172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SU_Preso_4x3_v6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D811ACA6-AEA0-4840-8D14-B538F4159DFD}" vid="{8A64A694-C04E-3547-9E83-378A9A0F1031}"/>
    </a:ext>
  </a:extLst>
</a:theme>
</file>

<file path=ppt/theme/theme2.xml><?xml version="1.0" encoding="utf-8"?>
<a:theme xmlns:a="http://schemas.openxmlformats.org/drawingml/2006/main" name="SU_Template_TopBar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D811ACA6-AEA0-4840-8D14-B538F4159DFD}" vid="{AD222831-FBAA-5046-88FA-4C261B981F0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SU_Preso_4x3_v6</Template>
  <TotalTime>455</TotalTime>
  <Words>39</Words>
  <Application>Microsoft Macintosh PowerPoint</Application>
  <PresentationFormat>On-screen Show (4:3)</PresentationFormat>
  <Paragraphs>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ＭＳ Ｐゴシック</vt:lpstr>
      <vt:lpstr>Source Sans Pro</vt:lpstr>
      <vt:lpstr>Source Sans Pro Semibold</vt:lpstr>
      <vt:lpstr>Arial</vt:lpstr>
      <vt:lpstr>Calibri</vt:lpstr>
      <vt:lpstr>Wingdings</vt:lpstr>
      <vt:lpstr>SU_Preso_4x3_v6</vt:lpstr>
      <vt:lpstr>SU_Template_TopBar</vt:lpstr>
      <vt:lpstr>Turbine Blades and Single Crystal</vt:lpstr>
      <vt:lpstr>Turbine blades introduction Issues</vt:lpstr>
      <vt:lpstr>Turbine blades introduction Solution</vt:lpstr>
      <vt:lpstr>Cooling of turbine blades</vt:lpstr>
      <vt:lpstr>Material of turbine blades</vt:lpstr>
      <vt:lpstr>Single crystal turbine blades</vt:lpstr>
      <vt:lpstr>Nucleation and crystallization</vt:lpstr>
      <vt:lpstr>Manufacturing of a single crystal blade</vt:lpstr>
      <vt:lpstr>Summary</vt:lpstr>
    </vt:vector>
  </TitlesOfParts>
  <Company/>
  <LinksUpToDate>false</LinksUpToDate>
  <SharedDoc>false</SharedDoc>
  <HyperlinkBase/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Turbine Blades and Single Crystal</dc:title>
  <dc:creator>Qing Wang</dc:creator>
  <dc:description>2012 PowerPoint template redesign</dc:description>
  <cp:lastModifiedBy>Qing Wang</cp:lastModifiedBy>
  <cp:revision>7</cp:revision>
  <dcterms:created xsi:type="dcterms:W3CDTF">2018-05-13T21:53:48Z</dcterms:created>
  <dcterms:modified xsi:type="dcterms:W3CDTF">2018-05-14T05:29:03Z</dcterms:modified>
</cp:coreProperties>
</file>