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-880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78276-96AB-464E-8E3F-F559DFE59B9A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B692F-8E59-984E-927C-D54D26173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90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B692F-8E59-984E-927C-D54D261731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8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BD71-E424-6A4F-9C4D-759A2EB8D349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1D3B-F291-E945-9178-435EEC2F6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2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BD71-E424-6A4F-9C4D-759A2EB8D349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1D3B-F291-E945-9178-435EEC2F6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8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BD71-E424-6A4F-9C4D-759A2EB8D349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1D3B-F291-E945-9178-435EEC2F6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1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BD71-E424-6A4F-9C4D-759A2EB8D349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1D3B-F291-E945-9178-435EEC2F6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5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BD71-E424-6A4F-9C4D-759A2EB8D349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1D3B-F291-E945-9178-435EEC2F6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0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BD71-E424-6A4F-9C4D-759A2EB8D349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1D3B-F291-E945-9178-435EEC2F6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1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BD71-E424-6A4F-9C4D-759A2EB8D349}" type="datetimeFigureOut">
              <a:rPr lang="en-US" smtClean="0"/>
              <a:t>6/6/17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1D3B-F291-E945-9178-435EEC2F6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73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BD71-E424-6A4F-9C4D-759A2EB8D349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1D3B-F291-E945-9178-435EEC2F6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5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BD71-E424-6A4F-9C4D-759A2EB8D349}" type="datetimeFigureOut">
              <a:rPr lang="en-US" smtClean="0"/>
              <a:t>6/6/17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1D3B-F291-E945-9178-435EEC2F6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6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BD71-E424-6A4F-9C4D-759A2EB8D349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1D3B-F291-E945-9178-435EEC2F6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6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BD71-E424-6A4F-9C4D-759A2EB8D349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1D3B-F291-E945-9178-435EEC2F6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8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BD71-E424-6A4F-9C4D-759A2EB8D349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41D3B-F291-E945-9178-435EEC2F6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6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emf"/><Relationship Id="rId12" Type="http://schemas.openxmlformats.org/officeDocument/2006/relationships/image" Target="../media/image10.emf"/><Relationship Id="rId13" Type="http://schemas.openxmlformats.org/officeDocument/2006/relationships/image" Target="../media/image11.emf"/><Relationship Id="rId14" Type="http://schemas.openxmlformats.org/officeDocument/2006/relationships/image" Target="../media/image12.emf"/><Relationship Id="rId15" Type="http://schemas.openxmlformats.org/officeDocument/2006/relationships/image" Target="../media/image13.emf"/><Relationship Id="rId16" Type="http://schemas.openxmlformats.org/officeDocument/2006/relationships/image" Target="../media/image14.emf"/><Relationship Id="rId17" Type="http://schemas.openxmlformats.org/officeDocument/2006/relationships/image" Target="../media/image15.emf"/><Relationship Id="rId18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9" Type="http://schemas.openxmlformats.org/officeDocument/2006/relationships/image" Target="../media/image7.emf"/><Relationship Id="rId10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545637" y="1325540"/>
            <a:ext cx="1614287" cy="165100"/>
            <a:chOff x="1002837" y="1575933"/>
            <a:chExt cx="1614287" cy="16510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002837" y="1575933"/>
              <a:ext cx="13979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8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924" y="1614033"/>
              <a:ext cx="203200" cy="127000"/>
            </a:xfrm>
            <a:prstGeom prst="rect">
              <a:avLst/>
            </a:prstGeom>
          </p:spPr>
        </p:pic>
      </p:grpSp>
      <p:grpSp>
        <p:nvGrpSpPr>
          <p:cNvPr id="63" name="Group 62"/>
          <p:cNvGrpSpPr/>
          <p:nvPr/>
        </p:nvGrpSpPr>
        <p:grpSpPr>
          <a:xfrm>
            <a:off x="2406176" y="447718"/>
            <a:ext cx="1921668" cy="2184400"/>
            <a:chOff x="3298494" y="635000"/>
            <a:chExt cx="1921668" cy="2184400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3542837" y="698500"/>
              <a:ext cx="1397925" cy="8774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542837" y="1575933"/>
              <a:ext cx="13979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4940762" y="698500"/>
              <a:ext cx="0" cy="204470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542837" y="1575933"/>
              <a:ext cx="1397925" cy="116726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26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8820" y="700991"/>
              <a:ext cx="152400" cy="165100"/>
            </a:xfrm>
            <a:prstGeom prst="rect">
              <a:avLst/>
            </a:prstGeom>
          </p:spPr>
        </p:pic>
        <p:pic>
          <p:nvPicPr>
            <p:cNvPr id="28" name="Picture 27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6962" y="1614033"/>
              <a:ext cx="203200" cy="127000"/>
            </a:xfrm>
            <a:prstGeom prst="rect">
              <a:avLst/>
            </a:prstGeom>
          </p:spPr>
        </p:pic>
        <p:pic>
          <p:nvPicPr>
            <p:cNvPr id="33" name="Picture 32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6850" y="1321933"/>
              <a:ext cx="774700" cy="190500"/>
            </a:xfrm>
            <a:prstGeom prst="rect">
              <a:avLst/>
            </a:prstGeom>
          </p:spPr>
        </p:pic>
        <p:pic>
          <p:nvPicPr>
            <p:cNvPr id="34" name="Picture 33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3200" y="1727200"/>
              <a:ext cx="762000" cy="190500"/>
            </a:xfrm>
            <a:prstGeom prst="rect">
              <a:avLst/>
            </a:prstGeom>
          </p:spPr>
        </p:pic>
        <p:pic>
          <p:nvPicPr>
            <p:cNvPr id="37" name="Picture 36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2950" y="635000"/>
              <a:ext cx="203200" cy="127000"/>
            </a:xfrm>
            <a:prstGeom prst="rect">
              <a:avLst/>
            </a:prstGeom>
          </p:spPr>
        </p:pic>
        <p:pic>
          <p:nvPicPr>
            <p:cNvPr id="38" name="Picture 37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2800" y="2692400"/>
              <a:ext cx="228600" cy="127000"/>
            </a:xfrm>
            <a:prstGeom prst="rect">
              <a:avLst/>
            </a:prstGeom>
          </p:spPr>
        </p:pic>
        <p:sp>
          <p:nvSpPr>
            <p:cNvPr id="39" name="Arc 38"/>
            <p:cNvSpPr/>
            <p:nvPr/>
          </p:nvSpPr>
          <p:spPr>
            <a:xfrm rot="646176">
              <a:off x="3298494" y="1365027"/>
              <a:ext cx="505785" cy="440482"/>
            </a:xfrm>
            <a:prstGeom prst="arc">
              <a:avLst>
                <a:gd name="adj1" fmla="val 18543304"/>
                <a:gd name="adj2" fmla="val 2068286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 rot="3487209">
              <a:off x="3298494" y="1367976"/>
              <a:ext cx="505785" cy="440482"/>
            </a:xfrm>
            <a:prstGeom prst="arc">
              <a:avLst>
                <a:gd name="adj1" fmla="val 17950272"/>
                <a:gd name="adj2" fmla="val 20682860"/>
              </a:avLst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639501" y="70484"/>
            <a:ext cx="1921966" cy="2262017"/>
            <a:chOff x="6209329" y="148443"/>
            <a:chExt cx="1921966" cy="2262017"/>
          </a:xfrm>
        </p:grpSpPr>
        <p:grpSp>
          <p:nvGrpSpPr>
            <p:cNvPr id="54" name="Group 53"/>
            <p:cNvGrpSpPr/>
            <p:nvPr/>
          </p:nvGrpSpPr>
          <p:grpSpPr>
            <a:xfrm>
              <a:off x="6209329" y="171303"/>
              <a:ext cx="1921966" cy="2044700"/>
              <a:chOff x="6209329" y="171303"/>
              <a:chExt cx="1921966" cy="2044700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 flipV="1">
                <a:off x="6453672" y="171303"/>
                <a:ext cx="1397925" cy="13411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6453672" y="1512433"/>
                <a:ext cx="13979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V="1">
                <a:off x="7851597" y="171303"/>
                <a:ext cx="0" cy="204470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6453672" y="1512433"/>
                <a:ext cx="1397925" cy="70357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6" name="Picture 45" descr="latex-image-1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78895" y="196315"/>
                <a:ext cx="152400" cy="165100"/>
              </a:xfrm>
              <a:prstGeom prst="rect">
                <a:avLst/>
              </a:prstGeom>
            </p:spPr>
          </p:pic>
          <p:pic>
            <p:nvPicPr>
              <p:cNvPr id="47" name="Picture 46" descr="latex-image-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7797" y="1550533"/>
                <a:ext cx="203200" cy="127000"/>
              </a:xfrm>
              <a:prstGeom prst="rect">
                <a:avLst/>
              </a:prstGeom>
            </p:spPr>
          </p:pic>
          <p:sp>
            <p:nvSpPr>
              <p:cNvPr id="52" name="Arc 51"/>
              <p:cNvSpPr/>
              <p:nvPr/>
            </p:nvSpPr>
            <p:spPr>
              <a:xfrm rot="646176">
                <a:off x="6209329" y="1301527"/>
                <a:ext cx="505785" cy="440482"/>
              </a:xfrm>
              <a:prstGeom prst="arc">
                <a:avLst>
                  <a:gd name="adj1" fmla="val 17880074"/>
                  <a:gd name="adj2" fmla="val 20682860"/>
                </a:avLst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c 52"/>
              <p:cNvSpPr/>
              <p:nvPr/>
            </p:nvSpPr>
            <p:spPr>
              <a:xfrm rot="3487209">
                <a:off x="6209329" y="1304476"/>
                <a:ext cx="505785" cy="440482"/>
              </a:xfrm>
              <a:prstGeom prst="arc">
                <a:avLst>
                  <a:gd name="adj1" fmla="val 17950272"/>
                  <a:gd name="adj2" fmla="val 19960292"/>
                </a:avLst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5" name="Picture 54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2445" y="1564406"/>
              <a:ext cx="749300" cy="190500"/>
            </a:xfrm>
            <a:prstGeom prst="rect">
              <a:avLst/>
            </a:prstGeom>
          </p:spPr>
        </p:pic>
        <p:pic>
          <p:nvPicPr>
            <p:cNvPr id="57" name="Picture 56" descr="latex-image-1.pd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2445" y="1226400"/>
              <a:ext cx="762000" cy="190500"/>
            </a:xfrm>
            <a:prstGeom prst="rect">
              <a:avLst/>
            </a:prstGeom>
          </p:spPr>
        </p:pic>
        <p:pic>
          <p:nvPicPr>
            <p:cNvPr id="60" name="Picture 59" descr="latex-image-1.pd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3945" y="148443"/>
              <a:ext cx="177800" cy="127000"/>
            </a:xfrm>
            <a:prstGeom prst="rect">
              <a:avLst/>
            </a:prstGeom>
          </p:spPr>
        </p:pic>
        <p:pic>
          <p:nvPicPr>
            <p:cNvPr id="61" name="Picture 60" descr="latex-image-1.pd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3970" y="2283460"/>
              <a:ext cx="215900" cy="127000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6914006" y="513768"/>
            <a:ext cx="1782185" cy="1202525"/>
            <a:chOff x="6914006" y="571500"/>
            <a:chExt cx="1782185" cy="1202525"/>
          </a:xfrm>
        </p:grpSpPr>
        <p:sp>
          <p:nvSpPr>
            <p:cNvPr id="69" name="Arc 68"/>
            <p:cNvSpPr/>
            <p:nvPr/>
          </p:nvSpPr>
          <p:spPr>
            <a:xfrm rot="646176">
              <a:off x="6914006" y="1333543"/>
              <a:ext cx="505785" cy="440482"/>
            </a:xfrm>
            <a:prstGeom prst="arc">
              <a:avLst>
                <a:gd name="adj1" fmla="val 18543304"/>
                <a:gd name="adj2" fmla="val 2068286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7081904" y="571500"/>
              <a:ext cx="1614287" cy="1143150"/>
              <a:chOff x="7081904" y="571500"/>
              <a:chExt cx="1614287" cy="1143150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7081904" y="1549550"/>
                <a:ext cx="1614287" cy="165100"/>
                <a:chOff x="1002837" y="1575933"/>
                <a:chExt cx="1614287" cy="165100"/>
              </a:xfrm>
            </p:grpSpPr>
            <p:cxnSp>
              <p:nvCxnSpPr>
                <p:cNvPr id="66" name="Straight Arrow Connector 65"/>
                <p:cNvCxnSpPr/>
                <p:nvPr/>
              </p:nvCxnSpPr>
              <p:spPr>
                <a:xfrm>
                  <a:off x="1002837" y="1575933"/>
                  <a:ext cx="139792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67" name="Picture 66" descr="latex-image-1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13924" y="1614033"/>
                  <a:ext cx="203200" cy="127000"/>
                </a:xfrm>
                <a:prstGeom prst="rect">
                  <a:avLst/>
                </a:prstGeom>
              </p:spPr>
            </p:pic>
          </p:grpSp>
          <p:cxnSp>
            <p:nvCxnSpPr>
              <p:cNvPr id="68" name="Straight Arrow Connector 67"/>
              <p:cNvCxnSpPr/>
              <p:nvPr/>
            </p:nvCxnSpPr>
            <p:spPr>
              <a:xfrm flipV="1">
                <a:off x="7081904" y="669642"/>
                <a:ext cx="1397925" cy="8774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0" name="Picture 69" descr="latex-image-1.pdf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2450" y="571500"/>
                <a:ext cx="114300" cy="101600"/>
              </a:xfrm>
              <a:prstGeom prst="rect">
                <a:avLst/>
              </a:prstGeom>
            </p:spPr>
          </p:pic>
          <p:pic>
            <p:nvPicPr>
              <p:cNvPr id="71" name="Picture 70" descr="latex-image-1.pdf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2050" y="1314450"/>
                <a:ext cx="673100" cy="165100"/>
              </a:xfrm>
              <a:prstGeom prst="rect">
                <a:avLst/>
              </a:prstGeom>
            </p:spPr>
          </p:pic>
        </p:grpSp>
      </p:grpSp>
      <p:pic>
        <p:nvPicPr>
          <p:cNvPr id="72" name="Picture 71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37" y="2913905"/>
            <a:ext cx="1549400" cy="190500"/>
          </a:xfrm>
          <a:prstGeom prst="rect">
            <a:avLst/>
          </a:prstGeom>
        </p:spPr>
      </p:pic>
      <p:pic>
        <p:nvPicPr>
          <p:cNvPr id="74" name="Picture 73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978" y="2913905"/>
            <a:ext cx="1676400" cy="190500"/>
          </a:xfrm>
          <a:prstGeom prst="rect">
            <a:avLst/>
          </a:prstGeom>
        </p:spPr>
      </p:pic>
      <p:pic>
        <p:nvPicPr>
          <p:cNvPr id="75" name="Picture 74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281" y="2913905"/>
            <a:ext cx="1917700" cy="165100"/>
          </a:xfrm>
          <a:prstGeom prst="rect">
            <a:avLst/>
          </a:prstGeom>
        </p:spPr>
      </p:pic>
      <p:pic>
        <p:nvPicPr>
          <p:cNvPr id="76" name="Picture 75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79" y="2913905"/>
            <a:ext cx="1968500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93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</Words>
  <Application>Microsoft Macintosh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Grogan</dc:creator>
  <cp:lastModifiedBy>Kevin Grogan</cp:lastModifiedBy>
  <cp:revision>12</cp:revision>
  <dcterms:created xsi:type="dcterms:W3CDTF">2017-06-06T15:14:27Z</dcterms:created>
  <dcterms:modified xsi:type="dcterms:W3CDTF">2017-06-06T16:29:17Z</dcterms:modified>
</cp:coreProperties>
</file>