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384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592B-F894-F04D-9C1F-4E1F64C5D8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D43-91B2-884C-A3B1-CAFDC8EF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1551" y="1587704"/>
            <a:ext cx="2798297" cy="254032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332096" y="2475337"/>
            <a:ext cx="843353" cy="7886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42968" y="1601362"/>
            <a:ext cx="934592" cy="8739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43569" y="2123909"/>
            <a:ext cx="934592" cy="8739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893767" y="3038884"/>
            <a:ext cx="934592" cy="8739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825483" y="3146724"/>
            <a:ext cx="934592" cy="8739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418397" y="2220609"/>
            <a:ext cx="934592" cy="8739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70162" y="1753762"/>
            <a:ext cx="444378" cy="7538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>
            <a:spLocks noChangeAspect="1"/>
          </p:cNvSpPr>
          <p:nvPr/>
        </p:nvSpPr>
        <p:spPr>
          <a:xfrm rot="18031767">
            <a:off x="4544348" y="2408562"/>
            <a:ext cx="501609" cy="501609"/>
          </a:xfrm>
          <a:prstGeom prst="arc">
            <a:avLst>
              <a:gd name="adj1" fmla="val 19006862"/>
              <a:gd name="adj2" fmla="val 101823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61" y="2491784"/>
            <a:ext cx="100873" cy="17022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760075" y="2049790"/>
            <a:ext cx="383494" cy="170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60077" y="2507660"/>
            <a:ext cx="210085" cy="377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 flipH="1" flipV="1">
            <a:off x="4750700" y="1587704"/>
            <a:ext cx="9377" cy="1297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89" y="1797240"/>
            <a:ext cx="325871" cy="25255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06" y="1783209"/>
            <a:ext cx="335378" cy="266581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64" y="2425585"/>
            <a:ext cx="330200" cy="2794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62" y="2704985"/>
            <a:ext cx="279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Grogan</dc:creator>
  <cp:lastModifiedBy>Kevin Grogan</cp:lastModifiedBy>
  <cp:revision>6</cp:revision>
  <dcterms:created xsi:type="dcterms:W3CDTF">2017-05-02T00:55:28Z</dcterms:created>
  <dcterms:modified xsi:type="dcterms:W3CDTF">2017-05-02T01:24:08Z</dcterms:modified>
</cp:coreProperties>
</file>