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Roboto Thin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aleway-regular.fntdata"/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RobotoThin-bold.fntdata"/><Relationship Id="rId12" Type="http://schemas.openxmlformats.org/officeDocument/2006/relationships/font" Target="fonts/RobotoThin-regular.fntdata"/><Relationship Id="rId15" Type="http://schemas.openxmlformats.org/officeDocument/2006/relationships/font" Target="fonts/RobotoThin-boldItalic.fntdata"/><Relationship Id="rId14" Type="http://schemas.openxmlformats.org/officeDocument/2006/relationships/font" Target="fonts/RobotoThin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f3e93e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f3e93e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5C07B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000"/>
              <a:buFont typeface="Raleway"/>
              <a:buNone/>
              <a:defRPr b="1" i="0" sz="18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000"/>
              <a:buFont typeface="Raleway"/>
              <a:buNone/>
              <a:defRPr b="1" i="0" sz="18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000"/>
              <a:buFont typeface="Raleway"/>
              <a:buNone/>
              <a:defRPr b="1" i="0" sz="18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000"/>
              <a:buFont typeface="Raleway"/>
              <a:buNone/>
              <a:defRPr b="1" i="0" sz="18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000"/>
              <a:buFont typeface="Raleway"/>
              <a:buNone/>
              <a:defRPr b="1" i="0" sz="18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000"/>
              <a:buFont typeface="Raleway"/>
              <a:buNone/>
              <a:defRPr b="1" i="0" sz="18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000"/>
              <a:buFont typeface="Raleway"/>
              <a:buNone/>
              <a:defRPr b="1" i="0" sz="18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000"/>
              <a:buFont typeface="Raleway"/>
              <a:buNone/>
              <a:defRPr b="1" i="0" sz="18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5C07B7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C07B7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C07B7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C07B7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C07B7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C07B7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C07B7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C07B7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C07B7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C07B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5C0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600"/>
              <a:buFont typeface="Raleway"/>
              <a:buNone/>
              <a:defRPr b="1" i="0" sz="36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600"/>
              <a:buFont typeface="Raleway"/>
              <a:buNone/>
              <a:defRPr b="1" i="0" sz="36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600"/>
              <a:buFont typeface="Raleway"/>
              <a:buNone/>
              <a:defRPr b="1" i="0" sz="36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600"/>
              <a:buFont typeface="Raleway"/>
              <a:buNone/>
              <a:defRPr b="1" i="0" sz="36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600"/>
              <a:buFont typeface="Raleway"/>
              <a:buNone/>
              <a:defRPr b="1" i="0" sz="36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600"/>
              <a:buFont typeface="Raleway"/>
              <a:buNone/>
              <a:defRPr b="1" i="0" sz="36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600"/>
              <a:buFont typeface="Raleway"/>
              <a:buNone/>
              <a:defRPr b="1" i="0" sz="36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600"/>
              <a:buFont typeface="Raleway"/>
              <a:buNone/>
              <a:defRPr b="1" i="0" sz="36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3600"/>
              <a:buFont typeface="Raleway"/>
              <a:buNone/>
              <a:defRPr b="1" i="0" sz="3600" u="none" cap="none" strike="noStrike">
                <a:solidFill>
                  <a:srgbClr val="5C07B7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5C07B7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2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2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2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2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24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9600"/>
              <a:buFont typeface="Lato"/>
              <a:buNone/>
              <a:defRPr b="1" i="0" sz="9600" u="none" cap="none" strike="noStrike">
                <a:solidFill>
                  <a:srgbClr val="5C07B7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9600"/>
              <a:buFont typeface="Lato"/>
              <a:buNone/>
              <a:defRPr b="1" i="0" sz="9600" u="none" cap="none" strike="noStrike">
                <a:solidFill>
                  <a:srgbClr val="5C07B7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9600"/>
              <a:buFont typeface="Lato"/>
              <a:buNone/>
              <a:defRPr b="1" i="0" sz="9600" u="none" cap="none" strike="noStrike">
                <a:solidFill>
                  <a:srgbClr val="5C07B7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9600"/>
              <a:buFont typeface="Lato"/>
              <a:buNone/>
              <a:defRPr b="1" i="0" sz="9600" u="none" cap="none" strike="noStrike">
                <a:solidFill>
                  <a:srgbClr val="5C07B7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9600"/>
              <a:buFont typeface="Lato"/>
              <a:buNone/>
              <a:defRPr b="1" i="0" sz="9600" u="none" cap="none" strike="noStrike">
                <a:solidFill>
                  <a:srgbClr val="5C07B7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9600"/>
              <a:buFont typeface="Lato"/>
              <a:buNone/>
              <a:defRPr b="1" i="0" sz="9600" u="none" cap="none" strike="noStrike">
                <a:solidFill>
                  <a:srgbClr val="5C07B7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9600"/>
              <a:buFont typeface="Lato"/>
              <a:buNone/>
              <a:defRPr b="1" i="0" sz="9600" u="none" cap="none" strike="noStrike">
                <a:solidFill>
                  <a:srgbClr val="5C07B7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9600"/>
              <a:buFont typeface="Lato"/>
              <a:buNone/>
              <a:defRPr b="1" i="0" sz="9600" u="none" cap="none" strike="noStrike">
                <a:solidFill>
                  <a:srgbClr val="5C07B7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7B7"/>
              </a:buClr>
              <a:buSzPts val="9600"/>
              <a:buFont typeface="Lato"/>
              <a:buNone/>
              <a:defRPr b="1" i="0" sz="9600" u="none" cap="none" strike="noStrike">
                <a:solidFill>
                  <a:srgbClr val="5C07B7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1613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Me2B Ecosystem</a:t>
            </a:r>
            <a:endParaRPr/>
          </a:p>
        </p:txBody>
      </p:sp>
      <p:sp>
        <p:nvSpPr>
          <p:cNvPr id="124" name="Google Shape;124;p26"/>
          <p:cNvSpPr/>
          <p:nvPr/>
        </p:nvSpPr>
        <p:spPr>
          <a:xfrm>
            <a:off x="1059600" y="886475"/>
            <a:ext cx="1475700" cy="52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Devices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2855450" y="886475"/>
            <a:ext cx="1475700" cy="52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Apps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6" name="Google Shape;126;p26"/>
          <p:cNvSpPr/>
          <p:nvPr/>
        </p:nvSpPr>
        <p:spPr>
          <a:xfrm>
            <a:off x="4651300" y="886475"/>
            <a:ext cx="1475700" cy="52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Websites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127" name="Google Shape;127;p26"/>
          <p:cNvGrpSpPr/>
          <p:nvPr/>
        </p:nvGrpSpPr>
        <p:grpSpPr>
          <a:xfrm>
            <a:off x="1593000" y="4048074"/>
            <a:ext cx="5957975" cy="792084"/>
            <a:chOff x="1593000" y="2322568"/>
            <a:chExt cx="5957975" cy="643500"/>
          </a:xfrm>
        </p:grpSpPr>
        <p:sp>
          <p:nvSpPr>
            <p:cNvPr id="128" name="Google Shape;128;p2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Secure, Private &lt;X&gt; Value Added Services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Private Messaging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Private Browsers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Private Email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26"/>
          <p:cNvGrpSpPr/>
          <p:nvPr/>
        </p:nvGrpSpPr>
        <p:grpSpPr>
          <a:xfrm>
            <a:off x="1593000" y="3241982"/>
            <a:ext cx="5957975" cy="792084"/>
            <a:chOff x="1593000" y="2322568"/>
            <a:chExt cx="5957975" cy="643500"/>
          </a:xfrm>
        </p:grpSpPr>
        <p:sp>
          <p:nvSpPr>
            <p:cNvPr id="136" name="Google Shape;136;p2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Identity Management Services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26"/>
          <p:cNvGrpSpPr/>
          <p:nvPr/>
        </p:nvGrpSpPr>
        <p:grpSpPr>
          <a:xfrm>
            <a:off x="1593000" y="2435933"/>
            <a:ext cx="5957975" cy="792084"/>
            <a:chOff x="1593000" y="2322568"/>
            <a:chExt cx="5957975" cy="643500"/>
          </a:xfrm>
        </p:grpSpPr>
        <p:sp>
          <p:nvSpPr>
            <p:cNvPr id="144" name="Google Shape;144;p2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Relationship Management Services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Consent Receipt / Consent Management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Tracking Protection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Ad Blockers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Persona Management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TOS Negotiation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26"/>
          <p:cNvGrpSpPr/>
          <p:nvPr/>
        </p:nvGrpSpPr>
        <p:grpSpPr>
          <a:xfrm>
            <a:off x="1593000" y="1629864"/>
            <a:ext cx="5957975" cy="792084"/>
            <a:chOff x="1593000" y="2322568"/>
            <a:chExt cx="5957975" cy="643500"/>
          </a:xfrm>
        </p:grpSpPr>
        <p:sp>
          <p:nvSpPr>
            <p:cNvPr id="152" name="Google Shape;152;p2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Personal Data Repositories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Vaults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Digital Wallets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Password Vaults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" name="Google Shape;159;p26"/>
          <p:cNvSpPr/>
          <p:nvPr/>
        </p:nvSpPr>
        <p:spPr>
          <a:xfrm>
            <a:off x="6447150" y="886475"/>
            <a:ext cx="1475700" cy="52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Platforms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