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3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16/1/5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16/1/5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16/1/5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带标题，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16/1/5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、图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16/1/5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张图片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16/1/5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16/1/5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16/1/5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16/1/5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16/1/5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16/1/5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16/1/5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16/1/5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16/1/5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16/1/5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16/1/5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16/1/5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课程项目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440922" y="2048170"/>
            <a:ext cx="22621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第五组</a:t>
            </a:r>
            <a:endParaRPr lang="zh-CN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887977" y="3794672"/>
            <a:ext cx="64866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 smtClean="0"/>
              <a:t>赵虎（</a:t>
            </a:r>
            <a:r>
              <a:rPr kumimoji="1" lang="en-US" altLang="zh-CN" sz="3200" dirty="0" smtClean="0"/>
              <a:t>1501210806</a:t>
            </a:r>
            <a:r>
              <a:rPr kumimoji="1" lang="zh-CN" altLang="en-US" sz="3200" dirty="0" smtClean="0"/>
              <a:t>）</a:t>
            </a:r>
            <a:endParaRPr kumimoji="1" lang="en-US" altLang="zh-CN" sz="3200" dirty="0" smtClean="0"/>
          </a:p>
          <a:p>
            <a:r>
              <a:rPr kumimoji="1" lang="zh-CN" altLang="en-US" sz="3200" dirty="0" smtClean="0"/>
              <a:t>徐鑫（</a:t>
            </a:r>
            <a:r>
              <a:rPr kumimoji="1" lang="en-US" altLang="zh-CN" sz="3200" dirty="0" smtClean="0"/>
              <a:t>1501210748</a:t>
            </a:r>
            <a:r>
              <a:rPr kumimoji="1" lang="zh-CN" altLang="en-US" sz="3200" dirty="0" smtClean="0"/>
              <a:t>）</a:t>
            </a:r>
            <a:endParaRPr kumimoji="1" lang="en-US" altLang="zh-CN" sz="3200" dirty="0" smtClean="0"/>
          </a:p>
          <a:p>
            <a:r>
              <a:rPr kumimoji="1" lang="zh-CN" altLang="en-US" sz="3200" dirty="0" smtClean="0"/>
              <a:t>任慈阳（</a:t>
            </a:r>
            <a:r>
              <a:rPr kumimoji="1" lang="en-US" altLang="zh-CN" sz="3200" dirty="0" smtClean="0"/>
              <a:t>150120975</a:t>
            </a:r>
            <a:r>
              <a:rPr kumimoji="1" lang="zh-CN" altLang="en-US" sz="3200" dirty="0" smtClean="0"/>
              <a:t>）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16907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结论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cap="small" dirty="0"/>
              <a:t>90</a:t>
            </a:r>
            <a:r>
              <a:rPr lang="zh-CN" altLang="zh-CN" b="1" cap="small" dirty="0"/>
              <a:t>后统计</a:t>
            </a:r>
            <a:endParaRPr lang="zh-CN" altLang="zh-CN" cap="small" dirty="0"/>
          </a:p>
          <a:p>
            <a:r>
              <a:rPr lang="en-US" altLang="zh-CN" b="1" cap="small" dirty="0"/>
              <a:t>90</a:t>
            </a:r>
            <a:r>
              <a:rPr lang="zh-CN" altLang="zh-CN" b="1" cap="small" dirty="0"/>
              <a:t>后最喜爱的歌手前五名是：许嵩（</a:t>
            </a:r>
            <a:r>
              <a:rPr lang="en-US" altLang="zh-CN" b="1" cap="small" dirty="0"/>
              <a:t>1986</a:t>
            </a:r>
            <a:r>
              <a:rPr lang="zh-CN" altLang="zh-CN" b="1" cap="small" dirty="0"/>
              <a:t>）、汪苏泷（</a:t>
            </a:r>
            <a:r>
              <a:rPr lang="en-US" altLang="zh-CN" b="1" cap="small" dirty="0"/>
              <a:t>1989</a:t>
            </a:r>
            <a:r>
              <a:rPr lang="zh-CN" altLang="zh-CN" b="1" cap="small" dirty="0"/>
              <a:t>）、徐良（</a:t>
            </a:r>
            <a:r>
              <a:rPr lang="en-US" altLang="zh-CN" b="1" cap="small" dirty="0"/>
              <a:t>1987</a:t>
            </a:r>
            <a:r>
              <a:rPr lang="zh-CN" altLang="zh-CN" b="1" cap="small" dirty="0"/>
              <a:t>）、张杰（</a:t>
            </a:r>
            <a:r>
              <a:rPr lang="en-US" altLang="zh-CN" b="1" cap="small" dirty="0"/>
              <a:t>1982</a:t>
            </a:r>
            <a:r>
              <a:rPr lang="zh-CN" altLang="zh-CN" b="1" cap="small" dirty="0"/>
              <a:t>）、林宥嘉（</a:t>
            </a:r>
            <a:r>
              <a:rPr lang="en-US" altLang="zh-CN" b="1" cap="small" dirty="0"/>
              <a:t>1987</a:t>
            </a:r>
            <a:r>
              <a:rPr lang="zh-CN" altLang="zh-CN" b="1" cap="small" dirty="0"/>
              <a:t>）</a:t>
            </a:r>
          </a:p>
          <a:p>
            <a:r>
              <a:rPr lang="en-US" altLang="zh-CN" b="1" cap="small" dirty="0" smtClean="0"/>
              <a:t>90</a:t>
            </a:r>
            <a:r>
              <a:rPr lang="zh-CN" altLang="zh-CN" b="1" cap="small" dirty="0"/>
              <a:t>后最喜欢的歌</a:t>
            </a:r>
            <a:r>
              <a:rPr lang="en-US" altLang="zh-CN" b="1" cap="small" dirty="0"/>
              <a:t>TOP5</a:t>
            </a:r>
            <a:r>
              <a:rPr lang="zh-CN" altLang="zh-CN" b="1" cap="small" dirty="0"/>
              <a:t>： 清明雨上（许嵩）、庐州月（许嵩）、幻听（许嵩）、不分手的恋爱（汪苏泷）、情话（徐良）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4731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结论与分析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84163" y="1738595"/>
            <a:ext cx="8574087" cy="483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2800" dirty="0" smtClean="0"/>
              <a:t>X</a:t>
            </a:r>
            <a:r>
              <a:rPr lang="zh-CN" altLang="zh-CN" sz="2800" dirty="0"/>
              <a:t>零后喜欢的歌手年龄分布在（</a:t>
            </a:r>
            <a:r>
              <a:rPr lang="en-US" altLang="zh-CN" sz="2800" dirty="0"/>
              <a:t>X-1</a:t>
            </a:r>
            <a:r>
              <a:rPr lang="zh-CN" altLang="zh-CN" sz="2800" dirty="0"/>
              <a:t>）</a:t>
            </a:r>
            <a:r>
              <a:rPr lang="en-US" altLang="zh-CN" sz="2800" dirty="0"/>
              <a:t>~</a:t>
            </a:r>
            <a:r>
              <a:rPr lang="zh-CN" altLang="zh-CN" sz="2800" dirty="0"/>
              <a:t>（</a:t>
            </a:r>
            <a:r>
              <a:rPr lang="en-US" altLang="zh-CN" sz="2800" dirty="0"/>
              <a:t>X-2</a:t>
            </a:r>
            <a:r>
              <a:rPr lang="zh-CN" altLang="zh-CN" sz="2800" dirty="0"/>
              <a:t>）零后</a:t>
            </a:r>
            <a:r>
              <a:rPr lang="en-US" altLang="zh-CN" sz="2800" dirty="0"/>
              <a:t>:</a:t>
            </a:r>
            <a:r>
              <a:rPr lang="zh-CN" altLang="zh-CN" sz="2800" dirty="0"/>
              <a:t>例如</a:t>
            </a:r>
            <a:r>
              <a:rPr lang="en-US" altLang="zh-CN" sz="2800" dirty="0"/>
              <a:t>70</a:t>
            </a:r>
            <a:r>
              <a:rPr lang="zh-CN" altLang="zh-CN" sz="2800" dirty="0"/>
              <a:t>后倾向于喜欢</a:t>
            </a:r>
            <a:r>
              <a:rPr lang="en-US" altLang="zh-CN" sz="2800" dirty="0"/>
              <a:t>50</a:t>
            </a:r>
            <a:r>
              <a:rPr lang="zh-CN" altLang="zh-CN" sz="2800" dirty="0"/>
              <a:t>、</a:t>
            </a:r>
            <a:r>
              <a:rPr lang="en-US" altLang="zh-CN" sz="2800" dirty="0"/>
              <a:t>60</a:t>
            </a:r>
            <a:r>
              <a:rPr lang="zh-CN" altLang="zh-CN" sz="2800" dirty="0"/>
              <a:t>后歌手，</a:t>
            </a:r>
            <a:r>
              <a:rPr lang="en-US" altLang="zh-CN" sz="2800" dirty="0"/>
              <a:t>80</a:t>
            </a:r>
            <a:r>
              <a:rPr lang="zh-CN" altLang="zh-CN" sz="2800" dirty="0"/>
              <a:t>后倾向于喜欢</a:t>
            </a:r>
            <a:r>
              <a:rPr lang="en-US" altLang="zh-CN" sz="2800" dirty="0"/>
              <a:t>70</a:t>
            </a:r>
            <a:r>
              <a:rPr lang="zh-CN" altLang="zh-CN" sz="2800" dirty="0"/>
              <a:t>、</a:t>
            </a:r>
            <a:r>
              <a:rPr lang="en-US" altLang="zh-CN" sz="2800" dirty="0"/>
              <a:t>80</a:t>
            </a:r>
            <a:r>
              <a:rPr lang="zh-CN" altLang="zh-CN" sz="2800" dirty="0"/>
              <a:t>后歌手、</a:t>
            </a:r>
            <a:r>
              <a:rPr lang="en-US" altLang="zh-CN" sz="2800" dirty="0"/>
              <a:t>90</a:t>
            </a:r>
            <a:r>
              <a:rPr lang="zh-CN" altLang="zh-CN" sz="2800" dirty="0"/>
              <a:t>后倾向于喜欢</a:t>
            </a:r>
            <a:r>
              <a:rPr lang="en-US" altLang="zh-CN" sz="2800" dirty="0"/>
              <a:t>80</a:t>
            </a:r>
            <a:r>
              <a:rPr lang="zh-CN" altLang="zh-CN" sz="2800" dirty="0"/>
              <a:t>、</a:t>
            </a:r>
            <a:r>
              <a:rPr lang="en-US" altLang="zh-CN" sz="2800" dirty="0"/>
              <a:t>90</a:t>
            </a:r>
            <a:r>
              <a:rPr lang="zh-CN" altLang="zh-CN" sz="2800" dirty="0" smtClean="0"/>
              <a:t>后歌手普遍乐迷都喜欢比</a:t>
            </a:r>
            <a:r>
              <a:rPr lang="zh-CN" altLang="zh-CN" sz="2800" dirty="0"/>
              <a:t>自己年长</a:t>
            </a:r>
            <a:r>
              <a:rPr lang="en-US" altLang="zh-CN" sz="2800" dirty="0"/>
              <a:t>10-20</a:t>
            </a:r>
            <a:r>
              <a:rPr lang="zh-CN" altLang="zh-CN" sz="2800" dirty="0"/>
              <a:t>岁的歌手</a:t>
            </a:r>
          </a:p>
          <a:p>
            <a:pPr marL="514350" lvl="0" indent="-514350">
              <a:buFont typeface="+mj-lt"/>
              <a:buAutoNum type="arabicPeriod"/>
            </a:pPr>
            <a:r>
              <a:rPr lang="zh-CN" altLang="zh-CN" sz="2800" dirty="0" smtClean="0"/>
              <a:t>在</a:t>
            </a:r>
            <a:r>
              <a:rPr lang="en-US" altLang="zh-CN" sz="2800" dirty="0"/>
              <a:t>70</a:t>
            </a:r>
            <a:r>
              <a:rPr lang="zh-CN" altLang="zh-CN" sz="2800" dirty="0"/>
              <a:t>后</a:t>
            </a:r>
            <a:r>
              <a:rPr lang="en-US" altLang="zh-CN" sz="2800" dirty="0"/>
              <a:t>~90</a:t>
            </a:r>
            <a:r>
              <a:rPr lang="zh-CN" altLang="zh-CN" sz="2800" dirty="0"/>
              <a:t>后最喜欢的歌手性别中，其中女性歌手的比例在逐渐减少，说明男性歌手越来越起到乐坛风向标的作用</a:t>
            </a:r>
          </a:p>
          <a:p>
            <a:pPr marL="514350" lvl="0" indent="-514350">
              <a:buFont typeface="+mj-lt"/>
              <a:buAutoNum type="arabicPeriod"/>
            </a:pPr>
            <a:r>
              <a:rPr lang="zh-CN" altLang="zh-CN" sz="2800" dirty="0" smtClean="0"/>
              <a:t>从</a:t>
            </a:r>
            <a:r>
              <a:rPr lang="zh-CN" altLang="zh-CN" sz="2800" dirty="0"/>
              <a:t>各年龄段的收藏歌单可以看出，</a:t>
            </a:r>
            <a:r>
              <a:rPr lang="en-US" altLang="zh-CN" sz="2800" dirty="0"/>
              <a:t>70</a:t>
            </a:r>
            <a:r>
              <a:rPr lang="zh-CN" altLang="zh-CN" sz="2800" dirty="0"/>
              <a:t>后热衷于怀旧歌曲，</a:t>
            </a:r>
            <a:r>
              <a:rPr lang="en-US" altLang="zh-CN" sz="2800" dirty="0"/>
              <a:t>80</a:t>
            </a:r>
            <a:r>
              <a:rPr lang="zh-CN" altLang="zh-CN" sz="2800" dirty="0"/>
              <a:t>后热衷于武侠和动漫中的歌曲，</a:t>
            </a:r>
            <a:r>
              <a:rPr lang="en-US" altLang="zh-CN" sz="2800" dirty="0"/>
              <a:t>90</a:t>
            </a:r>
            <a:r>
              <a:rPr lang="zh-CN" altLang="zh-CN" sz="2800" dirty="0"/>
              <a:t>后热衷于情歌、流行歌曲</a:t>
            </a:r>
          </a:p>
          <a:p>
            <a:pPr lvl="0"/>
            <a:r>
              <a:rPr lang="zh-CN" altLang="en-US" sz="2800" dirty="0" smtClean="0"/>
              <a:t>    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54746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结论与分析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84163" y="1874659"/>
            <a:ext cx="8574087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>
              <a:buFont typeface="+mj-lt"/>
              <a:buAutoNum type="arabicPeriod" startAt="4"/>
            </a:pPr>
            <a:r>
              <a:rPr lang="zh-CN" altLang="zh-CN" sz="2800" dirty="0" smtClean="0"/>
              <a:t>最热</a:t>
            </a:r>
            <a:r>
              <a:rPr lang="zh-CN" altLang="zh-CN" sz="2800" dirty="0"/>
              <a:t>的歌曲并不是由最热的歌手演唱的，说明很多热门歌曲只是口水化、短暂性的万人空巷现象，例如一场游戏一场梦（王杰）、老男孩（筷子兄弟），其歌手并不代表最受欢迎</a:t>
            </a:r>
          </a:p>
          <a:p>
            <a:pPr marL="514350" lvl="0" indent="-514350">
              <a:buFont typeface="+mj-lt"/>
              <a:buAutoNum type="arabicPeriod" startAt="4"/>
            </a:pPr>
            <a:r>
              <a:rPr lang="zh-CN" altLang="zh-CN" sz="2800" dirty="0" smtClean="0"/>
              <a:t>无论</a:t>
            </a:r>
            <a:r>
              <a:rPr lang="zh-CN" altLang="zh-CN" sz="2800" dirty="0"/>
              <a:t>是歌手、专辑、歌曲，港台都占有一定比例，可见从</a:t>
            </a:r>
            <a:r>
              <a:rPr lang="en-US" altLang="zh-CN" sz="2800" dirty="0"/>
              <a:t>70</a:t>
            </a:r>
            <a:r>
              <a:rPr lang="zh-CN" altLang="zh-CN" sz="2800" dirty="0"/>
              <a:t>后到现在的</a:t>
            </a:r>
            <a:r>
              <a:rPr lang="en-US" altLang="zh-CN" sz="2800" dirty="0"/>
              <a:t>90</a:t>
            </a:r>
            <a:r>
              <a:rPr lang="zh-CN" altLang="zh-CN" sz="2800" dirty="0"/>
              <a:t>后，港台文化都在乐坛占有相当重要的一席之地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6336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 smtClean="0"/>
              <a:t>基于</a:t>
            </a:r>
            <a:r>
              <a:rPr kumimoji="1" lang="en-US" altLang="zh-CN" dirty="0" err="1" smtClean="0"/>
              <a:t>WebMagic</a:t>
            </a:r>
            <a:r>
              <a:rPr kumimoji="1" lang="zh-CN" altLang="en-US" dirty="0" smtClean="0"/>
              <a:t>爬虫的酷我音乐分析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kumimoji="1" lang="zh-CN" altLang="en-US" dirty="0" smtClean="0"/>
              <a:t>第五组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31616" y="2766633"/>
            <a:ext cx="73987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 smtClean="0"/>
              <a:t>组员分工及任务量百分比</a:t>
            </a:r>
            <a:endParaRPr kumimoji="1" lang="en-US" altLang="zh-CN" sz="3600" dirty="0" smtClean="0"/>
          </a:p>
          <a:p>
            <a:endParaRPr kumimoji="1" lang="en-US" altLang="zh-CN" sz="3600" dirty="0" smtClean="0"/>
          </a:p>
          <a:p>
            <a:r>
              <a:rPr kumimoji="1" lang="zh-CN" altLang="en-US" sz="3600" dirty="0" smtClean="0"/>
              <a:t>赵虎：获取所需数据（</a:t>
            </a:r>
            <a:r>
              <a:rPr kumimoji="1" lang="en-US" altLang="zh-CN" sz="3600" dirty="0" smtClean="0"/>
              <a:t>40%</a:t>
            </a:r>
            <a:r>
              <a:rPr kumimoji="1" lang="zh-CN" altLang="en-US" sz="3600" dirty="0" smtClean="0"/>
              <a:t>）</a:t>
            </a:r>
            <a:endParaRPr kumimoji="1" lang="en-US" altLang="zh-CN" sz="3600" dirty="0" smtClean="0"/>
          </a:p>
          <a:p>
            <a:r>
              <a:rPr kumimoji="1" lang="zh-CN" altLang="en-US" sz="3600" dirty="0" smtClean="0"/>
              <a:t>任慈阳：对数据进行整理（</a:t>
            </a:r>
            <a:r>
              <a:rPr kumimoji="1" lang="en-US" altLang="zh-CN" sz="3600" dirty="0" smtClean="0"/>
              <a:t>30%</a:t>
            </a:r>
            <a:r>
              <a:rPr kumimoji="1" lang="zh-CN" altLang="en-US" sz="3600" dirty="0" smtClean="0"/>
              <a:t>）</a:t>
            </a:r>
            <a:endParaRPr kumimoji="1" lang="en-US" altLang="zh-CN" sz="3600" dirty="0" smtClean="0"/>
          </a:p>
          <a:p>
            <a:r>
              <a:rPr kumimoji="1" lang="zh-CN" altLang="en-US" sz="3600" dirty="0" smtClean="0"/>
              <a:t>徐鑫：分析数据并得出结论（</a:t>
            </a:r>
            <a:r>
              <a:rPr kumimoji="1" lang="en-US" altLang="zh-CN" sz="3600" dirty="0" smtClean="0"/>
              <a:t>30%</a:t>
            </a:r>
            <a:r>
              <a:rPr kumimoji="1" lang="zh-CN" altLang="en-US" sz="3600" dirty="0" smtClean="0"/>
              <a:t>）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846366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项目介绍</a:t>
            </a:r>
            <a:endParaRPr kumimoji="1" lang="zh-CN" altLang="en-US" dirty="0"/>
          </a:p>
        </p:txBody>
      </p:sp>
      <p:pic>
        <p:nvPicPr>
          <p:cNvPr id="5" name="图片 4" descr="屏幕快照 2016-01-05 下午12.57.5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3" y="1758911"/>
            <a:ext cx="3480791" cy="2182928"/>
          </a:xfrm>
          <a:prstGeom prst="rect">
            <a:avLst/>
          </a:prstGeom>
        </p:spPr>
      </p:pic>
      <p:pic>
        <p:nvPicPr>
          <p:cNvPr id="6" name="图片 5" descr="屏幕快照 2016-01-05 下午12.59.0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401" y="1758911"/>
            <a:ext cx="4505849" cy="2786161"/>
          </a:xfrm>
          <a:prstGeom prst="rect">
            <a:avLst/>
          </a:prstGeom>
        </p:spPr>
      </p:pic>
      <p:pic>
        <p:nvPicPr>
          <p:cNvPr id="7" name="图片 6" descr="屏幕快照 2016-01-05 下午1.00.4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791" y="4265517"/>
            <a:ext cx="4142961" cy="2541618"/>
          </a:xfrm>
          <a:prstGeom prst="rect">
            <a:avLst/>
          </a:prstGeom>
        </p:spPr>
      </p:pic>
      <p:pic>
        <p:nvPicPr>
          <p:cNvPr id="8" name="图片 7" descr="屏幕快照 2016-01-05 下午12.59.49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43" y="3941839"/>
            <a:ext cx="3543134" cy="2916160"/>
          </a:xfrm>
          <a:prstGeom prst="rect">
            <a:avLst/>
          </a:prstGeom>
        </p:spPr>
      </p:pic>
      <p:pic>
        <p:nvPicPr>
          <p:cNvPr id="9" name="图片 8" descr="屏幕快照 2016-01-05 下午12.58.16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822" y="1758911"/>
            <a:ext cx="5927157" cy="499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075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项目介绍</a:t>
            </a:r>
            <a:endParaRPr kumimoji="1" lang="zh-CN" altLang="en-US" dirty="0"/>
          </a:p>
        </p:txBody>
      </p:sp>
      <p:pic>
        <p:nvPicPr>
          <p:cNvPr id="5" name="图片 4" descr="屏幕快照 2015-12-26 下午1.32.4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3" y="1708358"/>
            <a:ext cx="6010324" cy="3531993"/>
          </a:xfrm>
          <a:prstGeom prst="rect">
            <a:avLst/>
          </a:prstGeom>
        </p:spPr>
      </p:pic>
      <p:pic>
        <p:nvPicPr>
          <p:cNvPr id="6" name="图片 5" descr="屏幕快照 2015-12-26 下午1.31.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450" y="2468416"/>
            <a:ext cx="6287799" cy="402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36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项目介绍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84163" y="2192141"/>
            <a:ext cx="8574087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/>
              <a:t>目的：</a:t>
            </a:r>
            <a:endParaRPr kumimoji="1" lang="en-US" altLang="zh-CN" sz="2800" dirty="0" smtClean="0"/>
          </a:p>
          <a:p>
            <a:r>
              <a:rPr kumimoji="1" lang="zh-CN" altLang="zh-CN" sz="2800" dirty="0"/>
              <a:t> </a:t>
            </a:r>
            <a:r>
              <a:rPr kumimoji="1" lang="zh-CN" altLang="en-US" sz="2800" dirty="0" smtClean="0"/>
              <a:t>   通过对酷我音乐</a:t>
            </a:r>
            <a:r>
              <a:rPr kumimoji="1" lang="en-US" altLang="zh-CN" sz="2800" dirty="0" smtClean="0"/>
              <a:t>70</a:t>
            </a:r>
            <a:r>
              <a:rPr kumimoji="1" lang="zh-CN" altLang="en-US" sz="2800" dirty="0" smtClean="0"/>
              <a:t>、</a:t>
            </a:r>
            <a:r>
              <a:rPr kumimoji="1" lang="en-US" altLang="zh-CN" sz="2800" dirty="0" smtClean="0"/>
              <a:t>80</a:t>
            </a:r>
            <a:r>
              <a:rPr kumimoji="1" lang="zh-CN" altLang="en-US" sz="2800" dirty="0" smtClean="0"/>
              <a:t>、</a:t>
            </a:r>
            <a:r>
              <a:rPr kumimoji="1" lang="en-US" altLang="zh-CN" sz="2800" dirty="0" smtClean="0"/>
              <a:t>90</a:t>
            </a:r>
            <a:r>
              <a:rPr kumimoji="1" lang="zh-CN" altLang="en-US" sz="2800" dirty="0" smtClean="0"/>
              <a:t>三种分类的歌单数据进行分析，来获取酷我音乐定义下的</a:t>
            </a:r>
            <a:r>
              <a:rPr kumimoji="1" lang="en-US" altLang="zh-CN" sz="2800" dirty="0" smtClean="0"/>
              <a:t>70</a:t>
            </a:r>
            <a:r>
              <a:rPr kumimoji="1" lang="zh-CN" altLang="en-US" sz="2800" dirty="0" smtClean="0"/>
              <a:t>后</a:t>
            </a:r>
            <a:r>
              <a:rPr kumimoji="1" lang="zh-CN" altLang="zh-CN" sz="2800" dirty="0" smtClean="0"/>
              <a:t>、</a:t>
            </a:r>
            <a:r>
              <a:rPr kumimoji="1" lang="en-US" altLang="zh-CN" sz="2800" dirty="0" smtClean="0"/>
              <a:t>80</a:t>
            </a:r>
            <a:r>
              <a:rPr kumimoji="1" lang="zh-CN" altLang="en-US" sz="2800" dirty="0" smtClean="0"/>
              <a:t>后、</a:t>
            </a:r>
            <a:r>
              <a:rPr kumimoji="1" lang="en-US" altLang="zh-CN" sz="2800" dirty="0" smtClean="0"/>
              <a:t>90</a:t>
            </a:r>
            <a:r>
              <a:rPr kumimoji="1" lang="zh-CN" altLang="en-US" sz="2800" dirty="0" smtClean="0"/>
              <a:t>后用户的听歌习惯和所听歌曲的特征。</a:t>
            </a:r>
            <a:endParaRPr kumimoji="1" lang="en-US" altLang="zh-CN" sz="2800" dirty="0" smtClean="0"/>
          </a:p>
          <a:p>
            <a:endParaRPr kumimoji="1" lang="en-US" altLang="zh-CN" sz="2800" dirty="0"/>
          </a:p>
          <a:p>
            <a:r>
              <a:rPr kumimoji="1" lang="zh-CN" altLang="en-US" sz="2800" dirty="0" smtClean="0"/>
              <a:t>歌单数据：歌曲名、歌手名、专辑名、歌单名。</a:t>
            </a:r>
            <a:endParaRPr kumimoji="1" lang="en-US" altLang="zh-CN" sz="2800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5392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技术及架构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84163" y="2479387"/>
            <a:ext cx="85740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 smtClean="0"/>
              <a:t>数据的获取：</a:t>
            </a:r>
            <a:r>
              <a:rPr kumimoji="1" lang="en-US" altLang="zh-CN" sz="4000" dirty="0" err="1" smtClean="0"/>
              <a:t>WebMagic</a:t>
            </a:r>
            <a:endParaRPr kumimoji="1" lang="en-US" altLang="zh-CN" sz="4000" dirty="0" smtClean="0"/>
          </a:p>
          <a:p>
            <a:r>
              <a:rPr kumimoji="1" lang="zh-CN" altLang="en-US" sz="4000" dirty="0" smtClean="0"/>
              <a:t>数据的整理：</a:t>
            </a:r>
            <a:r>
              <a:rPr kumimoji="1" lang="en-US" altLang="zh-CN" sz="4000" dirty="0" smtClean="0"/>
              <a:t>java</a:t>
            </a:r>
          </a:p>
          <a:p>
            <a:r>
              <a:rPr kumimoji="1" lang="zh-CN" altLang="en-US" sz="4000" dirty="0" smtClean="0"/>
              <a:t>数据的分析：</a:t>
            </a:r>
            <a:r>
              <a:rPr kumimoji="1" lang="en-US" altLang="zh-CN" sz="4000" dirty="0" smtClean="0"/>
              <a:t>excel</a:t>
            </a:r>
            <a:endParaRPr kumimoji="1"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186221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实验效果</a:t>
            </a:r>
            <a:endParaRPr kumimoji="1" lang="zh-CN" altLang="en-US" dirty="0"/>
          </a:p>
        </p:txBody>
      </p:sp>
      <p:pic>
        <p:nvPicPr>
          <p:cNvPr id="4" name="图片 3" descr="屏幕快照 2016-01-05 下午1.27.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3" y="1807981"/>
            <a:ext cx="4711700" cy="2501900"/>
          </a:xfrm>
          <a:prstGeom prst="rect">
            <a:avLst/>
          </a:prstGeom>
        </p:spPr>
      </p:pic>
      <p:pic>
        <p:nvPicPr>
          <p:cNvPr id="5" name="图片 4" descr="屏幕快照 2016-01-05 下午1.27.1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339" y="3444743"/>
            <a:ext cx="5077784" cy="2546656"/>
          </a:xfrm>
          <a:prstGeom prst="rect">
            <a:avLst/>
          </a:prstGeom>
        </p:spPr>
      </p:pic>
      <p:pic>
        <p:nvPicPr>
          <p:cNvPr id="6" name="图片 5" descr="屏幕快照 2016-01-05 下午1.36.1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156" y="1684005"/>
            <a:ext cx="4967934" cy="468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744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结论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cap="small" dirty="0"/>
              <a:t>70</a:t>
            </a:r>
            <a:r>
              <a:rPr lang="zh-CN" altLang="zh-CN" b="1" cap="small" dirty="0"/>
              <a:t>后统计</a:t>
            </a:r>
            <a:endParaRPr lang="zh-CN" altLang="zh-CN" cap="small" dirty="0"/>
          </a:p>
          <a:p>
            <a:r>
              <a:rPr lang="en-US" altLang="zh-CN" b="1" cap="small" dirty="0"/>
              <a:t>70</a:t>
            </a:r>
            <a:r>
              <a:rPr lang="zh-CN" altLang="zh-CN" b="1" cap="small" dirty="0"/>
              <a:t>后最喜爱的歌手前五名是：邓丽君（</a:t>
            </a:r>
            <a:r>
              <a:rPr lang="en-US" altLang="zh-CN" b="1" cap="small" dirty="0"/>
              <a:t>1953</a:t>
            </a:r>
            <a:r>
              <a:rPr lang="zh-CN" altLang="zh-CN" b="1" cap="small" dirty="0"/>
              <a:t>）、张学友（</a:t>
            </a:r>
            <a:r>
              <a:rPr lang="en-US" altLang="zh-CN" b="1" cap="small" dirty="0"/>
              <a:t>1961</a:t>
            </a:r>
            <a:r>
              <a:rPr lang="zh-CN" altLang="zh-CN" b="1" cap="small" dirty="0"/>
              <a:t>）、张德兰（</a:t>
            </a:r>
            <a:r>
              <a:rPr lang="en-US" altLang="zh-CN" b="1" cap="small" dirty="0"/>
              <a:t>1960</a:t>
            </a:r>
            <a:r>
              <a:rPr lang="zh-CN" altLang="zh-CN" b="1" cap="small" dirty="0"/>
              <a:t>）、罗大佑（</a:t>
            </a:r>
            <a:r>
              <a:rPr lang="en-US" altLang="zh-CN" b="1" cap="small" dirty="0"/>
              <a:t>1954</a:t>
            </a:r>
            <a:r>
              <a:rPr lang="zh-CN" altLang="zh-CN" b="1" cap="small" dirty="0"/>
              <a:t>）、刘德华（</a:t>
            </a:r>
            <a:r>
              <a:rPr lang="en-US" altLang="zh-CN" b="1" cap="small" dirty="0"/>
              <a:t>1961</a:t>
            </a:r>
            <a:r>
              <a:rPr lang="zh-CN" altLang="zh-CN" b="1" cap="small" dirty="0"/>
              <a:t>）</a:t>
            </a:r>
          </a:p>
          <a:p>
            <a:r>
              <a:rPr lang="en-US" altLang="zh-CN" b="1" cap="small" dirty="0" smtClean="0"/>
              <a:t>70</a:t>
            </a:r>
            <a:r>
              <a:rPr lang="zh-CN" altLang="zh-CN" b="1" cap="small" dirty="0"/>
              <a:t>后最喜欢的歌</a:t>
            </a:r>
            <a:r>
              <a:rPr lang="en-US" altLang="zh-CN" b="1" cap="small" dirty="0"/>
              <a:t>TOP3</a:t>
            </a:r>
            <a:r>
              <a:rPr lang="zh-CN" altLang="zh-CN" b="1" cap="small" dirty="0"/>
              <a:t>：朋友（周华健）、情书（张学友）、一场游戏一场梦（王杰）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9667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结论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cap="small" dirty="0"/>
              <a:t>80</a:t>
            </a:r>
            <a:r>
              <a:rPr lang="zh-CN" altLang="zh-CN" b="1" cap="small" dirty="0"/>
              <a:t>后统计</a:t>
            </a:r>
            <a:endParaRPr lang="zh-CN" altLang="zh-CN" cap="small" dirty="0"/>
          </a:p>
          <a:p>
            <a:r>
              <a:rPr lang="en-US" altLang="zh-CN" b="1" cap="small" dirty="0"/>
              <a:t>80</a:t>
            </a:r>
            <a:r>
              <a:rPr lang="zh-CN" altLang="zh-CN" b="1" cap="small" dirty="0"/>
              <a:t>后最喜爱的歌手前五名是：老狼（</a:t>
            </a:r>
            <a:r>
              <a:rPr lang="en-US" altLang="zh-CN" b="1" cap="small" dirty="0"/>
              <a:t>1968</a:t>
            </a:r>
            <a:r>
              <a:rPr lang="zh-CN" altLang="zh-CN" b="1" cap="small" dirty="0"/>
              <a:t>）、彭丽媛（</a:t>
            </a:r>
            <a:r>
              <a:rPr lang="en-US" altLang="zh-CN" b="1" cap="small" dirty="0"/>
              <a:t>1962</a:t>
            </a:r>
            <a:r>
              <a:rPr lang="zh-CN" altLang="zh-CN" b="1" cap="small" dirty="0"/>
              <a:t>）、周杰伦（</a:t>
            </a:r>
            <a:r>
              <a:rPr lang="en-US" altLang="zh-CN" b="1" cap="small" dirty="0"/>
              <a:t>1979</a:t>
            </a:r>
            <a:r>
              <a:rPr lang="zh-CN" altLang="zh-CN" b="1" cap="small" dirty="0"/>
              <a:t>）、萧敬腾（</a:t>
            </a:r>
            <a:r>
              <a:rPr lang="en-US" altLang="zh-CN" b="1" cap="small" dirty="0"/>
              <a:t>1987</a:t>
            </a:r>
            <a:r>
              <a:rPr lang="zh-CN" altLang="zh-CN" b="1" cap="small" dirty="0"/>
              <a:t>）、汪峰（</a:t>
            </a:r>
            <a:r>
              <a:rPr lang="en-US" altLang="zh-CN" b="1" cap="small" dirty="0"/>
              <a:t>1971</a:t>
            </a:r>
            <a:r>
              <a:rPr lang="zh-CN" altLang="zh-CN" b="1" cap="small" dirty="0"/>
              <a:t>）</a:t>
            </a:r>
          </a:p>
          <a:p>
            <a:r>
              <a:rPr lang="en-US" altLang="zh-CN" b="1" cap="small" dirty="0" smtClean="0"/>
              <a:t>80</a:t>
            </a:r>
            <a:r>
              <a:rPr lang="zh-CN" altLang="zh-CN" b="1" cap="small" dirty="0"/>
              <a:t>后最喜欢的歌</a:t>
            </a:r>
            <a:r>
              <a:rPr lang="en-US" altLang="zh-CN" b="1" cap="small" dirty="0"/>
              <a:t>TOP5</a:t>
            </a:r>
            <a:r>
              <a:rPr lang="zh-CN" altLang="zh-CN" b="1" cap="small" dirty="0"/>
              <a:t>：洋葱（杨宗纬）、同桌的你（老狼）、爱（小虎队）、老男孩（筷子兄弟）、思念是一种病（张震岳）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8226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光谱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光谱.thmx</Template>
  <TotalTime>81</TotalTime>
  <Words>467</Words>
  <Application>Microsoft Macintosh PowerPoint</Application>
  <PresentationFormat>全屏显示(4:3)</PresentationFormat>
  <Paragraphs>44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光谱</vt:lpstr>
      <vt:lpstr>Java课程项目</vt:lpstr>
      <vt:lpstr>基于WebMagic爬虫的酷我音乐分析</vt:lpstr>
      <vt:lpstr>项目介绍</vt:lpstr>
      <vt:lpstr>项目介绍</vt:lpstr>
      <vt:lpstr>项目介绍</vt:lpstr>
      <vt:lpstr>技术及架构</vt:lpstr>
      <vt:lpstr>实验效果</vt:lpstr>
      <vt:lpstr>结论</vt:lpstr>
      <vt:lpstr>结论</vt:lpstr>
      <vt:lpstr>结论</vt:lpstr>
      <vt:lpstr>结论与分析</vt:lpstr>
      <vt:lpstr>结论与分析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基于WebMagic爬虫的酷我音乐分析</dc:title>
  <dc:creator>h z</dc:creator>
  <cp:lastModifiedBy>h z</cp:lastModifiedBy>
  <cp:revision>8</cp:revision>
  <dcterms:created xsi:type="dcterms:W3CDTF">2016-01-05T04:35:31Z</dcterms:created>
  <dcterms:modified xsi:type="dcterms:W3CDTF">2016-01-05T05:57:19Z</dcterms:modified>
</cp:coreProperties>
</file>