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0" r:id="rId4"/>
    <p:sldId id="258" r:id="rId5"/>
    <p:sldId id="262" r:id="rId6"/>
    <p:sldId id="263" r:id="rId7"/>
    <p:sldId id="264" r:id="rId8"/>
    <p:sldId id="256" r:id="rId9"/>
    <p:sldId id="269" r:id="rId10"/>
    <p:sldId id="259" r:id="rId11"/>
    <p:sldId id="265" r:id="rId12"/>
    <p:sldId id="268" r:id="rId13"/>
    <p:sldId id="266" r:id="rId14"/>
    <p:sldId id="257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.NET och liknande språk kallas GPL</a:t>
            </a:r>
            <a:r>
              <a:rPr lang="sv-SE" dirty="0" smtClean="0"/>
              <a:t>, General </a:t>
            </a:r>
            <a:r>
              <a:rPr lang="sv-SE" dirty="0" err="1" smtClean="0"/>
              <a:t>Purpose</a:t>
            </a:r>
            <a:r>
              <a:rPr lang="sv-SE" dirty="0" smtClean="0"/>
              <a:t> </a:t>
            </a:r>
            <a:r>
              <a:rPr lang="sv-SE" dirty="0" smtClean="0"/>
              <a:t>Languages. </a:t>
            </a:r>
            <a:endParaRPr lang="sv-SE" dirty="0" smtClean="0"/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enklaste/snabbaste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Exempel på befintliga </a:t>
            </a:r>
            <a:r>
              <a:rPr lang="sv-SE" dirty="0" err="1" smtClean="0"/>
              <a:t>DSL:s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Fördelar med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Koden blir lättläst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Lätt att skriva enhetstester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 </a:t>
            </a:r>
            <a:r>
              <a:rPr lang="sv-SE" dirty="0" err="1" smtClean="0"/>
              <a:t>Groovy</a:t>
            </a:r>
            <a:r>
              <a:rPr lang="sv-SE" dirty="0" smtClean="0"/>
              <a:t> kan man skapa sina egna </a:t>
            </a:r>
            <a:r>
              <a:rPr lang="sv-SE" dirty="0" err="1" smtClean="0"/>
              <a:t>DSL:s</a:t>
            </a:r>
            <a:endParaRPr lang="sv-SE" dirty="0" smtClean="0"/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visa, ’1234-1234-1234-1234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rubrik som inte ska bytas, sida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smtClean="0"/>
              <a:t>helloWorld.java]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Historik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</a:t>
            </a:r>
            <a:r>
              <a:rPr lang="sv-SE" dirty="0" smtClean="0"/>
              <a:t>på is 2004</a:t>
            </a:r>
            <a:endParaRPr lang="sv-SE" dirty="0" smtClean="0"/>
          </a:p>
          <a:p>
            <a:r>
              <a:rPr lang="sv-SE" dirty="0" smtClean="0"/>
              <a:t>Ny grupp utvecklare tog över strax efter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execute at runtime many common behaviors that other languages might perform during </a:t>
            </a:r>
            <a:r>
              <a:rPr lang="en-US" dirty="0" smtClean="0"/>
              <a:t>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</a:t>
            </a:r>
            <a:r>
              <a:rPr lang="sv-SE" dirty="0" smtClean="0"/>
              <a:t>all.</a:t>
            </a:r>
          </a:p>
          <a:p>
            <a:r>
              <a:rPr lang="sv-SE" dirty="0" smtClean="0"/>
              <a:t>Många, men inte alla, dynamiska språk har </a:t>
            </a:r>
            <a:r>
              <a:rPr lang="sv-SE" smtClean="0"/>
              <a:t>dynamisk typning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generera kod kan man skapa den när programmet körs</a:t>
            </a:r>
          </a:p>
          <a:p>
            <a:r>
              <a:rPr lang="sv-SE" dirty="0" smtClean="0"/>
              <a:t>Koden blir lättare att ändra</a:t>
            </a:r>
          </a:p>
          <a:p>
            <a:r>
              <a:rPr lang="sv-SE" dirty="0" smtClean="0"/>
              <a:t>Möjlighet att ändra hur språket </a:t>
            </a:r>
            <a:r>
              <a:rPr lang="sv-SE" dirty="0" smtClean="0"/>
              <a:t>fungerar</a:t>
            </a:r>
          </a:p>
          <a:p>
            <a:pPr lvl="1"/>
            <a:r>
              <a:rPr lang="sv-SE" dirty="0" smtClean="0"/>
              <a:t>Lägg till metoder i vilka klasser vi vill, även om vi saknar källkod</a:t>
            </a:r>
          </a:p>
          <a:p>
            <a:pPr lvl="1"/>
            <a:r>
              <a:rPr lang="sv-SE" dirty="0" smtClean="0"/>
              <a:t>Skapa 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Language)</a:t>
            </a:r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Kräver testning</a:t>
            </a:r>
          </a:p>
          <a:p>
            <a:r>
              <a:rPr lang="sv-SE" dirty="0" smtClean="0"/>
              <a:t>Risk att någon skriver ”oläslig” kod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r>
              <a:rPr lang="sv-SE" dirty="0" smtClean="0"/>
              <a:t>, till exempel: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JavaScript</a:t>
            </a:r>
          </a:p>
          <a:p>
            <a:r>
              <a:rPr lang="sv-SE" dirty="0" smtClean="0"/>
              <a:t>…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Lätt att börja med, man kan skriva Java istället om man är osäker på </a:t>
            </a:r>
            <a:r>
              <a:rPr lang="sv-SE" dirty="0" err="1" smtClean="0"/>
              <a:t>Groovy-syntax</a:t>
            </a:r>
            <a:endParaRPr lang="sv-SE" dirty="0" smtClean="0"/>
          </a:p>
          <a:p>
            <a:r>
              <a:rPr lang="sv-SE" dirty="0" smtClean="0"/>
              <a:t>Dynamiskt</a:t>
            </a:r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tight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458</Words>
  <PresentationFormat>Bildspel på skärmen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Office-tema</vt:lpstr>
      <vt:lpstr>Groovy</vt:lpstr>
      <vt:lpstr>Historik</vt:lpstr>
      <vt:lpstr>Dynamiska språk</vt:lpstr>
      <vt:lpstr>Fördelar med dynamiska språk</vt:lpstr>
      <vt:lpstr>Nackdelar med dynamiska språk</vt:lpstr>
      <vt:lpstr>Det finns ca 150 språk som kan köras på java-plattformen, till exempel:</vt:lpstr>
      <vt:lpstr>Fördelar med Groovy</vt:lpstr>
      <vt:lpstr>[helloWorld.groovy]</vt:lpstr>
      <vt:lpstr>Metaprogrammering</vt:lpstr>
      <vt:lpstr>GPL(General Purpose Languages)</vt:lpstr>
      <vt:lpstr>DSL (Domain Specific Languages)</vt:lpstr>
      <vt:lpstr>Fördelar med DSL</vt:lpstr>
      <vt:lpstr>DSL i Groovy</vt:lpstr>
      <vt:lpstr>En rubrik som inte ska bytas, sida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68</cp:revision>
  <dcterms:modified xsi:type="dcterms:W3CDTF">2008-08-25T12:02:37Z</dcterms:modified>
</cp:coreProperties>
</file>