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59" r:id="rId9"/>
    <p:sldId id="257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2008-08-25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</a:t>
            </a:r>
            <a:r>
              <a:rPr lang="en-US" i="1" smtClean="0">
                <a:solidFill>
                  <a:srgbClr val="FF0000"/>
                </a:solidFill>
              </a:rPr>
              <a:t>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Historik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Projektet lades på is 2004</a:t>
            </a:r>
          </a:p>
          <a:p>
            <a:r>
              <a:rPr lang="sv-SE" dirty="0" smtClean="0"/>
              <a:t>Ny grupp utvecklare tog över strax efter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generera kod kan man skapa den när programmet körs</a:t>
            </a:r>
          </a:p>
          <a:p>
            <a:r>
              <a:rPr lang="sv-SE" dirty="0" smtClean="0"/>
              <a:t>Koden blir lättare att ändra</a:t>
            </a:r>
          </a:p>
          <a:p>
            <a:r>
              <a:rPr lang="sv-SE" dirty="0" smtClean="0"/>
              <a:t>Möjlighet att ändra hur språket fungerar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Kräver testning</a:t>
            </a:r>
          </a:p>
          <a:p>
            <a:r>
              <a:rPr lang="sv-SE" dirty="0" smtClean="0"/>
              <a:t>Risk att någon skriver ”oläslig” kod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r>
              <a:rPr lang="sv-SE" dirty="0" smtClean="0"/>
              <a:t>, till exempel: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JavaScript</a:t>
            </a:r>
          </a:p>
          <a:p>
            <a:r>
              <a:rPr lang="sv-SE" dirty="0" smtClean="0"/>
              <a:t>…</a:t>
            </a:r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Lätt att börja med, man kan skriva Java istället om man är osäker på </a:t>
            </a:r>
            <a:r>
              <a:rPr lang="sv-SE" dirty="0" err="1" smtClean="0"/>
              <a:t>Groovy-syntax</a:t>
            </a:r>
            <a:endParaRPr lang="sv-SE" dirty="0" smtClean="0"/>
          </a:p>
          <a:p>
            <a:r>
              <a:rPr lang="sv-SE" dirty="0" smtClean="0"/>
              <a:t>Dynamiskt</a:t>
            </a:r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rubrik som inte ska bytas, sida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smtClean="0"/>
              <a:t>helloWorld.java]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243</Words>
  <PresentationFormat>Bildspel på skärmen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Office-tema</vt:lpstr>
      <vt:lpstr>[helloWorld.groovy]</vt:lpstr>
      <vt:lpstr>Groovy</vt:lpstr>
      <vt:lpstr>Historik</vt:lpstr>
      <vt:lpstr>Fördelar med dynamiska språk</vt:lpstr>
      <vt:lpstr>Nackdelar med dynamiska språk</vt:lpstr>
      <vt:lpstr>Det finns ca 150 språk som kan köras på java-plattformen, till exempel:</vt:lpstr>
      <vt:lpstr>Fördelar med Groovy</vt:lpstr>
      <vt:lpstr>Bild 8</vt:lpstr>
      <vt:lpstr>En rubrik som inte ska bytas, sida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42</cp:revision>
  <dcterms:modified xsi:type="dcterms:W3CDTF">2008-08-25T08:47:19Z</dcterms:modified>
</cp:coreProperties>
</file>