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72" r:id="rId5"/>
    <p:sldId id="261" r:id="rId6"/>
    <p:sldId id="28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69" r:id="rId16"/>
    <p:sldId id="270" r:id="rId17"/>
    <p:sldId id="276" r:id="rId18"/>
    <p:sldId id="275" r:id="rId19"/>
    <p:sldId id="273" r:id="rId20"/>
    <p:sldId id="305" r:id="rId21"/>
    <p:sldId id="307" r:id="rId22"/>
    <p:sldId id="308" r:id="rId23"/>
    <p:sldId id="309" r:id="rId24"/>
    <p:sldId id="283" r:id="rId25"/>
    <p:sldId id="284" r:id="rId26"/>
    <p:sldId id="285" r:id="rId27"/>
    <p:sldId id="296" r:id="rId28"/>
    <p:sldId id="286" r:id="rId29"/>
    <p:sldId id="287" r:id="rId30"/>
    <p:sldId id="288" r:id="rId31"/>
    <p:sldId id="297" r:id="rId32"/>
    <p:sldId id="291" r:id="rId33"/>
    <p:sldId id="298" r:id="rId34"/>
    <p:sldId id="299" r:id="rId35"/>
    <p:sldId id="300" r:id="rId36"/>
    <p:sldId id="301" r:id="rId37"/>
    <p:sldId id="303" r:id="rId38"/>
    <p:sldId id="304" r:id="rId39"/>
    <p:sldId id="292" r:id="rId40"/>
    <p:sldId id="293" r:id="rId41"/>
    <p:sldId id="294" r:id="rId42"/>
    <p:sldId id="28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Underwear" TargetMode="External"/><Relationship Id="rId3" Type="http://schemas.openxmlformats.org/officeDocument/2006/relationships/hyperlink" Target="http://en.wikipedia.org/wiki/Plastic" TargetMode="External"/><Relationship Id="rId7" Type="http://schemas.openxmlformats.org/officeDocument/2006/relationships/hyperlink" Target="http://en.wikipedia.org/wiki/Swimsuit" TargetMode="External"/><Relationship Id="rId2" Type="http://schemas.openxmlformats.org/officeDocument/2006/relationships/hyperlink" Target="http://en.wikipedia.org/wiki/Leath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Hip_%28anatomy%29" TargetMode="External"/><Relationship Id="rId5" Type="http://schemas.openxmlformats.org/officeDocument/2006/relationships/hyperlink" Target="http://en.wikipedia.org/wiki/Buttocks" TargetMode="External"/><Relationship Id="rId4" Type="http://schemas.openxmlformats.org/officeDocument/2006/relationships/hyperlink" Target="http://en.wikipedia.org/wiki/Genitals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Två typer:</a:t>
            </a:r>
          </a:p>
          <a:p>
            <a:pPr lvl="1"/>
            <a:r>
              <a:rPr lang="sv-SE" dirty="0" smtClean="0"/>
              <a:t>Intern DSL</a:t>
            </a:r>
          </a:p>
          <a:p>
            <a:pPr lvl="1"/>
            <a:r>
              <a:rPr lang="sv-SE" dirty="0" smtClean="0"/>
              <a:t>Extern DSL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Extern 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Definierar ett helt nytt språk</a:t>
            </a:r>
          </a:p>
          <a:p>
            <a:r>
              <a:rPr lang="sv-SE" dirty="0" smtClean="0"/>
              <a:t>Exempel:</a:t>
            </a:r>
          </a:p>
          <a:p>
            <a:pPr lvl="1"/>
            <a:r>
              <a:rPr lang="sv-SE" dirty="0" smtClean="0"/>
              <a:t>SQL</a:t>
            </a:r>
          </a:p>
          <a:p>
            <a:pPr lvl="1"/>
            <a:r>
              <a:rPr lang="sv-SE" dirty="0" smtClean="0"/>
              <a:t>HTML</a:t>
            </a:r>
          </a:p>
          <a:p>
            <a:pPr lvl="1"/>
            <a:r>
              <a:rPr lang="sv-SE" dirty="0" smtClean="0"/>
              <a:t>ANT</a:t>
            </a:r>
          </a:p>
          <a:p>
            <a:pPr lvl="1"/>
            <a:r>
              <a:rPr lang="sv-SE" dirty="0" smtClean="0"/>
              <a:t>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Intern 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Även interna </a:t>
            </a:r>
            <a:r>
              <a:rPr lang="sv-SE" dirty="0" err="1" smtClean="0"/>
              <a:t>DSL:s</a:t>
            </a:r>
            <a:r>
              <a:rPr lang="sv-SE" dirty="0" smtClean="0"/>
              <a:t> definierar ett nytt språk, men används i befintligt språk.</a:t>
            </a:r>
          </a:p>
          <a:p>
            <a:r>
              <a:rPr lang="sv-SE" dirty="0" smtClean="0"/>
              <a:t>Syntaxen måste följa det underliggande språket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  <a:p>
            <a:pPr lvl="1"/>
            <a:endParaRPr lang="sv-SE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Order.pizza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large</a:t>
            </a:r>
            <a:endParaRPr lang="sv-SE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topping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olives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pepper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, salami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adress "Gamla brogatan 11"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payment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visa, ’1234-1234-1234-1234’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sv-SE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Grails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GrailsDomainClass.groovy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Det finns andra dynamiska språk som hanterar allt ovan, vissa bättre än </a:t>
            </a:r>
            <a:r>
              <a:rPr lang="sv-SE" dirty="0" err="1" smtClean="0"/>
              <a:t>Groovy</a:t>
            </a:r>
            <a:endParaRPr lang="sv-SE" dirty="0" smtClean="0"/>
          </a:p>
          <a:p>
            <a:r>
              <a:rPr lang="sv-SE" dirty="0" smtClean="0"/>
              <a:t>Det finns ca 150 språk som kan köras på </a:t>
            </a:r>
            <a:r>
              <a:rPr lang="sv-SE" dirty="0" err="1" smtClean="0"/>
              <a:t>java-plattformen</a:t>
            </a:r>
            <a:endParaRPr lang="sv-SE" dirty="0" smtClean="0"/>
          </a:p>
          <a:p>
            <a:pPr lvl="1"/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BeanShell</a:t>
            </a:r>
            <a:endParaRPr lang="sv-SE" dirty="0" smtClean="0"/>
          </a:p>
          <a:p>
            <a:pPr lvl="1"/>
            <a:r>
              <a:rPr lang="sv-SE" dirty="0" smtClean="0"/>
              <a:t>JavaScript</a:t>
            </a:r>
          </a:p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pPr lvl="1">
              <a:buNone/>
            </a:pP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Enkelt att lära: </a:t>
            </a:r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Helt kompatibelt med existerande Javaprojekt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err="1" smtClean="0"/>
              <a:t>Groovyklasser</a:t>
            </a:r>
            <a:r>
              <a:rPr lang="sv-SE" dirty="0" smtClean="0"/>
              <a:t> kompileras till .</a:t>
            </a:r>
            <a:r>
              <a:rPr lang="sv-SE" dirty="0" err="1" smtClean="0"/>
              <a:t>class-filer</a:t>
            </a:r>
            <a:r>
              <a:rPr lang="sv-SE" dirty="0" smtClean="0"/>
              <a:t> </a:t>
            </a:r>
          </a:p>
          <a:p>
            <a:r>
              <a:rPr lang="sv-SE" dirty="0" smtClean="0"/>
              <a:t>Ett javaprogram bryr sig inte om en klass är kompilerad från </a:t>
            </a:r>
            <a:r>
              <a:rPr lang="sv-SE" dirty="0" err="1" smtClean="0"/>
              <a:t>Groovy</a:t>
            </a:r>
            <a:r>
              <a:rPr lang="sv-SE" dirty="0" smtClean="0"/>
              <a:t> eller från Java. Det enda som behövs är </a:t>
            </a:r>
            <a:r>
              <a:rPr lang="sv-SE" dirty="0" err="1" smtClean="0"/>
              <a:t>groovy-all.jar</a:t>
            </a:r>
            <a:r>
              <a:rPr lang="sv-SE" dirty="0" smtClean="0"/>
              <a:t> i </a:t>
            </a:r>
            <a:r>
              <a:rPr lang="sv-SE" dirty="0" err="1" smtClean="0"/>
              <a:t>classpathen</a:t>
            </a:r>
            <a:endParaRPr lang="sv-SE" dirty="0" smtClean="0"/>
          </a:p>
          <a:p>
            <a:r>
              <a:rPr lang="sv-SE" dirty="0" smtClean="0"/>
              <a:t>Från en Javaklass kan man använda en </a:t>
            </a:r>
            <a:r>
              <a:rPr lang="sv-SE" dirty="0" err="1" smtClean="0"/>
              <a:t>Groovyklass</a:t>
            </a:r>
            <a:r>
              <a:rPr lang="sv-SE" dirty="0" smtClean="0"/>
              <a:t> precis som vilken kompilerad klass som helst</a:t>
            </a:r>
          </a:p>
          <a:p>
            <a:r>
              <a:rPr lang="sv-SE" dirty="0" smtClean="0"/>
              <a:t>Från en </a:t>
            </a:r>
            <a:r>
              <a:rPr lang="sv-SE" dirty="0" err="1" smtClean="0"/>
              <a:t>Groovyklass</a:t>
            </a:r>
            <a:r>
              <a:rPr lang="sv-SE" dirty="0" smtClean="0"/>
              <a:t> kan man använda en Javaklass på precis samma sätt som man gör från en Javaklass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språk</a:t>
            </a:r>
          </a:p>
          <a:p>
            <a:r>
              <a:rPr lang="sv-SE" dirty="0" smtClean="0"/>
              <a:t>Kompatibelt med </a:t>
            </a:r>
            <a:r>
              <a:rPr lang="sv-SE" dirty="0" err="1" smtClean="0"/>
              <a:t>java-kod</a:t>
            </a:r>
            <a:endParaRPr lang="sv-SE" dirty="0" smtClean="0"/>
          </a:p>
          <a:p>
            <a:r>
              <a:rPr lang="sv-SE" dirty="0" smtClean="0"/>
              <a:t>Startades under 2003</a:t>
            </a:r>
          </a:p>
          <a:p>
            <a:r>
              <a:rPr lang="sv-SE" dirty="0" smtClean="0"/>
              <a:t>Lades på is 2004</a:t>
            </a:r>
          </a:p>
          <a:p>
            <a:r>
              <a:rPr lang="sv-SE" dirty="0" smtClean="0"/>
              <a:t>Ny grupp utvecklare tog över 2004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428596" y="16430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Utmaning: Hur </a:t>
            </a:r>
            <a:r>
              <a:rPr lang="sv-SE" sz="3200" dirty="0" smtClean="0"/>
              <a:t>läser man </a:t>
            </a:r>
            <a:r>
              <a:rPr lang="sv-SE" sz="3200" dirty="0" smtClean="0"/>
              <a:t>en fil i Java?</a:t>
            </a: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1.4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[ReadFileJava14.java]</a:t>
            </a:r>
            <a:endParaRPr lang="sv-S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[ReadFileJava5.java]</a:t>
            </a:r>
            <a:endParaRPr lang="sv-S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ReadFile.groovy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HelloWorld.groovy</a:t>
            </a:r>
            <a:r>
              <a:rPr lang="sv-SE" dirty="0" smtClean="0"/>
              <a:t> igen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Exceptions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Exceptions.java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Exceptions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Exceptions.groovy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Dynamisk/frivillig typning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optionalTyping.groovy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programming language is a term used broadly in computer science to describe a class of high level programming languages that </a:t>
            </a:r>
            <a:r>
              <a:rPr lang="en-US" dirty="0" smtClean="0">
                <a:solidFill>
                  <a:srgbClr val="FF0000"/>
                </a:solidFill>
              </a:rPr>
              <a:t>execute at runtime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many common behaviors that other languages might perform during 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all.</a:t>
            </a:r>
          </a:p>
          <a:p>
            <a:r>
              <a:rPr lang="sv-SE" dirty="0" smtClean="0"/>
              <a:t>Många, men inte alla, dynamiska språk har dynamisk typning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ArrayConveniance.groovy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[ArrayConveniance2.groovy]</a:t>
            </a:r>
            <a:endParaRPr lang="sv-S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MapConveniance.groovy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operatorOverload.groovy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[operatorOverload2.groovy]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HelloWorldWithParameters.java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  <a:p>
            <a:r>
              <a:rPr lang="sv-SE" dirty="0" smtClean="0"/>
              <a:t>(Större behov av enhetstester)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Java: </a:t>
            </a:r>
            <a:r>
              <a:rPr lang="sv-SE" dirty="0" err="1" smtClean="0"/>
              <a:t>mainmetod</a:t>
            </a:r>
            <a:r>
              <a:rPr lang="sv-SE" dirty="0" smtClean="0"/>
              <a:t> med parameter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helloWorldWithParameters.groovy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: </a:t>
            </a:r>
            <a:r>
              <a:rPr lang="sv-SE" dirty="0" err="1" smtClean="0"/>
              <a:t>mainmetod</a:t>
            </a:r>
            <a:r>
              <a:rPr lang="sv-SE" dirty="0" smtClean="0"/>
              <a:t> med parameter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TestGroovyTruth.groovy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</a:t>
            </a:r>
            <a:r>
              <a:rPr lang="sv-SE" dirty="0" smtClean="0"/>
              <a:t>parameters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</a:t>
            </a:r>
            <a:r>
              <a:rPr lang="sv-SE" dirty="0" smtClean="0"/>
              <a:t>parameters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G-Strings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G-string</a:t>
            </a:r>
            <a:r>
              <a:rPr lang="en-US" dirty="0" smtClean="0"/>
              <a:t> (alternatively </a:t>
            </a:r>
            <a:r>
              <a:rPr lang="en-US" b="1" dirty="0" smtClean="0"/>
              <a:t>gee-string</a:t>
            </a:r>
            <a:r>
              <a:rPr lang="en-US" dirty="0" smtClean="0"/>
              <a:t> or </a:t>
            </a:r>
            <a:r>
              <a:rPr lang="en-US" b="1" dirty="0" smtClean="0"/>
              <a:t>gee string</a:t>
            </a:r>
            <a:r>
              <a:rPr lang="en-US" dirty="0" smtClean="0"/>
              <a:t>) is a type of </a:t>
            </a:r>
            <a:r>
              <a:rPr lang="en-US" b="1" dirty="0" smtClean="0"/>
              <a:t>underwear</a:t>
            </a:r>
            <a:r>
              <a:rPr lang="en-US" dirty="0" smtClean="0"/>
              <a:t>, a narrow piece of cloth, </a:t>
            </a:r>
            <a:r>
              <a:rPr lang="en-US" dirty="0" smtClean="0">
                <a:hlinkClick r:id="rId2" tooltip="Leather"/>
              </a:rPr>
              <a:t>leather</a:t>
            </a:r>
            <a:r>
              <a:rPr lang="en-US" dirty="0" smtClean="0"/>
              <a:t>, or </a:t>
            </a:r>
            <a:r>
              <a:rPr lang="en-US" dirty="0" smtClean="0">
                <a:hlinkClick r:id="rId3" tooltip="Plastic"/>
              </a:rPr>
              <a:t>plastic</a:t>
            </a:r>
            <a:r>
              <a:rPr lang="en-US" dirty="0" smtClean="0"/>
              <a:t> that covers or holds the </a:t>
            </a:r>
            <a:r>
              <a:rPr lang="en-US" dirty="0" smtClean="0">
                <a:hlinkClick r:id="rId4" tooltip="Genitals"/>
              </a:rPr>
              <a:t>genitals</a:t>
            </a:r>
            <a:r>
              <a:rPr lang="en-US" dirty="0" smtClean="0"/>
              <a:t>, passes between the </a:t>
            </a:r>
            <a:r>
              <a:rPr lang="en-US" dirty="0" smtClean="0">
                <a:hlinkClick r:id="rId5" tooltip="Buttocks"/>
              </a:rPr>
              <a:t>buttocks</a:t>
            </a:r>
            <a:r>
              <a:rPr lang="en-US" dirty="0" smtClean="0"/>
              <a:t>, and is attached to a band around the </a:t>
            </a:r>
            <a:r>
              <a:rPr lang="en-US" dirty="0" smtClean="0">
                <a:hlinkClick r:id="rId6" tooltip="Hip (anatomy)"/>
              </a:rPr>
              <a:t>hips</a:t>
            </a:r>
            <a:r>
              <a:rPr lang="en-US" dirty="0" smtClean="0"/>
              <a:t>, worn as </a:t>
            </a:r>
            <a:r>
              <a:rPr lang="en-US" dirty="0" smtClean="0">
                <a:hlinkClick r:id="rId7" tooltip="Swimsuit"/>
              </a:rPr>
              <a:t>swimwear</a:t>
            </a:r>
            <a:r>
              <a:rPr lang="en-US" dirty="0" smtClean="0"/>
              <a:t> or </a:t>
            </a:r>
            <a:r>
              <a:rPr lang="en-US" dirty="0" smtClean="0">
                <a:hlinkClick r:id="rId8" tooltip="Underwear"/>
              </a:rPr>
              <a:t>underwear</a:t>
            </a:r>
            <a:r>
              <a:rPr lang="en-US" dirty="0" smtClean="0"/>
              <a:t> by both men and women.</a:t>
            </a:r>
            <a:endParaRPr lang="sv-S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GStrings</a:t>
            </a:r>
            <a:r>
              <a:rPr lang="sv-SE" dirty="0" smtClean="0"/>
              <a:t> (</a:t>
            </a:r>
            <a:r>
              <a:rPr lang="sv-SE" dirty="0" err="1" smtClean="0"/>
              <a:t>Groovy</a:t>
            </a:r>
            <a:r>
              <a:rPr lang="sv-SE" dirty="0" smtClean="0"/>
              <a:t> Strings)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Gstrings.groovy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Regular</a:t>
            </a:r>
            <a:r>
              <a:rPr lang="sv-SE" dirty="0" smtClean="0"/>
              <a:t> expressions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TestRegExp.groovy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Primitives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Primitives.groovy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Varargs</a:t>
            </a:r>
            <a:endParaRPr lang="sv-SE" dirty="0" smtClean="0"/>
          </a:p>
          <a:p>
            <a:r>
              <a:rPr lang="sv-SE" dirty="0" err="1" smtClean="0"/>
              <a:t>Static</a:t>
            </a:r>
            <a:r>
              <a:rPr lang="sv-SE" dirty="0" smtClean="0"/>
              <a:t> import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Java 5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[GroovyWithJava5.groovy]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</a:p>
          <a:p>
            <a:r>
              <a:rPr lang="sv-SE" dirty="0" smtClean="0"/>
              <a:t>Möjlighet att ändra hur språket fungerar (</a:t>
            </a:r>
            <a:r>
              <a:rPr lang="sv-SE" dirty="0" err="1" smtClean="0"/>
              <a:t>reflection</a:t>
            </a:r>
            <a:r>
              <a:rPr lang="sv-SE" dirty="0" smtClean="0"/>
              <a:t>)</a:t>
            </a:r>
          </a:p>
          <a:p>
            <a:r>
              <a:rPr lang="sv-SE" dirty="0" smtClean="0"/>
              <a:t>Metaprogrammering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: fördjupning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Exempel: </a:t>
            </a:r>
            <a:r>
              <a:rPr lang="sv-SE" dirty="0" smtClean="0"/>
              <a:t>Summera alla jämna tal från 1 till 10</a:t>
            </a:r>
            <a:endParaRPr lang="sv-SE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Summera alla jämna tal från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sumEvenNumbers.java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Multiplicera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MultiplyEvenNumbers.java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Skapa en lista med kvadraten av alla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squareEvenNumbers.java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DRY </a:t>
            </a:r>
            <a:r>
              <a:rPr lang="sv-SE" dirty="0" err="1" smtClean="0"/>
              <a:t>principle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Don't</a:t>
            </a:r>
            <a:r>
              <a:rPr lang="sv-SE" dirty="0" smtClean="0"/>
              <a:t> </a:t>
            </a:r>
            <a:r>
              <a:rPr lang="sv-SE" dirty="0" err="1" smtClean="0"/>
              <a:t>repeat</a:t>
            </a:r>
            <a:r>
              <a:rPr lang="sv-SE" dirty="0" smtClean="0"/>
              <a:t> </a:t>
            </a:r>
            <a:r>
              <a:rPr lang="sv-SE" dirty="0" err="1" smtClean="0"/>
              <a:t>yourself</a:t>
            </a:r>
            <a:endParaRPr lang="sv-SE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Kan man återanvända loopen?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LoopEvenNumbers.groovy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Anonyma inre klasser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smtClean="0"/>
              <a:t>ClosureInJava.java]</a:t>
            </a:r>
            <a:endParaRPr lang="sv-S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Vem som än får kodblocket skickat till sig kan exekvera det, när som helst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r>
              <a:rPr lang="sv-SE" dirty="0" smtClean="0"/>
              <a:t>Kommer finnas i Java 1.7, finns redan i </a:t>
            </a:r>
            <a:r>
              <a:rPr lang="sv-SE" dirty="0" err="1" smtClean="0"/>
              <a:t>Groovy</a:t>
            </a: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Skapa klasser och metoder medan programmet körs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mock-objekt</a:t>
            </a:r>
            <a:r>
              <a:rPr lang="sv-SE" dirty="0" smtClean="0"/>
              <a:t> </a:t>
            </a:r>
          </a:p>
          <a:p>
            <a:r>
              <a:rPr lang="sv-SE" dirty="0" smtClean="0"/>
              <a:t>Testa klasser som är tajt kopplade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DSL:s</a:t>
            </a:r>
            <a:r>
              <a:rPr lang="sv-SE" dirty="0" smtClean="0"/>
              <a:t>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)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GPL(General </a:t>
            </a:r>
            <a:r>
              <a:rPr lang="sv-SE" dirty="0" err="1" smtClean="0"/>
              <a:t>Purpose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Java, C, Ruby, </a:t>
            </a:r>
            <a:r>
              <a:rPr lang="sv-SE" dirty="0" err="1" smtClean="0"/>
              <a:t>Groovy</a:t>
            </a:r>
            <a:r>
              <a:rPr lang="sv-SE" dirty="0" smtClean="0"/>
              <a:t> och liknande språk kallas GPL, General </a:t>
            </a:r>
            <a:r>
              <a:rPr lang="sv-SE" dirty="0" err="1" smtClean="0"/>
              <a:t>Purpose</a:t>
            </a:r>
            <a:r>
              <a:rPr lang="sv-SE" dirty="0" smtClean="0"/>
              <a:t> Languages. </a:t>
            </a:r>
          </a:p>
          <a:p>
            <a:r>
              <a:rPr lang="sv-SE" dirty="0" smtClean="0"/>
              <a:t>Har en generell syntax, oberoende av område.</a:t>
            </a:r>
          </a:p>
          <a:p>
            <a:r>
              <a:rPr lang="sv-SE" dirty="0" smtClean="0"/>
              <a:t>Allt går att göra, men det är sällan det enklaste eller snabbaste sättet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Språket är designat utifrån domänen det används i.</a:t>
            </a:r>
          </a:p>
          <a:p>
            <a:r>
              <a:rPr lang="sv-SE" dirty="0" smtClean="0"/>
              <a:t>Går snabbare att utveckla i ett språk som ligger nära problemdomänen</a:t>
            </a:r>
          </a:p>
          <a:p>
            <a:r>
              <a:rPr lang="sv-SE" dirty="0" smtClean="0"/>
              <a:t>Lätt att kommunicera med beställare och användare</a:t>
            </a:r>
          </a:p>
          <a:p>
            <a:r>
              <a:rPr lang="sv-SE" dirty="0" smtClean="0"/>
              <a:t>Koden läsbar även för icke-programmerare</a:t>
            </a:r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10321</TotalTime>
  <Words>912</Words>
  <PresentationFormat>Bildspel på skärmen (4:3)</PresentationFormat>
  <Paragraphs>170</Paragraphs>
  <Slides>56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56</vt:i4>
      </vt:variant>
    </vt:vector>
  </HeadingPairs>
  <TitlesOfParts>
    <vt:vector size="57" baseType="lpstr">
      <vt:lpstr>Office-tema</vt:lpstr>
      <vt:lpstr>Groovy</vt:lpstr>
      <vt:lpstr>Groovy</vt:lpstr>
      <vt:lpstr>Dynamiska språk</vt:lpstr>
      <vt:lpstr>Nackdelar med dynamiska språk</vt:lpstr>
      <vt:lpstr>Fördelar med dynamiska språk</vt:lpstr>
      <vt:lpstr>Closures</vt:lpstr>
      <vt:lpstr>Metaprogrammering</vt:lpstr>
      <vt:lpstr>GPL(General Purpose Languages)</vt:lpstr>
      <vt:lpstr>DSL (Domain Specific Languages)</vt:lpstr>
      <vt:lpstr>DSL</vt:lpstr>
      <vt:lpstr>Extern DSL</vt:lpstr>
      <vt:lpstr>Intern DSL</vt:lpstr>
      <vt:lpstr>DSL i Groovy</vt:lpstr>
      <vt:lpstr>DSL i Grails</vt:lpstr>
      <vt:lpstr>Varför Groovy?</vt:lpstr>
      <vt:lpstr>Fördelar med Groovy</vt:lpstr>
      <vt:lpstr>Enkelt att lära: HelloWorld.java</vt:lpstr>
      <vt:lpstr>HelloWorld.groovy</vt:lpstr>
      <vt:lpstr>Helt kompatibelt med existerande Javaprojekt</vt:lpstr>
      <vt:lpstr>Utökar JDK för att förenkla utveckling</vt:lpstr>
      <vt:lpstr>Läsa fil i Java 1.4</vt:lpstr>
      <vt:lpstr>Läsa fil i Java 5</vt:lpstr>
      <vt:lpstr>Läsa fil i Groovy</vt:lpstr>
      <vt:lpstr>HelloWorld.groovy igen</vt:lpstr>
      <vt:lpstr>Exceptions i java</vt:lpstr>
      <vt:lpstr>Exceptions i Groovy</vt:lpstr>
      <vt:lpstr>Dynamisk/frivillig typning</vt:lpstr>
      <vt:lpstr>Hantera null i Java</vt:lpstr>
      <vt:lpstr>Hantera null i Groovy</vt:lpstr>
      <vt:lpstr>Getters/setters i Java</vt:lpstr>
      <vt:lpstr>Getters/setters i Groovy</vt:lpstr>
      <vt:lpstr>Default konstruktor i Java</vt:lpstr>
      <vt:lpstr>Default konstruktor i Groovy</vt:lpstr>
      <vt:lpstr>Bekvämlighetsmetoder:List</vt:lpstr>
      <vt:lpstr>Bekvämlighetsmetoder:List</vt:lpstr>
      <vt:lpstr>Bekvämlighetsmetoder:Map</vt:lpstr>
      <vt:lpstr>Operator overloading</vt:lpstr>
      <vt:lpstr>Operator overloading</vt:lpstr>
      <vt:lpstr>Groovy truth</vt:lpstr>
      <vt:lpstr>Java: mainmetod med parameter</vt:lpstr>
      <vt:lpstr>Groovy: mainmetod med parameter</vt:lpstr>
      <vt:lpstr>Optional parameters i Java</vt:lpstr>
      <vt:lpstr>Optional parameters i Groovy</vt:lpstr>
      <vt:lpstr>G-Strings</vt:lpstr>
      <vt:lpstr>GStrings (Groovy Strings)</vt:lpstr>
      <vt:lpstr>Regular expressions</vt:lpstr>
      <vt:lpstr>Primitives</vt:lpstr>
      <vt:lpstr>Groovy har stöd för samtliga Java 5-features:</vt:lpstr>
      <vt:lpstr>Java 5 i Groovy</vt:lpstr>
      <vt:lpstr>Closures: fördjupning</vt:lpstr>
      <vt:lpstr>Summera alla jämna tal från 1 till 10</vt:lpstr>
      <vt:lpstr>Multiplicera jämna tal 1 till 10</vt:lpstr>
      <vt:lpstr>Skapa en lista med kvadraten av alla jämna tal 1 till 10</vt:lpstr>
      <vt:lpstr>DRY principle:</vt:lpstr>
      <vt:lpstr>Kan man återanvända loopen?</vt:lpstr>
      <vt:lpstr>Anonyma inre klasser i 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emil.sandin</cp:lastModifiedBy>
  <cp:revision>275</cp:revision>
  <dcterms:modified xsi:type="dcterms:W3CDTF">2008-09-03T12:28:57Z</dcterms:modified>
</cp:coreProperties>
</file>