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2008-08-20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[</a:t>
            </a:r>
            <a:r>
              <a:rPr lang="sv-SE" dirty="0" err="1" smtClean="0"/>
              <a:t>helloWorld</a:t>
            </a:r>
            <a:r>
              <a:rPr lang="sv-SE" dirty="0" smtClean="0"/>
              <a:t>]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PresentationFormat>Bildspel på skärmen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[helloWorld]</vt:lpstr>
      <vt:lpstr>Bild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5</cp:revision>
  <dcterms:modified xsi:type="dcterms:W3CDTF">2008-08-20T09:36:32Z</dcterms:modified>
</cp:coreProperties>
</file>