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9" r:id="rId15"/>
    <p:sldId id="270" r:id="rId16"/>
    <p:sldId id="276" r:id="rId17"/>
    <p:sldId id="275" r:id="rId18"/>
    <p:sldId id="273" r:id="rId19"/>
    <p:sldId id="279" r:id="rId20"/>
    <p:sldId id="257" r:id="rId21"/>
    <p:sldId id="271" r:id="rId22"/>
    <p:sldId id="278" r:id="rId23"/>
    <p:sldId id="277" r:id="rId2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94660"/>
  </p:normalViewPr>
  <p:slideViewPr>
    <p:cSldViewPr>
      <p:cViewPr varScale="1">
        <p:scale>
          <a:sx n="74" d="100"/>
          <a:sy n="74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BD319-C441-4740-BDB2-35E25C52CCE7}" type="datetimeFigureOut">
              <a:rPr lang="sv-SE" smtClean="0"/>
              <a:pPr/>
              <a:t>2008-09-01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F0B53-9592-4779-891F-997228E46E01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i="1" dirty="0" smtClean="0"/>
              <a:t>“…So I've been musing a little while if its time the Java platform had its own </a:t>
            </a:r>
            <a:r>
              <a:rPr lang="en-US" i="1" dirty="0" smtClean="0">
                <a:solidFill>
                  <a:srgbClr val="FF0000"/>
                </a:solidFill>
              </a:rPr>
              <a:t>dynamic language</a:t>
            </a:r>
            <a:r>
              <a:rPr lang="en-US" i="1" dirty="0" smtClean="0"/>
              <a:t> designed from the ground up to </a:t>
            </a:r>
            <a:r>
              <a:rPr lang="en-US" i="1" dirty="0" smtClean="0">
                <a:solidFill>
                  <a:srgbClr val="FF0000"/>
                </a:solidFill>
              </a:rPr>
              <a:t>work real nice with existing [Java] code</a:t>
            </a:r>
            <a:r>
              <a:rPr lang="en-US" i="1" dirty="0" smtClean="0"/>
              <a:t>; creating/extending objects normal Java can use and vice versa. </a:t>
            </a:r>
            <a:r>
              <a:rPr lang="en-US" i="1" dirty="0" smtClean="0">
                <a:solidFill>
                  <a:srgbClr val="FF0000"/>
                </a:solidFill>
              </a:rPr>
              <a:t>Python/</a:t>
            </a:r>
            <a:r>
              <a:rPr lang="en-US" i="1" dirty="0" err="1" smtClean="0">
                <a:solidFill>
                  <a:srgbClr val="FF0000"/>
                </a:solidFill>
              </a:rPr>
              <a:t>Jython's</a:t>
            </a:r>
            <a:r>
              <a:rPr lang="en-US" i="1" dirty="0" smtClean="0">
                <a:solidFill>
                  <a:srgbClr val="FF0000"/>
                </a:solidFill>
              </a:rPr>
              <a:t> a pretty good base - add the nice stuff from Ruby</a:t>
            </a:r>
            <a:r>
              <a:rPr lang="en-US" i="1" dirty="0" smtClean="0"/>
              <a:t> and maybe sprinkle on some </a:t>
            </a:r>
            <a:r>
              <a:rPr lang="en-US" i="1" dirty="0" smtClean="0">
                <a:solidFill>
                  <a:srgbClr val="FF0000"/>
                </a:solidFill>
              </a:rPr>
              <a:t>AOP features</a:t>
            </a:r>
            <a:r>
              <a:rPr lang="en-US" i="1" dirty="0" smtClean="0"/>
              <a:t> and we could have a really </a:t>
            </a:r>
            <a:r>
              <a:rPr lang="en-US" i="1" dirty="0" smtClean="0">
                <a:solidFill>
                  <a:srgbClr val="FF0000"/>
                </a:solidFill>
              </a:rPr>
              <a:t>Groovy</a:t>
            </a:r>
            <a:r>
              <a:rPr lang="en-US" i="1" dirty="0" smtClean="0"/>
              <a:t> new language for scripting Java objects, writing test cases and who knows, even doing real development in it.”</a:t>
            </a:r>
          </a:p>
          <a:p>
            <a:pPr algn="r">
              <a:buNone/>
            </a:pPr>
            <a:r>
              <a:rPr lang="en-US" i="1" dirty="0" smtClean="0"/>
              <a:t>- James Strachan 2003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Extern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Definierar ett helt nytt språk</a:t>
            </a:r>
          </a:p>
          <a:p>
            <a:r>
              <a:rPr lang="sv-SE" dirty="0" smtClean="0"/>
              <a:t>Exempel:</a:t>
            </a:r>
          </a:p>
          <a:p>
            <a:pPr lvl="1"/>
            <a:r>
              <a:rPr lang="sv-SE" dirty="0" smtClean="0"/>
              <a:t>SQL</a:t>
            </a:r>
          </a:p>
          <a:p>
            <a:pPr lvl="1"/>
            <a:r>
              <a:rPr lang="sv-SE" dirty="0" smtClean="0"/>
              <a:t>HTML</a:t>
            </a:r>
          </a:p>
          <a:p>
            <a:pPr lvl="1"/>
            <a:r>
              <a:rPr lang="sv-SE" dirty="0" smtClean="0"/>
              <a:t>ANT</a:t>
            </a:r>
          </a:p>
          <a:p>
            <a:pPr lvl="1"/>
            <a:r>
              <a:rPr lang="sv-SE" dirty="0" smtClean="0"/>
              <a:t>CSS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Intern 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Även interna </a:t>
            </a:r>
            <a:r>
              <a:rPr lang="sv-SE" dirty="0" err="1" smtClean="0"/>
              <a:t>DSL:s</a:t>
            </a:r>
            <a:r>
              <a:rPr lang="sv-SE" dirty="0" smtClean="0"/>
              <a:t> definierar ett nytt språk, men används i befintligt språk.</a:t>
            </a:r>
          </a:p>
          <a:p>
            <a:r>
              <a:rPr lang="sv-SE" dirty="0" smtClean="0"/>
              <a:t>Syntaxen måste följa det underliggande språket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sv-SE" dirty="0" smtClean="0">
                <a:latin typeface="Courier New" pitchFamily="49" charset="0"/>
                <a:cs typeface="Courier New" pitchFamily="49" charset="0"/>
              </a:rPr>
              <a:t>4.days.ago</a:t>
            </a:r>
          </a:p>
          <a:p>
            <a:pPr lvl="1"/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Order.pizza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large</a:t>
            </a:r>
            <a:endParaRPr lang="sv-SE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topping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olives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pepper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, salami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adress "Gamla brogatan 11"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sv-SE" sz="2400" dirty="0" err="1" smtClean="0">
                <a:latin typeface="Courier New" pitchFamily="49" charset="0"/>
                <a:cs typeface="Courier New" pitchFamily="49" charset="0"/>
              </a:rPr>
              <a:t>payment</a:t>
            </a: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 visa, ’1234-1234-1234-1234’</a:t>
            </a:r>
          </a:p>
          <a:p>
            <a:pPr>
              <a:buNone/>
            </a:pPr>
            <a:r>
              <a:rPr lang="sv-SE" sz="24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sv-SE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i </a:t>
            </a:r>
            <a:r>
              <a:rPr lang="sv-SE" dirty="0" err="1" smtClean="0"/>
              <a:t>Grails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smtClean="0"/>
              <a:t>GrailsDomainClass.groovy]</a:t>
            </a:r>
            <a:endParaRPr lang="sv-S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 smtClean="0"/>
              <a:t>Det finns andra dynamiska språk som hanterar allt ovan, vissa bättre än </a:t>
            </a:r>
            <a:r>
              <a:rPr lang="sv-SE" dirty="0" err="1" smtClean="0"/>
              <a:t>Groovy</a:t>
            </a:r>
            <a:endParaRPr lang="sv-SE" dirty="0" smtClean="0"/>
          </a:p>
          <a:p>
            <a:r>
              <a:rPr lang="sv-SE" dirty="0" smtClean="0"/>
              <a:t>Det finns ca 150 språk som kan köras på </a:t>
            </a:r>
            <a:r>
              <a:rPr lang="sv-SE" dirty="0" err="1" smtClean="0"/>
              <a:t>java-plattformen</a:t>
            </a:r>
            <a:endParaRPr lang="sv-SE" dirty="0" smtClean="0"/>
          </a:p>
          <a:p>
            <a:pPr lvl="1"/>
            <a:r>
              <a:rPr lang="sv-SE" dirty="0" smtClean="0"/>
              <a:t>Ruby (</a:t>
            </a:r>
            <a:r>
              <a:rPr lang="sv-SE" dirty="0" err="1" smtClean="0"/>
              <a:t>jRuby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Python</a:t>
            </a:r>
            <a:r>
              <a:rPr lang="sv-SE" dirty="0" smtClean="0"/>
              <a:t> (</a:t>
            </a:r>
            <a:r>
              <a:rPr lang="sv-SE" dirty="0" err="1" smtClean="0"/>
              <a:t>Jython</a:t>
            </a:r>
            <a:r>
              <a:rPr lang="sv-SE" dirty="0" smtClean="0"/>
              <a:t>)</a:t>
            </a:r>
          </a:p>
          <a:p>
            <a:pPr lvl="1"/>
            <a:r>
              <a:rPr lang="sv-SE" dirty="0" err="1" smtClean="0"/>
              <a:t>BeanShell</a:t>
            </a:r>
            <a:endParaRPr lang="sv-SE" dirty="0" smtClean="0"/>
          </a:p>
          <a:p>
            <a:pPr lvl="1"/>
            <a:r>
              <a:rPr lang="sv-SE" dirty="0" smtClean="0"/>
              <a:t>JavaScript</a:t>
            </a:r>
          </a:p>
          <a:p>
            <a:r>
              <a:rPr lang="sv-SE" dirty="0" smtClean="0"/>
              <a:t>Varför </a:t>
            </a:r>
            <a:r>
              <a:rPr lang="sv-SE" dirty="0" err="1" smtClean="0"/>
              <a:t>Groovy</a:t>
            </a:r>
            <a:r>
              <a:rPr lang="sv-SE" dirty="0" smtClean="0"/>
              <a:t>?</a:t>
            </a:r>
          </a:p>
          <a:p>
            <a:pPr lvl="1">
              <a:buNone/>
            </a:pPr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</a:t>
            </a:r>
            <a:r>
              <a:rPr lang="sv-SE" dirty="0" err="1" smtClean="0"/>
              <a:t>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Enkelt att lära för en Javaprogrammerare</a:t>
            </a:r>
          </a:p>
          <a:p>
            <a:r>
              <a:rPr lang="sv-SE" dirty="0" smtClean="0"/>
              <a:t>Helt kompatibelt med existerande Javaprojekt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ÄR Java – kompileras till .</a:t>
            </a:r>
            <a:r>
              <a:rPr lang="sv-SE" dirty="0" err="1" smtClean="0"/>
              <a:t>class-filer</a:t>
            </a:r>
            <a:endParaRPr lang="sv-SE" dirty="0" smtClean="0"/>
          </a:p>
          <a:p>
            <a:r>
              <a:rPr lang="sv-SE" dirty="0" smtClean="0"/>
              <a:t>Dynamiskt</a:t>
            </a:r>
          </a:p>
          <a:p>
            <a:r>
              <a:rPr lang="sv-SE" dirty="0" smtClean="0"/>
              <a:t>Utökar JDK för att förenkla utveckling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Enkelt att lära: </a:t>
            </a:r>
            <a:r>
              <a:rPr lang="sv-SE" dirty="0" err="1" smtClean="0"/>
              <a:t>HelloWorld.java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helloWorld.java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HelloWorld.groovy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helloWorld.groovy</a:t>
            </a:r>
            <a:r>
              <a:rPr lang="sv-SE" dirty="0" smtClean="0"/>
              <a:t>]</a:t>
            </a:r>
          </a:p>
          <a:p>
            <a:endParaRPr lang="sv-S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Helt kompatibelt med existerande Javaprojekt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err="1" smtClean="0"/>
              <a:t>Groovyklasser</a:t>
            </a:r>
            <a:r>
              <a:rPr lang="sv-SE" dirty="0" smtClean="0"/>
              <a:t> kompileras till .</a:t>
            </a:r>
            <a:r>
              <a:rPr lang="sv-SE" dirty="0" err="1" smtClean="0"/>
              <a:t>class-filer</a:t>
            </a:r>
            <a:r>
              <a:rPr lang="sv-SE" dirty="0" smtClean="0"/>
              <a:t> </a:t>
            </a:r>
          </a:p>
          <a:p>
            <a:r>
              <a:rPr lang="sv-SE" dirty="0" smtClean="0"/>
              <a:t>Ett javaprogram vet inte, och bryr sig inte, om en klass är kompilerad från </a:t>
            </a:r>
            <a:r>
              <a:rPr lang="sv-SE" dirty="0" err="1" smtClean="0"/>
              <a:t>Groovy</a:t>
            </a:r>
            <a:r>
              <a:rPr lang="sv-SE" dirty="0" smtClean="0"/>
              <a:t> eller från Java</a:t>
            </a:r>
          </a:p>
          <a:p>
            <a:r>
              <a:rPr lang="sv-SE" dirty="0" smtClean="0"/>
              <a:t>Från en Javaklass kan man använda en </a:t>
            </a:r>
            <a:r>
              <a:rPr lang="sv-SE" dirty="0" err="1" smtClean="0"/>
              <a:t>Groovyklass</a:t>
            </a:r>
            <a:r>
              <a:rPr lang="sv-SE" dirty="0" smtClean="0"/>
              <a:t> precis som vilken kompilerad klass som helst</a:t>
            </a:r>
          </a:p>
          <a:p>
            <a:r>
              <a:rPr lang="sv-SE" dirty="0" smtClean="0"/>
              <a:t>Från en </a:t>
            </a:r>
            <a:r>
              <a:rPr lang="sv-SE" dirty="0" err="1" smtClean="0"/>
              <a:t>Groovyklass</a:t>
            </a:r>
            <a:r>
              <a:rPr lang="sv-SE" dirty="0" smtClean="0"/>
              <a:t> kan man använda en Javaklass på precis samma sätt som man gör från en Javaklass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Shoppingcart</a:t>
            </a:r>
            <a:r>
              <a:rPr lang="sv-SE" dirty="0" smtClean="0"/>
              <a:t> klassdiagram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smtClean="0"/>
              <a:t>Klassdiagram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Historik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smtClean="0"/>
              <a:t>Startades under 2003</a:t>
            </a:r>
          </a:p>
          <a:p>
            <a:r>
              <a:rPr lang="sv-SE" dirty="0" smtClean="0"/>
              <a:t>Lades på is 2004</a:t>
            </a:r>
          </a:p>
          <a:p>
            <a:r>
              <a:rPr lang="sv-SE" dirty="0" smtClean="0"/>
              <a:t>Ny grupp utvecklare tog över strax efter</a:t>
            </a:r>
          </a:p>
          <a:p>
            <a:r>
              <a:rPr lang="sv-SE" dirty="0" err="1" smtClean="0"/>
              <a:t>Groovy</a:t>
            </a:r>
            <a:r>
              <a:rPr lang="sv-SE" dirty="0" smtClean="0"/>
              <a:t> version 1.0 släpptes 2:a Januari 2007</a:t>
            </a:r>
          </a:p>
          <a:p>
            <a:r>
              <a:rPr lang="sv-SE" dirty="0" err="1" smtClean="0"/>
              <a:t>JavaOne</a:t>
            </a:r>
            <a:r>
              <a:rPr lang="sv-SE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Item.groovy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Item.groovy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ShoppingCart.java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ShoppingCart.java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UseShoppingCart.java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UseShoppingCart.java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UseShoppingCart.groovy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[</a:t>
            </a:r>
            <a:r>
              <a:rPr lang="sv-SE" dirty="0" err="1" smtClean="0"/>
              <a:t>UseShoppingCart.groovy</a:t>
            </a:r>
            <a:r>
              <a:rPr lang="sv-SE" dirty="0" smtClean="0"/>
              <a:t>]</a:t>
            </a:r>
            <a:endParaRPr lang="sv-S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programming language is a term used broadly in computer science to describe a class of high level programming languages that </a:t>
            </a:r>
            <a:r>
              <a:rPr lang="en-US" dirty="0" smtClean="0">
                <a:solidFill>
                  <a:srgbClr val="FF0000"/>
                </a:solidFill>
              </a:rPr>
              <a:t>execute at runtime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many common behaviors that other languages might perform during compilation</a:t>
            </a:r>
            <a:r>
              <a:rPr lang="sv-SE" dirty="0" smtClean="0"/>
              <a:t>, </a:t>
            </a:r>
            <a:r>
              <a:rPr lang="sv-SE" dirty="0" err="1" smtClean="0"/>
              <a:t>if</a:t>
            </a:r>
            <a:r>
              <a:rPr lang="sv-SE" dirty="0" smtClean="0"/>
              <a:t> at all.</a:t>
            </a:r>
          </a:p>
          <a:p>
            <a:r>
              <a:rPr lang="sv-SE" dirty="0" smtClean="0"/>
              <a:t>Många, men inte alla, dynamiska språk har dynamisk typning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Nackdelar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Sämre prestanda</a:t>
            </a:r>
          </a:p>
          <a:p>
            <a:r>
              <a:rPr lang="sv-SE" dirty="0" smtClean="0"/>
              <a:t>(Större behov av enhetstester)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Fördelar med dynamiska språk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Istället för att generera kod kan man skapa den när programmet körs</a:t>
            </a:r>
          </a:p>
          <a:p>
            <a:r>
              <a:rPr lang="sv-SE" dirty="0" smtClean="0"/>
              <a:t>Koden blir lättare att ändra</a:t>
            </a:r>
          </a:p>
          <a:p>
            <a:r>
              <a:rPr lang="sv-SE" dirty="0" smtClean="0"/>
              <a:t>Möjlighet att ändra hur språket fungerar</a:t>
            </a:r>
          </a:p>
          <a:p>
            <a:r>
              <a:rPr lang="sv-SE" dirty="0" smtClean="0"/>
              <a:t>Metaprogrammering</a:t>
            </a:r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pPr>
              <a:buNone/>
            </a:pP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Metaprogrammering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Program som ändrar program, inklusive sig själv</a:t>
            </a:r>
          </a:p>
          <a:p>
            <a:r>
              <a:rPr lang="sv-SE" dirty="0" smtClean="0"/>
              <a:t>Skapa klasser och metoder medan programmet körs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mock-objekt</a:t>
            </a:r>
            <a:r>
              <a:rPr lang="sv-SE" dirty="0" smtClean="0"/>
              <a:t> </a:t>
            </a:r>
          </a:p>
          <a:p>
            <a:r>
              <a:rPr lang="sv-SE" dirty="0" smtClean="0"/>
              <a:t>Testa klasser som är tajt kopplade</a:t>
            </a:r>
          </a:p>
          <a:p>
            <a:r>
              <a:rPr lang="sv-SE" dirty="0" smtClean="0"/>
              <a:t>Skapa </a:t>
            </a:r>
            <a:r>
              <a:rPr lang="sv-SE" dirty="0" err="1" smtClean="0"/>
              <a:t>DSL:s</a:t>
            </a:r>
            <a:r>
              <a:rPr lang="sv-SE" dirty="0" smtClean="0"/>
              <a:t>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</a:t>
            </a:r>
            <a:r>
              <a:rPr lang="sv-SE" dirty="0" err="1" smtClean="0"/>
              <a:t>languages</a:t>
            </a:r>
            <a:r>
              <a:rPr lang="sv-SE" dirty="0" smtClean="0"/>
              <a:t>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GPL(General </a:t>
            </a:r>
            <a:r>
              <a:rPr lang="sv-SE" dirty="0" err="1" smtClean="0"/>
              <a:t>Purpose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Java, C, .NET, </a:t>
            </a:r>
            <a:r>
              <a:rPr lang="sv-SE" dirty="0" err="1" smtClean="0"/>
              <a:t>Groovy</a:t>
            </a:r>
            <a:r>
              <a:rPr lang="sv-SE" dirty="0" smtClean="0"/>
              <a:t> och liknande språk kallas GPL, General </a:t>
            </a:r>
            <a:r>
              <a:rPr lang="sv-SE" dirty="0" err="1" smtClean="0"/>
              <a:t>Purpose</a:t>
            </a:r>
            <a:r>
              <a:rPr lang="sv-SE" dirty="0" smtClean="0"/>
              <a:t> Languages. </a:t>
            </a:r>
          </a:p>
          <a:p>
            <a:r>
              <a:rPr lang="sv-SE" dirty="0" smtClean="0"/>
              <a:t>Har en generell syntax, oberoende av område.</a:t>
            </a:r>
          </a:p>
          <a:p>
            <a:r>
              <a:rPr lang="sv-SE" dirty="0" smtClean="0"/>
              <a:t>Allt går att göra, men det är sällan det enklaste eller snabbaste sättet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DSL (</a:t>
            </a:r>
            <a:r>
              <a:rPr lang="sv-SE" dirty="0" err="1" smtClean="0"/>
              <a:t>Domain</a:t>
            </a:r>
            <a:r>
              <a:rPr lang="sv-SE" dirty="0" smtClean="0"/>
              <a:t> </a:t>
            </a:r>
            <a:r>
              <a:rPr lang="sv-SE" dirty="0" err="1" smtClean="0"/>
              <a:t>Specific</a:t>
            </a:r>
            <a:r>
              <a:rPr lang="sv-SE" dirty="0" smtClean="0"/>
              <a:t> Languages)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Språket är designat utifrån domänen det används i.</a:t>
            </a:r>
          </a:p>
          <a:p>
            <a:r>
              <a:rPr lang="sv-SE" dirty="0" smtClean="0"/>
              <a:t>Koden blir lättläst</a:t>
            </a:r>
          </a:p>
          <a:p>
            <a:r>
              <a:rPr lang="sv-SE" dirty="0" smtClean="0"/>
              <a:t>Går snabbare att utveckla i ett språk som ligger nära problemdomänen</a:t>
            </a:r>
          </a:p>
          <a:p>
            <a:r>
              <a:rPr lang="sv-SE" dirty="0" smtClean="0"/>
              <a:t>Lätt att kommunicera med beställare och användare</a:t>
            </a:r>
          </a:p>
          <a:p>
            <a:r>
              <a:rPr lang="sv-SE" dirty="0" smtClean="0"/>
              <a:t>Lätt att skriva enhetstester</a:t>
            </a:r>
          </a:p>
          <a:p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DSL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Två typer:</a:t>
            </a:r>
          </a:p>
          <a:p>
            <a:pPr lvl="1"/>
            <a:r>
              <a:rPr lang="sv-SE" dirty="0" smtClean="0"/>
              <a:t>Intern DSL</a:t>
            </a:r>
          </a:p>
          <a:p>
            <a:pPr lvl="1"/>
            <a:r>
              <a:rPr lang="sv-SE" dirty="0" smtClean="0"/>
              <a:t>Extern DSL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</TotalTime>
  <Words>547</Words>
  <PresentationFormat>Bildspel på skärmen (4:3)</PresentationFormat>
  <Paragraphs>96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23</vt:i4>
      </vt:variant>
    </vt:vector>
  </HeadingPairs>
  <TitlesOfParts>
    <vt:vector size="24" baseType="lpstr">
      <vt:lpstr>Office-tema</vt:lpstr>
      <vt:lpstr>Groovy</vt:lpstr>
      <vt:lpstr>Historik</vt:lpstr>
      <vt:lpstr>Dynamiska språk</vt:lpstr>
      <vt:lpstr>Nackdelar med dynamiska språk</vt:lpstr>
      <vt:lpstr>Fördelar med dynamiska språk</vt:lpstr>
      <vt:lpstr>Metaprogrammering</vt:lpstr>
      <vt:lpstr>GPL(General Purpose Languages)</vt:lpstr>
      <vt:lpstr>DSL (Domain Specific Languages)</vt:lpstr>
      <vt:lpstr>DSL</vt:lpstr>
      <vt:lpstr>Extern DSL</vt:lpstr>
      <vt:lpstr>Intern DSL</vt:lpstr>
      <vt:lpstr>DSL i Groovy</vt:lpstr>
      <vt:lpstr>DSL i Grails</vt:lpstr>
      <vt:lpstr>Varför Groovy?</vt:lpstr>
      <vt:lpstr>Fördelar med Groovy</vt:lpstr>
      <vt:lpstr>Enkelt att lära: HelloWorld.java</vt:lpstr>
      <vt:lpstr>HelloWorld.groovy</vt:lpstr>
      <vt:lpstr>Helt kompatibelt med existerande Javaprojekt</vt:lpstr>
      <vt:lpstr>Shoppingcart klassdiagram</vt:lpstr>
      <vt:lpstr>Item.groovy</vt:lpstr>
      <vt:lpstr>ShoppingCart.java</vt:lpstr>
      <vt:lpstr>UseShoppingCart.java</vt:lpstr>
      <vt:lpstr>UseShoppingCart.groovy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cp:lastModifiedBy>emil.sandin</cp:lastModifiedBy>
  <cp:revision>133</cp:revision>
  <dcterms:modified xsi:type="dcterms:W3CDTF">2008-09-01T08:58:53Z</dcterms:modified>
</cp:coreProperties>
</file>