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6" r:id="rId18"/>
    <p:sldId id="275" r:id="rId19"/>
    <p:sldId id="273" r:id="rId20"/>
    <p:sldId id="305" r:id="rId21"/>
    <p:sldId id="307" r:id="rId22"/>
    <p:sldId id="308" r:id="rId23"/>
    <p:sldId id="309" r:id="rId24"/>
    <p:sldId id="283" r:id="rId25"/>
    <p:sldId id="284" r:id="rId26"/>
    <p:sldId id="285" r:id="rId27"/>
    <p:sldId id="296" r:id="rId28"/>
    <p:sldId id="286" r:id="rId29"/>
    <p:sldId id="287" r:id="rId30"/>
    <p:sldId id="288" r:id="rId31"/>
    <p:sldId id="297" r:id="rId32"/>
    <p:sldId id="291" r:id="rId33"/>
    <p:sldId id="298" r:id="rId34"/>
    <p:sldId id="299" r:id="rId35"/>
    <p:sldId id="300" r:id="rId36"/>
    <p:sldId id="301" r:id="rId37"/>
    <p:sldId id="303" r:id="rId38"/>
    <p:sldId id="304" r:id="rId39"/>
    <p:sldId id="292" r:id="rId40"/>
    <p:sldId id="293" r:id="rId41"/>
    <p:sldId id="294" r:id="rId42"/>
    <p:sldId id="28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derwear" TargetMode="External"/><Relationship Id="rId3" Type="http://schemas.openxmlformats.org/officeDocument/2006/relationships/hyperlink" Target="http://en.wikipedia.org/wiki/Plastic" TargetMode="External"/><Relationship Id="rId7" Type="http://schemas.openxmlformats.org/officeDocument/2006/relationships/hyperlink" Target="http://en.wikipedia.org/wiki/Swimsuit" TargetMode="External"/><Relationship Id="rId2" Type="http://schemas.openxmlformats.org/officeDocument/2006/relationships/hyperlink" Target="http://en.wikipedia.org/wiki/Leat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ip_%28anatomy%29" TargetMode="External"/><Relationship Id="rId5" Type="http://schemas.openxmlformats.org/officeDocument/2006/relationships/hyperlink" Target="http://en.wikipedia.org/wiki/Buttocks" TargetMode="External"/><Relationship Id="rId4" Type="http://schemas.openxmlformats.org/officeDocument/2006/relationships/hyperlink" Target="http://en.wikipedia.org/wiki/Genital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bryr sig inte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Java. Det enda som behövs är </a:t>
            </a:r>
            <a:r>
              <a:rPr lang="sv-SE" dirty="0" err="1" smtClean="0"/>
              <a:t>groovy-all.jar</a:t>
            </a:r>
            <a:r>
              <a:rPr lang="sv-SE" dirty="0" smtClean="0"/>
              <a:t> i </a:t>
            </a:r>
            <a:r>
              <a:rPr lang="sv-SE" dirty="0" err="1" smtClean="0"/>
              <a:t>classpathen</a:t>
            </a:r>
            <a:endParaRPr lang="sv-SE" dirty="0" smtClean="0"/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</a:t>
            </a:r>
            <a:r>
              <a:rPr lang="sv-SE" sz="3200" dirty="0" smtClean="0"/>
              <a:t>läser man </a:t>
            </a:r>
            <a:r>
              <a:rPr lang="sv-SE" sz="3200" dirty="0" smtClean="0"/>
              <a:t>en fil i Java?</a:t>
            </a: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HelloWorld.groovy</a:t>
            </a:r>
            <a:r>
              <a:rPr lang="sv-SE" dirty="0" smtClean="0"/>
              <a:t> igen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smtClean="0"/>
              <a:t>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smtClean="0"/>
              <a:t>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G-Strings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G-string</a:t>
            </a:r>
            <a:r>
              <a:rPr lang="en-US" dirty="0" smtClean="0"/>
              <a:t> (alternatively </a:t>
            </a:r>
            <a:r>
              <a:rPr lang="en-US" b="1" dirty="0" smtClean="0"/>
              <a:t>gee-string</a:t>
            </a:r>
            <a:r>
              <a:rPr lang="en-US" dirty="0" smtClean="0"/>
              <a:t> or </a:t>
            </a:r>
            <a:r>
              <a:rPr lang="en-US" b="1" dirty="0" smtClean="0"/>
              <a:t>gee string</a:t>
            </a:r>
            <a:r>
              <a:rPr lang="en-US" dirty="0" smtClean="0"/>
              <a:t>) is a type of </a:t>
            </a:r>
            <a:r>
              <a:rPr lang="en-US" b="1" dirty="0" smtClean="0"/>
              <a:t>underwear</a:t>
            </a:r>
            <a:r>
              <a:rPr lang="en-US" dirty="0" smtClean="0"/>
              <a:t>, a narrow piece of cloth, </a:t>
            </a:r>
            <a:r>
              <a:rPr lang="en-US" dirty="0" smtClean="0">
                <a:hlinkClick r:id="rId2" tooltip="Leather"/>
              </a:rPr>
              <a:t>leather</a:t>
            </a:r>
            <a:r>
              <a:rPr lang="en-US" dirty="0" smtClean="0"/>
              <a:t>, or </a:t>
            </a:r>
            <a:r>
              <a:rPr lang="en-US" dirty="0" smtClean="0">
                <a:hlinkClick r:id="rId3" tooltip="Plastic"/>
              </a:rPr>
              <a:t>plastic</a:t>
            </a:r>
            <a:r>
              <a:rPr lang="en-US" dirty="0" smtClean="0"/>
              <a:t> that covers or holds the </a:t>
            </a:r>
            <a:r>
              <a:rPr lang="en-US" dirty="0" smtClean="0">
                <a:hlinkClick r:id="rId4" tooltip="Genitals"/>
              </a:rPr>
              <a:t>genitals</a:t>
            </a:r>
            <a:r>
              <a:rPr lang="en-US" dirty="0" smtClean="0"/>
              <a:t>, passes between the </a:t>
            </a:r>
            <a:r>
              <a:rPr lang="en-US" dirty="0" smtClean="0">
                <a:hlinkClick r:id="rId5" tooltip="Buttocks"/>
              </a:rPr>
              <a:t>buttocks</a:t>
            </a:r>
            <a:r>
              <a:rPr lang="en-US" dirty="0" smtClean="0"/>
              <a:t>, and is attached to a band around the </a:t>
            </a:r>
            <a:r>
              <a:rPr lang="en-US" dirty="0" smtClean="0">
                <a:hlinkClick r:id="rId6" tooltip="Hip (anatomy)"/>
              </a:rPr>
              <a:t>hips</a:t>
            </a:r>
            <a:r>
              <a:rPr lang="en-US" dirty="0" smtClean="0"/>
              <a:t>, worn as </a:t>
            </a:r>
            <a:r>
              <a:rPr lang="en-US" dirty="0" smtClean="0">
                <a:hlinkClick r:id="rId7" tooltip="Swimsuit"/>
              </a:rPr>
              <a:t>swimwear</a:t>
            </a:r>
            <a:r>
              <a:rPr lang="en-US" dirty="0" smtClean="0"/>
              <a:t> or </a:t>
            </a:r>
            <a:r>
              <a:rPr lang="en-US" dirty="0" smtClean="0">
                <a:hlinkClick r:id="rId8" tooltip="Underwear"/>
              </a:rPr>
              <a:t>underwear</a:t>
            </a:r>
            <a:r>
              <a:rPr lang="en-US" dirty="0" smtClean="0"/>
              <a:t> by both men and women.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Möjlighet att ändra hur språket fungerar (</a:t>
            </a:r>
            <a:r>
              <a:rPr lang="sv-SE" dirty="0" err="1" smtClean="0"/>
              <a:t>reflection</a:t>
            </a:r>
            <a:r>
              <a:rPr lang="sv-SE" dirty="0" smtClean="0"/>
              <a:t>)</a:t>
            </a:r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</a:t>
            </a:r>
            <a:r>
              <a:rPr lang="sv-SE" dirty="0" smtClean="0"/>
              <a:t>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10344</TotalTime>
  <Words>918</Words>
  <PresentationFormat>Bildspel på skärmen (4:3)</PresentationFormat>
  <Paragraphs>172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57</vt:i4>
      </vt:variant>
    </vt:vector>
  </HeadingPairs>
  <TitlesOfParts>
    <vt:vector size="58" baseType="lpstr">
      <vt:lpstr>Office-tema</vt:lpstr>
      <vt:lpstr>Groovy</vt:lpstr>
      <vt:lpstr>Groovy</vt:lpstr>
      <vt:lpstr>Dynamiska språk</vt:lpstr>
      <vt:lpstr>Nackdelar med dynamiska språk</vt:lpstr>
      <vt:lpstr>Fördelar med dynamiska språk</vt:lpstr>
      <vt:lpstr>Closures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Läsa fil i Groovy</vt:lpstr>
      <vt:lpstr>HelloWorld.groovy igen</vt:lpstr>
      <vt:lpstr>Exceptions i java</vt:lpstr>
      <vt:lpstr>Exceptions i Groovy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G-Strings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279</cp:revision>
  <dcterms:modified xsi:type="dcterms:W3CDTF">2008-09-03T12:52:20Z</dcterms:modified>
</cp:coreProperties>
</file>