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56" r:id="rId6"/>
    <p:sldId id="259" r:id="rId7"/>
    <p:sldId id="257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2008-08-22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</a:t>
            </a:r>
            <a:r>
              <a:rPr lang="en-US" i="1" dirty="0" smtClean="0"/>
              <a:t>I've been musing a little while if its time the Java platform had its own dynamic language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</a:t>
            </a:r>
            <a:r>
              <a:rPr lang="en-US" i="1" dirty="0" smtClean="0"/>
              <a:t>.”</a:t>
            </a:r>
          </a:p>
          <a:p>
            <a:pPr algn="r">
              <a:buNone/>
            </a:pPr>
            <a:r>
              <a:rPr lang="en-US" i="1" dirty="0" smtClean="0"/>
              <a:t>- James </a:t>
            </a:r>
            <a:r>
              <a:rPr lang="en-US" i="1" dirty="0" smtClean="0"/>
              <a:t>Strachan 2003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Projektet lades på is 2004</a:t>
            </a:r>
          </a:p>
          <a:p>
            <a:r>
              <a:rPr lang="sv-SE" dirty="0" smtClean="0"/>
              <a:t>Ny grupp utvecklare tog över strax efter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generera kod kan man skapa den när programmet körs</a:t>
            </a:r>
          </a:p>
          <a:p>
            <a:r>
              <a:rPr lang="sv-SE" dirty="0" smtClean="0"/>
              <a:t>Koden blir lättare att ändra</a:t>
            </a:r>
          </a:p>
          <a:p>
            <a:r>
              <a:rPr lang="sv-SE" dirty="0" smtClean="0"/>
              <a:t>Möjlighet att ändra hur språket fungerar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Kräver testning</a:t>
            </a:r>
          </a:p>
          <a:p>
            <a:r>
              <a:rPr lang="sv-SE" dirty="0" smtClean="0"/>
              <a:t>Risk att </a:t>
            </a:r>
            <a:r>
              <a:rPr lang="sv-SE" smtClean="0"/>
              <a:t>någon skriver </a:t>
            </a:r>
            <a:r>
              <a:rPr lang="sv-SE" dirty="0" smtClean="0"/>
              <a:t>”oläslig” kod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rubrik som inte ska bytas, sida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helloWorld.java]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170</Words>
  <PresentationFormat>Bildspel på skärmen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Groovy</vt:lpstr>
      <vt:lpstr>Historik</vt:lpstr>
      <vt:lpstr>Fördelar med dynamiska språk</vt:lpstr>
      <vt:lpstr>Nackdelar med dynamiska språk</vt:lpstr>
      <vt:lpstr>[helloWorld.groovy]</vt:lpstr>
      <vt:lpstr>Bild 6</vt:lpstr>
      <vt:lpstr>En rubrik som inte ska bytas, sida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28</cp:revision>
  <dcterms:modified xsi:type="dcterms:W3CDTF">2008-08-22T12:37:39Z</dcterms:modified>
</cp:coreProperties>
</file>