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6" r:id="rId18"/>
    <p:sldId id="275" r:id="rId19"/>
    <p:sldId id="273" r:id="rId20"/>
    <p:sldId id="283" r:id="rId21"/>
    <p:sldId id="284" r:id="rId22"/>
    <p:sldId id="285" r:id="rId23"/>
    <p:sldId id="286" r:id="rId24"/>
    <p:sldId id="287" r:id="rId25"/>
    <p:sldId id="288" r:id="rId26"/>
    <p:sldId id="295" r:id="rId27"/>
    <p:sldId id="291" r:id="rId28"/>
    <p:sldId id="294" r:id="rId29"/>
    <p:sldId id="292" r:id="rId30"/>
    <p:sldId id="293" r:id="rId31"/>
    <p:sldId id="289" r:id="rId32"/>
    <p:sldId id="290" r:id="rId3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</a:t>
            </a:r>
            <a:r>
              <a:rPr lang="sv-SE" dirty="0" smtClean="0"/>
              <a:t>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</a:t>
            </a:r>
            <a:r>
              <a:rPr lang="sv-SE" dirty="0" smtClean="0"/>
              <a:t>bryr </a:t>
            </a:r>
            <a:r>
              <a:rPr lang="sv-SE" dirty="0" smtClean="0"/>
              <a:t>sig </a:t>
            </a:r>
            <a:r>
              <a:rPr lang="sv-SE" dirty="0" smtClean="0"/>
              <a:t>inte om </a:t>
            </a:r>
            <a:r>
              <a:rPr lang="sv-SE" dirty="0" smtClean="0"/>
              <a:t>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</a:t>
            </a:r>
            <a:r>
              <a:rPr lang="sv-SE" dirty="0" smtClean="0"/>
              <a:t>Java. Det enda som behövs är </a:t>
            </a:r>
            <a:r>
              <a:rPr lang="sv-SE" dirty="0" err="1" smtClean="0"/>
              <a:t>groovy-all.jar</a:t>
            </a:r>
            <a:r>
              <a:rPr lang="sv-SE" dirty="0" smtClean="0"/>
              <a:t> i </a:t>
            </a:r>
            <a:r>
              <a:rPr lang="sv-SE" dirty="0" err="1" smtClean="0"/>
              <a:t>classpathen</a:t>
            </a:r>
            <a:endParaRPr lang="sv-SE" dirty="0" smtClean="0"/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</a:t>
            </a:r>
            <a:r>
              <a:rPr lang="sv-SE" dirty="0" smtClean="0"/>
              <a:t>2004</a:t>
            </a:r>
            <a:endParaRPr lang="sv-SE" dirty="0" smtClean="0"/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</a:t>
            </a:r>
            <a:r>
              <a:rPr lang="sv-SE" dirty="0" smtClean="0"/>
              <a:t>utveckling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Enkelt att slippa </a:t>
            </a:r>
            <a:r>
              <a:rPr lang="sv-SE" dirty="0" err="1" smtClean="0"/>
              <a:t>NullPointerExceptions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Enkelt att slippa </a:t>
            </a:r>
            <a:r>
              <a:rPr lang="sv-SE" dirty="0" err="1" smtClean="0"/>
              <a:t>NullPointerExceptions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Slipp generera getters/setters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</a:t>
            </a:r>
            <a:r>
              <a:rPr lang="sv-SE" dirty="0" err="1" smtClean="0"/>
              <a:t>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räcker oftast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</a:t>
            </a:r>
            <a:r>
              <a:rPr lang="sv-SE" dirty="0" err="1" smtClean="0"/>
              <a:t>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</a:t>
            </a:r>
            <a:r>
              <a:rPr lang="sv-SE" dirty="0" smtClean="0"/>
              <a:t>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  <a:endParaRPr lang="sv-SE" dirty="0" smtClean="0"/>
          </a:p>
          <a:p>
            <a:r>
              <a:rPr lang="sv-SE" dirty="0" smtClean="0"/>
              <a:t>Möjlighet att ändra hur språket </a:t>
            </a:r>
            <a:r>
              <a:rPr lang="sv-SE" dirty="0" smtClean="0"/>
              <a:t>fungerar (</a:t>
            </a:r>
            <a:r>
              <a:rPr lang="sv-SE" dirty="0" err="1" smtClean="0"/>
              <a:t>reflection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  <a:endParaRPr lang="sv-SE" dirty="0" smtClean="0"/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</a:t>
            </a:r>
            <a:r>
              <a:rPr lang="sv-SE" dirty="0" smtClean="0"/>
              <a:t>Ruby</a:t>
            </a:r>
            <a:r>
              <a:rPr lang="sv-SE" dirty="0" smtClean="0"/>
              <a:t>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</a:t>
            </a:r>
            <a:r>
              <a:rPr lang="sv-SE" dirty="0" smtClean="0"/>
              <a:t>snabbare att utveckla i ett språk som ligger nära problemdomänen</a:t>
            </a:r>
          </a:p>
          <a:p>
            <a:r>
              <a:rPr lang="sv-SE" dirty="0" smtClean="0"/>
              <a:t>Lätt att kommunicera med beställare och </a:t>
            </a:r>
            <a:r>
              <a:rPr lang="sv-SE" dirty="0" smtClean="0"/>
              <a:t>användare</a:t>
            </a:r>
            <a:endParaRPr lang="sv-SE" dirty="0" smtClean="0"/>
          </a:p>
          <a:p>
            <a:r>
              <a:rPr lang="sv-SE" dirty="0" smtClean="0"/>
              <a:t>Koden läsbar även för icke-programmerare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8736</TotalTime>
  <Words>636</Words>
  <PresentationFormat>Bildspel på skärmen (4:3)</PresentationFormat>
  <Paragraphs>114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3" baseType="lpstr">
      <vt:lpstr>Office-tema</vt:lpstr>
      <vt:lpstr>Groovy</vt:lpstr>
      <vt:lpstr>Groovy</vt:lpstr>
      <vt:lpstr>Dynamiska språk</vt:lpstr>
      <vt:lpstr>Nackdelar med dynamiska språk</vt:lpstr>
      <vt:lpstr>Fördelar med dynamiska språk</vt:lpstr>
      <vt:lpstr>Closures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Exceptions</vt:lpstr>
      <vt:lpstr>Exceptions</vt:lpstr>
      <vt:lpstr>Enkelt att slippa NullPointerExceptions</vt:lpstr>
      <vt:lpstr>Enkelt att slippa NullPointerExceptions</vt:lpstr>
      <vt:lpstr>Slipp generera getters/setters</vt:lpstr>
      <vt:lpstr>Operator overloading</vt:lpstr>
      <vt:lpstr>Default konstruktor räcker oftast</vt:lpstr>
      <vt:lpstr>Groovy truth</vt:lpstr>
      <vt:lpstr>Groovy truth</vt:lpstr>
      <vt:lpstr>Groovy truth</vt:lpstr>
      <vt:lpstr>Optional parameters</vt:lpstr>
      <vt:lpstr>Optional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186</cp:revision>
  <dcterms:modified xsi:type="dcterms:W3CDTF">2008-09-02T09:08:33Z</dcterms:modified>
</cp:coreProperties>
</file>