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82"/>
  </p:notesMasterIdLst>
  <p:handoutMasterIdLst>
    <p:handoutMasterId r:id="rId83"/>
  </p:handoutMasterIdLst>
  <p:sldIdLst>
    <p:sldId id="268" r:id="rId2"/>
    <p:sldId id="338" r:id="rId3"/>
    <p:sldId id="370" r:id="rId4"/>
    <p:sldId id="371" r:id="rId5"/>
    <p:sldId id="372" r:id="rId6"/>
    <p:sldId id="373" r:id="rId7"/>
    <p:sldId id="269" r:id="rId8"/>
    <p:sldId id="374" r:id="rId9"/>
    <p:sldId id="339" r:id="rId10"/>
    <p:sldId id="340" r:id="rId11"/>
    <p:sldId id="341" r:id="rId12"/>
    <p:sldId id="342" r:id="rId13"/>
    <p:sldId id="343" r:id="rId14"/>
    <p:sldId id="270" r:id="rId15"/>
    <p:sldId id="271" r:id="rId16"/>
    <p:sldId id="272" r:id="rId17"/>
    <p:sldId id="273" r:id="rId18"/>
    <p:sldId id="274" r:id="rId19"/>
    <p:sldId id="275" r:id="rId20"/>
    <p:sldId id="344" r:id="rId21"/>
    <p:sldId id="345" r:id="rId22"/>
    <p:sldId id="276" r:id="rId23"/>
    <p:sldId id="369" r:id="rId24"/>
    <p:sldId id="346" r:id="rId25"/>
    <p:sldId id="347" r:id="rId26"/>
    <p:sldId id="348" r:id="rId27"/>
    <p:sldId id="277" r:id="rId28"/>
    <p:sldId id="368" r:id="rId29"/>
    <p:sldId id="349" r:id="rId30"/>
    <p:sldId id="350" r:id="rId31"/>
    <p:sldId id="278" r:id="rId32"/>
    <p:sldId id="279" r:id="rId33"/>
    <p:sldId id="367" r:id="rId34"/>
    <p:sldId id="351" r:id="rId35"/>
    <p:sldId id="352" r:id="rId36"/>
    <p:sldId id="328" r:id="rId37"/>
    <p:sldId id="282" r:id="rId38"/>
    <p:sldId id="283" r:id="rId39"/>
    <p:sldId id="375" r:id="rId40"/>
    <p:sldId id="353" r:id="rId41"/>
    <p:sldId id="286" r:id="rId42"/>
    <p:sldId id="366" r:id="rId43"/>
    <p:sldId id="354" r:id="rId44"/>
    <p:sldId id="355" r:id="rId45"/>
    <p:sldId id="289" r:id="rId46"/>
    <p:sldId id="330" r:id="rId47"/>
    <p:sldId id="331" r:id="rId48"/>
    <p:sldId id="291" r:id="rId49"/>
    <p:sldId id="292" r:id="rId50"/>
    <p:sldId id="332" r:id="rId51"/>
    <p:sldId id="293" r:id="rId52"/>
    <p:sldId id="333" r:id="rId53"/>
    <p:sldId id="365" r:id="rId54"/>
    <p:sldId id="356" r:id="rId55"/>
    <p:sldId id="357" r:id="rId56"/>
    <p:sldId id="304" r:id="rId57"/>
    <p:sldId id="306" r:id="rId58"/>
    <p:sldId id="307" r:id="rId59"/>
    <p:sldId id="308" r:id="rId60"/>
    <p:sldId id="318" r:id="rId61"/>
    <p:sldId id="364" r:id="rId62"/>
    <p:sldId id="358" r:id="rId63"/>
    <p:sldId id="359" r:id="rId64"/>
    <p:sldId id="360" r:id="rId65"/>
    <p:sldId id="361" r:id="rId66"/>
    <p:sldId id="362" r:id="rId67"/>
    <p:sldId id="363" r:id="rId68"/>
    <p:sldId id="336" r:id="rId69"/>
    <p:sldId id="378" r:id="rId70"/>
    <p:sldId id="379" r:id="rId71"/>
    <p:sldId id="380" r:id="rId72"/>
    <p:sldId id="381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2870" autoAdjust="0"/>
  </p:normalViewPr>
  <p:slideViewPr>
    <p:cSldViewPr snapToGrid="0">
      <p:cViewPr varScale="1">
        <p:scale>
          <a:sx n="73" d="100"/>
          <a:sy n="73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Jax</a:t>
            </a:r>
            <a:r>
              <a:rPr lang="sv-SE" dirty="0" smtClean="0"/>
              <a:t> innovation Awards 2007: förstapris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  <a:p>
            <a:r>
              <a:rPr lang="sv-SE" dirty="0" smtClean="0"/>
              <a:t>Kompatibelt med Java-kod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Jax</a:t>
            </a:r>
            <a:r>
              <a:rPr lang="sv-SE" dirty="0" smtClean="0"/>
              <a:t> innovation Awards 2007: förstapris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7"/>
            <a:ext cx="4429646" cy="3596113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3630" y="2082778"/>
            <a:ext cx="2381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1576251" y="4466771"/>
          <a:ext cx="52948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406"/>
                <a:gridCol w="264740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Dynamiska Språk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Statiska språk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Människoprestanda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Maskinprestanda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välja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i="1" dirty="0" smtClean="0"/>
              <a:t>är</a:t>
            </a:r>
            <a:r>
              <a:rPr lang="sv-SE" dirty="0" smtClean="0"/>
              <a:t>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Skriv ett javaprogram som läser en textfil (</a:t>
            </a:r>
            <a:r>
              <a:rPr lang="sv-SE" sz="3200" dirty="0" err="1" smtClean="0"/>
              <a:t>tex</a:t>
            </a:r>
            <a:r>
              <a:rPr lang="sv-SE" sz="3200" dirty="0" smtClean="0"/>
              <a:t> C:/text.txt) och skriver ut all text på skärmen.</a:t>
            </a:r>
          </a:p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4818" y="3492739"/>
            <a:ext cx="3919182" cy="261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helt kompatibelt med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r>
              <a:rPr lang="sv-SE" sz="3200" dirty="0" smtClean="0"/>
              <a:t>Bekvämlighetsmetoder på </a:t>
            </a:r>
            <a:r>
              <a:rPr lang="sv-SE" sz="3200" dirty="0" err="1" smtClean="0"/>
              <a:t>Map:s</a:t>
            </a:r>
            <a:endParaRPr lang="sv-SE" sz="3200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(av alla) finesser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3200" dirty="0" smtClean="0"/>
              <a:t>Bekvämlighetsmetoder på listor </a:t>
            </a:r>
          </a:p>
          <a:p>
            <a:r>
              <a:rPr lang="sv-SE" sz="3200" dirty="0" smtClean="0"/>
              <a:t>Bekvämlighetsmetoder på </a:t>
            </a:r>
            <a:r>
              <a:rPr lang="sv-SE" sz="3200" dirty="0" err="1" smtClean="0"/>
              <a:t>Map:s</a:t>
            </a:r>
            <a:endParaRPr lang="sv-SE" sz="3200" dirty="0" smtClean="0"/>
          </a:p>
          <a:p>
            <a:r>
              <a:rPr lang="sv-SE" sz="3200" dirty="0" smtClean="0"/>
              <a:t>Operator </a:t>
            </a:r>
            <a:r>
              <a:rPr lang="sv-SE" sz="3200" dirty="0" err="1" smtClean="0"/>
              <a:t>overloading</a:t>
            </a:r>
            <a:endParaRPr lang="sv-SE" sz="3200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r>
              <a:rPr lang="sv-SE" dirty="0" smtClean="0"/>
              <a:t>Allmänt om dynamiska språk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helt kompatibelt med Java</a:t>
            </a:r>
          </a:p>
          <a:p>
            <a:r>
              <a:rPr lang="sv-SE" dirty="0" smtClean="0"/>
              <a:t>Lite </a:t>
            </a:r>
            <a:r>
              <a:rPr lang="sv-SE" dirty="0" err="1" smtClean="0"/>
              <a:t>Groovy-finesser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endParaRPr lang="sv-SE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1"/>
            <a:ext cx="7543800" cy="1361984"/>
          </a:xfrm>
        </p:spPr>
        <p:txBody>
          <a:bodyPr>
            <a:normAutofit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4743"/>
            <a:ext cx="8229600" cy="3997243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är ett dynamiskt språk med fokus på att utvecklingen ska gå snabbt och smidigt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är ett dynamiskt språk med fokus på att utvecklingen ska gå snabbt och smidigt</a:t>
            </a:r>
          </a:p>
          <a:p>
            <a:r>
              <a:rPr lang="sv-SE" dirty="0" smtClean="0"/>
              <a:t>Helt </a:t>
            </a:r>
            <a:r>
              <a:rPr lang="sv-SE" dirty="0" smtClean="0"/>
              <a:t>kompatibelt med </a:t>
            </a:r>
            <a:r>
              <a:rPr lang="sv-SE" dirty="0" smtClean="0"/>
              <a:t>Java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är ett dynamiskt språk med fokus på att utvecklingen ska gå snabbt och smidigt</a:t>
            </a:r>
          </a:p>
          <a:p>
            <a:r>
              <a:rPr lang="sv-SE" dirty="0" smtClean="0"/>
              <a:t>Helt </a:t>
            </a:r>
            <a:r>
              <a:rPr lang="sv-SE" dirty="0" smtClean="0"/>
              <a:t>kompatibelt med Java</a:t>
            </a:r>
          </a:p>
          <a:p>
            <a:r>
              <a:rPr lang="sv-SE" dirty="0" smtClean="0"/>
              <a:t>Programmering </a:t>
            </a:r>
            <a:r>
              <a:rPr lang="sv-SE" dirty="0" smtClean="0"/>
              <a:t>i </a:t>
            </a:r>
            <a:r>
              <a:rPr lang="sv-SE" dirty="0" err="1" smtClean="0"/>
              <a:t>Groovy</a:t>
            </a:r>
            <a:r>
              <a:rPr lang="sv-SE" dirty="0" smtClean="0"/>
              <a:t> är (nästan) kul!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1211" y="3605666"/>
            <a:ext cx="2876957" cy="248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är ett dynamiskt språk med fokus på att utvecklingen ska gå snabbt och smidigt</a:t>
            </a:r>
          </a:p>
          <a:p>
            <a:r>
              <a:rPr lang="sv-SE" dirty="0" smtClean="0"/>
              <a:t>Helt </a:t>
            </a:r>
            <a:r>
              <a:rPr lang="sv-SE" dirty="0" smtClean="0"/>
              <a:t>kompatibelt med Java</a:t>
            </a:r>
          </a:p>
          <a:p>
            <a:r>
              <a:rPr lang="sv-SE" dirty="0" smtClean="0"/>
              <a:t>Programmering </a:t>
            </a:r>
            <a:r>
              <a:rPr lang="sv-SE" dirty="0" smtClean="0"/>
              <a:t>i </a:t>
            </a:r>
            <a:r>
              <a:rPr lang="sv-SE" dirty="0" err="1" smtClean="0"/>
              <a:t>Groovy</a:t>
            </a:r>
            <a:r>
              <a:rPr lang="sv-SE" dirty="0" smtClean="0"/>
              <a:t> är (nästan) kul!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1211" y="3605666"/>
            <a:ext cx="2876957" cy="248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programmeringsspråk</a:t>
            </a:r>
          </a:p>
          <a:p>
            <a:r>
              <a:rPr lang="sv-SE" dirty="0" smtClean="0"/>
              <a:t>Körs på </a:t>
            </a:r>
            <a:r>
              <a:rPr lang="sv-SE" dirty="0" err="1" smtClean="0"/>
              <a:t>Java-platformen</a:t>
            </a:r>
            <a:endParaRPr lang="sv-S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23267</TotalTime>
  <Words>998</Words>
  <Application>Microsoft PowerPoint</Application>
  <PresentationFormat>Bildspel på skärmen (4:3)</PresentationFormat>
  <Paragraphs>220</Paragraphs>
  <Slides>80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80</vt:i4>
      </vt:variant>
    </vt:vector>
  </HeadingPairs>
  <TitlesOfParts>
    <vt:vector size="81" baseType="lpstr">
      <vt:lpstr>Nätverk</vt:lpstr>
      <vt:lpstr>Bild 1</vt:lpstr>
      <vt:lpstr>Innehåll</vt:lpstr>
      <vt:lpstr>Innehåll</vt:lpstr>
      <vt:lpstr>Innehåll</vt:lpstr>
      <vt:lpstr>Innehåll</vt:lpstr>
      <vt:lpstr>Innehåll</vt:lpstr>
      <vt:lpstr>Vad är Groovy?</vt:lpstr>
      <vt:lpstr>Bild 8</vt:lpstr>
      <vt:lpstr>Bild 9</vt:lpstr>
      <vt:lpstr>Bild 10</vt:lpstr>
      <vt:lpstr>Bild 11</vt:lpstr>
      <vt:lpstr>Bild 12</vt:lpstr>
      <vt:lpstr>Bild 13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Nackdelar med dynamiska språk</vt:lpstr>
      <vt:lpstr>Nackdelar med dynamiska språk</vt:lpstr>
      <vt:lpstr>Fördelar med dynamiska språk</vt:lpstr>
      <vt:lpstr>Fördelar med dynamiska språk</vt:lpstr>
      <vt:lpstr>Fördelar med dynamiska språk</vt:lpstr>
      <vt:lpstr>Fördelar med dynamiska språk</vt:lpstr>
      <vt:lpstr>Fördelar med dynamiska språk</vt:lpstr>
      <vt:lpstr>Closures</vt:lpstr>
      <vt:lpstr>Closures</vt:lpstr>
      <vt:lpstr>Closures</vt:lpstr>
      <vt:lpstr>Closures</vt:lpstr>
      <vt:lpstr>Exempel på closures</vt:lpstr>
      <vt:lpstr>Metaprogrammering</vt:lpstr>
      <vt:lpstr>Metaprogrammering</vt:lpstr>
      <vt:lpstr>Metaprogrammering</vt:lpstr>
      <vt:lpstr>Metaprogrammering</vt:lpstr>
      <vt:lpstr>Ändra hur språket fungerar</vt:lpstr>
      <vt:lpstr>DSL i Groovy</vt:lpstr>
      <vt:lpstr>DSL i Groovy</vt:lpstr>
      <vt:lpstr>Bild 39</vt:lpstr>
      <vt:lpstr>Varför Groovy?</vt:lpstr>
      <vt:lpstr>Fördelar med Groovy</vt:lpstr>
      <vt:lpstr>Fördelar med Groovy</vt:lpstr>
      <vt:lpstr>Fördelar med Groovy</vt:lpstr>
      <vt:lpstr>Fördelar med Groovy</vt:lpstr>
      <vt:lpstr>Helt kompatibelt med existerande Javaprojekt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Några (av alla) finesser</vt:lpstr>
      <vt:lpstr>Några (av alla) finesser</vt:lpstr>
      <vt:lpstr>Några (av alla) finesser</vt:lpstr>
      <vt:lpstr>Några (av alla) finesser</vt:lpstr>
      <vt:lpstr>Bekvämlighetsmetoder:List</vt:lpstr>
      <vt:lpstr>Bekvämlighetsmetoder:Map</vt:lpstr>
      <vt:lpstr>Operator overloading</vt:lpstr>
      <vt:lpstr>Operator overloading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Groovy har stöd för samtliga Java 5-features:</vt:lpstr>
      <vt:lpstr>Sammanfattning</vt:lpstr>
      <vt:lpstr>Sammanfattning</vt:lpstr>
      <vt:lpstr>Sammanfattning</vt:lpstr>
      <vt:lpstr>Sammanfattning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479</cp:revision>
  <dcterms:created xsi:type="dcterms:W3CDTF">2002-10-10T08:33:31Z</dcterms:created>
  <dcterms:modified xsi:type="dcterms:W3CDTF">2008-10-08T15:20:38Z</dcterms:modified>
</cp:coreProperties>
</file>