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325" r:id="rId4"/>
    <p:sldId id="328" r:id="rId5"/>
    <p:sldId id="326" r:id="rId6"/>
    <p:sldId id="327" r:id="rId7"/>
    <p:sldId id="260" r:id="rId8"/>
    <p:sldId id="272" r:id="rId9"/>
    <p:sldId id="261" r:id="rId10"/>
    <p:sldId id="282" r:id="rId11"/>
    <p:sldId id="329" r:id="rId12"/>
    <p:sldId id="262" r:id="rId13"/>
    <p:sldId id="263" r:id="rId14"/>
    <p:sldId id="264" r:id="rId15"/>
    <p:sldId id="268" r:id="rId16"/>
    <p:sldId id="330" r:id="rId17"/>
    <p:sldId id="280" r:id="rId18"/>
    <p:sldId id="269" r:id="rId19"/>
    <p:sldId id="270" r:id="rId20"/>
    <p:sldId id="276" r:id="rId21"/>
    <p:sldId id="275" r:id="rId22"/>
    <p:sldId id="273" r:id="rId23"/>
    <p:sldId id="305" r:id="rId24"/>
    <p:sldId id="307" r:id="rId25"/>
    <p:sldId id="308" r:id="rId26"/>
    <p:sldId id="309" r:id="rId27"/>
    <p:sldId id="284" r:id="rId28"/>
    <p:sldId id="285" r:id="rId29"/>
    <p:sldId id="331" r:id="rId30"/>
    <p:sldId id="296" r:id="rId31"/>
    <p:sldId id="286" r:id="rId32"/>
    <p:sldId id="287" r:id="rId33"/>
    <p:sldId id="288" r:id="rId34"/>
    <p:sldId id="297" r:id="rId35"/>
    <p:sldId id="291" r:id="rId36"/>
    <p:sldId id="298" r:id="rId37"/>
    <p:sldId id="299" r:id="rId38"/>
    <p:sldId id="300" r:id="rId39"/>
    <p:sldId id="301" r:id="rId40"/>
    <p:sldId id="303" r:id="rId41"/>
    <p:sldId id="304" r:id="rId42"/>
    <p:sldId id="292" r:id="rId43"/>
    <p:sldId id="293" r:id="rId44"/>
    <p:sldId id="294" r:id="rId45"/>
    <p:sldId id="28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7" name="Underrubrik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30" name="Platshållare fö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19" name="Platshållare för sidfo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Platshållare för bild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klippt och rundat hör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ätvinklig triangel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10" name="Frihandsfigu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ihandsfigu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andsfigu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ihandsfigu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tshållare för rubrik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0" name="Platshållare för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2008-09-04</a:t>
            </a:fld>
            <a:endParaRPr lang="sv-SE"/>
          </a:p>
        </p:txBody>
      </p:sp>
      <p:sp>
        <p:nvSpPr>
          <p:cNvPr id="22" name="Platshållare för sidfo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2" name="Grup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ihandsfigu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ihandsfigu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nderwear" TargetMode="External"/><Relationship Id="rId3" Type="http://schemas.openxmlformats.org/officeDocument/2006/relationships/hyperlink" Target="http://en.wikipedia.org/wiki/Plastic" TargetMode="External"/><Relationship Id="rId7" Type="http://schemas.openxmlformats.org/officeDocument/2006/relationships/hyperlink" Target="http://en.wikipedia.org/wiki/Swimsuit" TargetMode="External"/><Relationship Id="rId2" Type="http://schemas.openxmlformats.org/officeDocument/2006/relationships/hyperlink" Target="http://en.wikipedia.org/wiki/Leat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ip_(anatomy)" TargetMode="External"/><Relationship Id="rId5" Type="http://schemas.openxmlformats.org/officeDocument/2006/relationships/hyperlink" Target="http://en.wikipedia.org/wiki/Buttocks" TargetMode="External"/><Relationship Id="rId4" Type="http://schemas.openxmlformats.org/officeDocument/2006/relationships/hyperlink" Target="http://en.wikipedia.org/wiki/Genital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Vem som än får kodblocket skickat till sig kan exekvera det, när som helst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Koden läsbar även för icke-programmerare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 Java-plattformen</a:t>
            </a:r>
          </a:p>
          <a:p>
            <a:pPr lvl="1"/>
            <a:r>
              <a:rPr lang="sv-SE" dirty="0" smtClean="0"/>
              <a:t>Java</a:t>
            </a:r>
            <a:endParaRPr lang="sv-SE" dirty="0" smtClean="0"/>
          </a:p>
          <a:p>
            <a:pPr lvl="1"/>
            <a:r>
              <a:rPr lang="sv-SE" dirty="0" smtClean="0"/>
              <a:t>Ruby </a:t>
            </a:r>
            <a:r>
              <a:rPr lang="sv-SE" dirty="0" smtClean="0"/>
              <a:t>(</a:t>
            </a:r>
            <a:r>
              <a:rPr lang="sv-SE" dirty="0" err="1" smtClean="0"/>
              <a:t>J</a:t>
            </a:r>
            <a:r>
              <a:rPr lang="sv-SE" dirty="0" err="1" smtClean="0"/>
              <a:t>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211" y="1935163"/>
            <a:ext cx="6555578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Utmaning: 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 it walks like a duck and quacks like a duck, </a:t>
            </a:r>
            <a:r>
              <a:rPr lang="en-US" i="1" dirty="0" smtClean="0"/>
              <a:t>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en </a:t>
            </a:r>
            <a:r>
              <a:rPr lang="en-US" dirty="0" err="1" smtClean="0"/>
              <a:t>anka</a:t>
            </a:r>
            <a:r>
              <a:rPr lang="en-US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  <a:r>
              <a:rPr lang="sv-SE" sz="3200" dirty="0" smtClean="0"/>
              <a:t>[Bild på en funderande person]</a:t>
            </a: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G-Strings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G-string</a:t>
            </a:r>
            <a:r>
              <a:rPr lang="en-US" dirty="0" smtClean="0"/>
              <a:t> (alternatively </a:t>
            </a:r>
            <a:r>
              <a:rPr lang="en-US" b="1" dirty="0" smtClean="0"/>
              <a:t>gee-string</a:t>
            </a:r>
            <a:r>
              <a:rPr lang="en-US" dirty="0" smtClean="0"/>
              <a:t> or </a:t>
            </a:r>
            <a:r>
              <a:rPr lang="en-US" b="1" dirty="0" smtClean="0"/>
              <a:t>gee string</a:t>
            </a:r>
            <a:r>
              <a:rPr lang="en-US" dirty="0" smtClean="0"/>
              <a:t>) is a type of </a:t>
            </a:r>
            <a:r>
              <a:rPr lang="en-US" b="1" dirty="0" smtClean="0"/>
              <a:t>underwear</a:t>
            </a:r>
            <a:r>
              <a:rPr lang="en-US" dirty="0" smtClean="0"/>
              <a:t>, a narrow piece of cloth, </a:t>
            </a:r>
            <a:r>
              <a:rPr lang="en-US" dirty="0" smtClean="0">
                <a:hlinkClick r:id="rId2" tooltip="Leather"/>
              </a:rPr>
              <a:t>leather</a:t>
            </a:r>
            <a:r>
              <a:rPr lang="en-US" dirty="0" smtClean="0"/>
              <a:t>, or </a:t>
            </a:r>
            <a:r>
              <a:rPr lang="en-US" dirty="0" smtClean="0">
                <a:hlinkClick r:id="rId3" tooltip="Plastic"/>
              </a:rPr>
              <a:t>plastic</a:t>
            </a:r>
            <a:r>
              <a:rPr lang="en-US" dirty="0" smtClean="0"/>
              <a:t> that covers or holds the </a:t>
            </a:r>
            <a:r>
              <a:rPr lang="en-US" dirty="0" smtClean="0">
                <a:hlinkClick r:id="rId4" tooltip="Genitals"/>
              </a:rPr>
              <a:t>genitals</a:t>
            </a:r>
            <a:r>
              <a:rPr lang="en-US" dirty="0" smtClean="0"/>
              <a:t>, passes between the </a:t>
            </a:r>
            <a:r>
              <a:rPr lang="en-US" dirty="0" smtClean="0">
                <a:hlinkClick r:id="rId5" tooltip="Buttocks"/>
              </a:rPr>
              <a:t>buttocks</a:t>
            </a:r>
            <a:r>
              <a:rPr lang="en-US" dirty="0" smtClean="0"/>
              <a:t>, and is attached to a band around the </a:t>
            </a:r>
            <a:r>
              <a:rPr lang="en-US" dirty="0" smtClean="0">
                <a:hlinkClick r:id="rId6" tooltip="Hip (anatomy)"/>
              </a:rPr>
              <a:t>hips</a:t>
            </a:r>
            <a:r>
              <a:rPr lang="en-US" dirty="0" smtClean="0"/>
              <a:t>, worn as </a:t>
            </a:r>
            <a:r>
              <a:rPr lang="en-US" dirty="0" smtClean="0">
                <a:hlinkClick r:id="rId7" tooltip="Swimsuit"/>
              </a:rPr>
              <a:t>swimwear</a:t>
            </a:r>
            <a:r>
              <a:rPr lang="en-US" dirty="0" smtClean="0"/>
              <a:t> or </a:t>
            </a:r>
            <a:r>
              <a:rPr lang="en-US" dirty="0" smtClean="0">
                <a:hlinkClick r:id="rId8" tooltip="Underwear"/>
              </a:rPr>
              <a:t>underwear</a:t>
            </a:r>
            <a:r>
              <a:rPr lang="en-US" dirty="0" smtClean="0"/>
              <a:t> by both men and women.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5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[GroovyWithJava5.groovy]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[bild på hängande tvätt?]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Ändra objekt i </a:t>
            </a:r>
            <a:r>
              <a:rPr lang="sv-SE" dirty="0" err="1" smtClean="0"/>
              <a:t>runtime</a:t>
            </a:r>
            <a:r>
              <a:rPr lang="sv-SE" dirty="0" smtClean="0"/>
              <a:t> (Metaprogrammering)</a:t>
            </a:r>
          </a:p>
          <a:p>
            <a:r>
              <a:rPr lang="sv-SE" dirty="0" smtClean="0"/>
              <a:t>Möjlighet att ändra hur språket fungerar (Metaprogrammering)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öde">
  <a:themeElements>
    <a:clrScheme name="Flöd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öde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öd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10627</TotalTime>
  <Words>881</Words>
  <PresentationFormat>Bildspel på skärmen (4:3)</PresentationFormat>
  <Paragraphs>159</Paragraphs>
  <Slides>60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60</vt:i4>
      </vt:variant>
    </vt:vector>
  </HeadingPairs>
  <TitlesOfParts>
    <vt:vector size="61" baseType="lpstr">
      <vt:lpstr>Flöde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GPL(General Purpose Languages)</vt:lpstr>
      <vt:lpstr>DSL (Domain Specific Languages)</vt:lpstr>
      <vt:lpstr>DSL i Groovy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Läsa fil i Java 1.4</vt:lpstr>
      <vt:lpstr>Läsa fil i Java 5</vt:lpstr>
      <vt:lpstr>Läsa fil i Groovy</vt:lpstr>
      <vt:lpstr>Exceptions i java</vt:lpstr>
      <vt:lpstr>Exceptions i Groovy</vt:lpstr>
      <vt:lpstr>Dynamisk typning (Duck typing)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Java: mainmetod med parameter</vt:lpstr>
      <vt:lpstr>Groovy: mainmetod med parameter</vt:lpstr>
      <vt:lpstr>Optional parameters i Java</vt:lpstr>
      <vt:lpstr>Optional parameters i Groovy</vt:lpstr>
      <vt:lpstr>G-Strings</vt:lpstr>
      <vt:lpstr>GStrings (Groovy Strings)</vt:lpstr>
      <vt:lpstr>Regular expressions</vt:lpstr>
      <vt:lpstr>Primitives</vt:lpstr>
      <vt:lpstr>Groovy har stöd för samtliga Java 5-features:</vt:lpstr>
      <vt:lpstr>Java 5 i Groovy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317</cp:revision>
  <cp:lastPrinted>2008-09-04T11:15:28Z</cp:lastPrinted>
  <dcterms:modified xsi:type="dcterms:W3CDTF">2008-09-04T12:08:41Z</dcterms:modified>
</cp:coreProperties>
</file>