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60" r:id="rId3"/>
    <p:sldId id="261" r:id="rId4"/>
    <p:sldId id="270" r:id="rId5"/>
    <p:sldId id="258" r:id="rId6"/>
    <p:sldId id="271" r:id="rId7"/>
    <p:sldId id="272" r:id="rId8"/>
    <p:sldId id="273" r:id="rId9"/>
    <p:sldId id="278" r:id="rId10"/>
    <p:sldId id="276" r:id="rId11"/>
    <p:sldId id="277" r:id="rId12"/>
    <p:sldId id="275" r:id="rId13"/>
    <p:sldId id="263" r:id="rId14"/>
    <p:sldId id="264" r:id="rId15"/>
    <p:sldId id="256" r:id="rId16"/>
    <p:sldId id="257" r:id="rId17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3" autoAdjust="0"/>
    <p:restoredTop sz="94660"/>
  </p:normalViewPr>
  <p:slideViewPr>
    <p:cSldViewPr>
      <p:cViewPr varScale="1">
        <p:scale>
          <a:sx n="74" d="100"/>
          <a:sy n="74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2008-08-25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2008-08-25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BD319-C441-4740-BDB2-35E25C52CCE7}" type="datetimeFigureOut">
              <a:rPr lang="sv-SE" smtClean="0"/>
              <a:pPr/>
              <a:t>2008-08-25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Extern DSL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Definierar ett helt nytt språk</a:t>
            </a:r>
          </a:p>
          <a:p>
            <a:r>
              <a:rPr lang="sv-SE" dirty="0" smtClean="0"/>
              <a:t>Exempel:</a:t>
            </a:r>
            <a:endParaRPr lang="sv-SE" dirty="0" smtClean="0"/>
          </a:p>
          <a:p>
            <a:pPr lvl="1"/>
            <a:r>
              <a:rPr lang="sv-SE" dirty="0" smtClean="0"/>
              <a:t>SQL</a:t>
            </a:r>
          </a:p>
          <a:p>
            <a:pPr lvl="1"/>
            <a:r>
              <a:rPr lang="sv-SE" dirty="0" smtClean="0"/>
              <a:t>HTML</a:t>
            </a:r>
          </a:p>
          <a:p>
            <a:pPr lvl="1"/>
            <a:r>
              <a:rPr lang="sv-SE" dirty="0" smtClean="0"/>
              <a:t>ANT</a:t>
            </a:r>
          </a:p>
          <a:p>
            <a:pPr lvl="1"/>
            <a:r>
              <a:rPr lang="sv-SE" dirty="0" smtClean="0"/>
              <a:t>CSS</a:t>
            </a:r>
            <a:endParaRPr lang="sv-SE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Intern DSL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Även interna </a:t>
            </a:r>
            <a:r>
              <a:rPr lang="sv-SE" dirty="0" err="1" smtClean="0"/>
              <a:t>DSL:s</a:t>
            </a:r>
            <a:r>
              <a:rPr lang="sv-SE" dirty="0" smtClean="0"/>
              <a:t> definierar ett nytt språk, men används i befintligt språk.</a:t>
            </a:r>
          </a:p>
          <a:p>
            <a:r>
              <a:rPr lang="sv-SE" dirty="0" smtClean="0"/>
              <a:t>Syntaxen måste följa det underliggande språket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v-SE" dirty="0" smtClean="0">
                <a:latin typeface="Courier New" pitchFamily="49" charset="0"/>
                <a:cs typeface="Courier New" pitchFamily="49" charset="0"/>
              </a:rPr>
              <a:t>4.days.ago</a:t>
            </a:r>
          </a:p>
          <a:p>
            <a:pPr lvl="1"/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Order.pizza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{ </a:t>
            </a:r>
            <a:endParaRPr lang="sv-SE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large</a:t>
            </a:r>
            <a:endParaRPr lang="sv-SE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topping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olives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pepper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, salami</a:t>
            </a: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	adress 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"Gamla brogatan 11"</a:t>
            </a: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payment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visa, ’1234-1234-1234-1234</a:t>
            </a: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sv-SE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Det finns ca 150 språk som kan köras på </a:t>
            </a:r>
            <a:r>
              <a:rPr lang="sv-SE" dirty="0" err="1" smtClean="0"/>
              <a:t>java-plattformen</a:t>
            </a:r>
            <a:r>
              <a:rPr lang="sv-SE" dirty="0" smtClean="0"/>
              <a:t>, till exempel: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Ruby (</a:t>
            </a:r>
            <a:r>
              <a:rPr lang="sv-SE" dirty="0" err="1" smtClean="0"/>
              <a:t>jRuby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Python</a:t>
            </a:r>
            <a:r>
              <a:rPr lang="sv-SE" dirty="0" smtClean="0"/>
              <a:t> (</a:t>
            </a:r>
            <a:r>
              <a:rPr lang="sv-SE" dirty="0" err="1" smtClean="0"/>
              <a:t>Jython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BeanShell</a:t>
            </a:r>
            <a:endParaRPr lang="sv-SE" dirty="0" smtClean="0"/>
          </a:p>
          <a:p>
            <a:r>
              <a:rPr lang="sv-SE" dirty="0" smtClean="0"/>
              <a:t>JavaScript</a:t>
            </a:r>
          </a:p>
          <a:p>
            <a:r>
              <a:rPr lang="sv-SE" dirty="0" smtClean="0"/>
              <a:t>…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Enkelt att lära för en Javaprogrammerare</a:t>
            </a:r>
          </a:p>
          <a:p>
            <a:r>
              <a:rPr lang="sv-SE" dirty="0" smtClean="0"/>
              <a:t>Helt kompatibelt med existerande Javaprojekt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ÄR Java – kompileras till .</a:t>
            </a:r>
            <a:r>
              <a:rPr lang="sv-SE" dirty="0" err="1" smtClean="0"/>
              <a:t>class-filer</a:t>
            </a:r>
            <a:endParaRPr lang="sv-SE" dirty="0" smtClean="0"/>
          </a:p>
          <a:p>
            <a:r>
              <a:rPr lang="sv-SE" dirty="0" smtClean="0"/>
              <a:t>Lätt att börja med, man kan skriva Java istället om man är osäker på </a:t>
            </a:r>
            <a:r>
              <a:rPr lang="sv-SE" dirty="0" err="1" smtClean="0"/>
              <a:t>Groovy-syntax</a:t>
            </a:r>
            <a:endParaRPr lang="sv-SE" dirty="0" smtClean="0"/>
          </a:p>
          <a:p>
            <a:r>
              <a:rPr lang="sv-SE" dirty="0" smtClean="0"/>
              <a:t>Dynamiskt</a:t>
            </a:r>
          </a:p>
          <a:p>
            <a:r>
              <a:rPr lang="sv-SE" dirty="0" smtClean="0"/>
              <a:t>Utökar JDK för att förenkla utveckling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[</a:t>
            </a:r>
            <a:r>
              <a:rPr lang="sv-SE" dirty="0" err="1" smtClean="0"/>
              <a:t>helloWorld.groovy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 rubrik som inte ska bytas, sida 2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smtClean="0"/>
              <a:t>helloWorld.java]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i="1" dirty="0" smtClean="0"/>
              <a:t>“…So I've been musing a little while if its time the Java platform had its own </a:t>
            </a:r>
            <a:r>
              <a:rPr lang="en-US" i="1" dirty="0" smtClean="0">
                <a:solidFill>
                  <a:srgbClr val="FF0000"/>
                </a:solidFill>
              </a:rPr>
              <a:t>dynamic language</a:t>
            </a:r>
            <a:r>
              <a:rPr lang="en-US" i="1" dirty="0" smtClean="0"/>
              <a:t> designed from the ground up to </a:t>
            </a:r>
            <a:r>
              <a:rPr lang="en-US" i="1" dirty="0" smtClean="0">
                <a:solidFill>
                  <a:srgbClr val="FF0000"/>
                </a:solidFill>
              </a:rPr>
              <a:t>work real nice with existing [Java] code</a:t>
            </a:r>
            <a:r>
              <a:rPr lang="en-US" i="1" dirty="0" smtClean="0"/>
              <a:t>; creating/extending objects normal Java can use and vice versa. </a:t>
            </a:r>
            <a:r>
              <a:rPr lang="en-US" i="1" dirty="0" smtClean="0">
                <a:solidFill>
                  <a:srgbClr val="FF0000"/>
                </a:solidFill>
              </a:rPr>
              <a:t>Python/</a:t>
            </a:r>
            <a:r>
              <a:rPr lang="en-US" i="1" dirty="0" err="1" smtClean="0">
                <a:solidFill>
                  <a:srgbClr val="FF0000"/>
                </a:solidFill>
              </a:rPr>
              <a:t>Jython's</a:t>
            </a:r>
            <a:r>
              <a:rPr lang="en-US" i="1" dirty="0" smtClean="0">
                <a:solidFill>
                  <a:srgbClr val="FF0000"/>
                </a:solidFill>
              </a:rPr>
              <a:t> a pretty good base - add the nice stuff from Ruby</a:t>
            </a:r>
            <a:r>
              <a:rPr lang="en-US" i="1" dirty="0" smtClean="0"/>
              <a:t> and maybe sprinkle on some </a:t>
            </a:r>
            <a:r>
              <a:rPr lang="en-US" i="1" dirty="0" smtClean="0">
                <a:solidFill>
                  <a:srgbClr val="FF0000"/>
                </a:solidFill>
              </a:rPr>
              <a:t>AOP features</a:t>
            </a:r>
            <a:r>
              <a:rPr lang="en-US" i="1" dirty="0" smtClean="0"/>
              <a:t> and we could have a really </a:t>
            </a:r>
            <a:r>
              <a:rPr lang="en-US" i="1" dirty="0" smtClean="0">
                <a:solidFill>
                  <a:srgbClr val="FF0000"/>
                </a:solidFill>
              </a:rPr>
              <a:t>Groovy</a:t>
            </a:r>
            <a:r>
              <a:rPr lang="en-US" i="1" dirty="0" smtClean="0"/>
              <a:t> new language for scripting Java objects, writing test cases and who knows, even doing real development in it.”</a:t>
            </a:r>
          </a:p>
          <a:p>
            <a:pPr algn="r">
              <a:buNone/>
            </a:pPr>
            <a:r>
              <a:rPr lang="en-US" i="1" dirty="0" smtClean="0"/>
              <a:t>- James Strachan 2003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Historik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r>
              <a:rPr lang="sv-SE" dirty="0" smtClean="0"/>
              <a:t>Startades under 2003</a:t>
            </a:r>
          </a:p>
          <a:p>
            <a:r>
              <a:rPr lang="sv-SE" dirty="0" smtClean="0"/>
              <a:t>Lades </a:t>
            </a:r>
            <a:r>
              <a:rPr lang="sv-SE" dirty="0" smtClean="0"/>
              <a:t>på is 2004</a:t>
            </a:r>
            <a:endParaRPr lang="sv-SE" dirty="0" smtClean="0"/>
          </a:p>
          <a:p>
            <a:r>
              <a:rPr lang="sv-SE" dirty="0" smtClean="0"/>
              <a:t>Ny grupp utvecklare tog över strax efter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version 1.0 släpptes 2:a Januari </a:t>
            </a:r>
            <a:r>
              <a:rPr lang="sv-SE" dirty="0" smtClean="0"/>
              <a:t>2007</a:t>
            </a:r>
          </a:p>
          <a:p>
            <a:r>
              <a:rPr lang="sv-SE" dirty="0" err="1" smtClean="0"/>
              <a:t>JavaOne</a:t>
            </a:r>
            <a:r>
              <a:rPr lang="sv-SE" dirty="0" smtClean="0"/>
              <a:t> 2008</a:t>
            </a: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programming language is a term used broadly in computer science to describe a class of high level programming languages that execute at runtime many common behaviors that other languages might perform during </a:t>
            </a:r>
            <a:r>
              <a:rPr lang="en-US" dirty="0" smtClean="0"/>
              <a:t>compilation</a:t>
            </a:r>
            <a:r>
              <a:rPr lang="sv-SE" dirty="0" smtClean="0"/>
              <a:t>, </a:t>
            </a:r>
            <a:r>
              <a:rPr lang="sv-SE" dirty="0" err="1" smtClean="0"/>
              <a:t>if</a:t>
            </a:r>
            <a:r>
              <a:rPr lang="sv-SE" dirty="0" smtClean="0"/>
              <a:t> at </a:t>
            </a:r>
            <a:r>
              <a:rPr lang="sv-SE" dirty="0" smtClean="0"/>
              <a:t>all.</a:t>
            </a:r>
          </a:p>
          <a:p>
            <a:r>
              <a:rPr lang="sv-SE" dirty="0" smtClean="0"/>
              <a:t>Många, men inte alla, dynamiska språk har dynamisk typning</a:t>
            </a:r>
            <a:endParaRPr lang="sv-S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Istället för att generera kod kan man skapa den när programmet körs</a:t>
            </a:r>
          </a:p>
          <a:p>
            <a:r>
              <a:rPr lang="sv-SE" dirty="0" smtClean="0"/>
              <a:t>Koden blir lättare att ändra</a:t>
            </a:r>
          </a:p>
          <a:p>
            <a:r>
              <a:rPr lang="sv-SE" dirty="0" smtClean="0"/>
              <a:t>Möjlighet att ändra hur språket </a:t>
            </a:r>
            <a:r>
              <a:rPr lang="sv-SE" dirty="0" smtClean="0"/>
              <a:t>fungerar</a:t>
            </a:r>
          </a:p>
          <a:p>
            <a:r>
              <a:rPr lang="sv-SE" dirty="0" smtClean="0"/>
              <a:t>Metaprogrammering</a:t>
            </a:r>
            <a:endParaRPr lang="sv-SE" dirty="0" smtClean="0"/>
          </a:p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Metaprogrammering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Program som ändrar program, inklusive sig själv</a:t>
            </a:r>
          </a:p>
          <a:p>
            <a:r>
              <a:rPr lang="sv-SE" dirty="0" smtClean="0"/>
              <a:t>Skapa klasser och metoder medan programmet körs</a:t>
            </a:r>
          </a:p>
          <a:p>
            <a:r>
              <a:rPr lang="sv-SE" dirty="0" smtClean="0"/>
              <a:t>Skapa </a:t>
            </a:r>
            <a:r>
              <a:rPr lang="sv-SE" dirty="0" err="1" smtClean="0"/>
              <a:t>mock-objekt</a:t>
            </a:r>
            <a:r>
              <a:rPr lang="sv-SE" dirty="0" smtClean="0"/>
              <a:t> </a:t>
            </a:r>
          </a:p>
          <a:p>
            <a:r>
              <a:rPr lang="sv-SE" dirty="0" smtClean="0"/>
              <a:t>Testa klasser som är tajt kopplade</a:t>
            </a:r>
          </a:p>
          <a:p>
            <a:r>
              <a:rPr lang="sv-SE" dirty="0" smtClean="0"/>
              <a:t>Skapa </a:t>
            </a:r>
            <a:r>
              <a:rPr lang="sv-SE" dirty="0" err="1" smtClean="0"/>
              <a:t>DSL:s</a:t>
            </a:r>
            <a:r>
              <a:rPr lang="sv-SE" dirty="0" smtClean="0"/>
              <a:t> (</a:t>
            </a:r>
            <a:r>
              <a:rPr lang="sv-SE" dirty="0" err="1" smtClean="0"/>
              <a:t>Domain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</a:t>
            </a:r>
            <a:r>
              <a:rPr lang="sv-SE" dirty="0" err="1" smtClean="0"/>
              <a:t>languages</a:t>
            </a:r>
            <a:r>
              <a:rPr lang="sv-SE" dirty="0" smtClean="0"/>
              <a:t>)</a:t>
            </a:r>
            <a:endParaRPr lang="sv-S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GPL(General </a:t>
            </a:r>
            <a:r>
              <a:rPr lang="sv-SE" dirty="0" err="1" smtClean="0"/>
              <a:t>Purpose</a:t>
            </a:r>
            <a:r>
              <a:rPr lang="sv-SE" dirty="0" smtClean="0"/>
              <a:t> Languages)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Java, C, .NET, </a:t>
            </a:r>
            <a:r>
              <a:rPr lang="sv-SE" dirty="0" err="1" smtClean="0"/>
              <a:t>Groovy</a:t>
            </a:r>
            <a:r>
              <a:rPr lang="sv-SE" dirty="0" smtClean="0"/>
              <a:t> och liknande språk kallas GPL</a:t>
            </a:r>
            <a:r>
              <a:rPr lang="sv-SE" dirty="0" smtClean="0"/>
              <a:t>, General </a:t>
            </a:r>
            <a:r>
              <a:rPr lang="sv-SE" dirty="0" err="1" smtClean="0"/>
              <a:t>Purpose</a:t>
            </a:r>
            <a:r>
              <a:rPr lang="sv-SE" dirty="0" smtClean="0"/>
              <a:t> </a:t>
            </a:r>
            <a:r>
              <a:rPr lang="sv-SE" dirty="0" smtClean="0"/>
              <a:t>Languages. </a:t>
            </a:r>
            <a:endParaRPr lang="sv-SE" dirty="0" smtClean="0"/>
          </a:p>
          <a:p>
            <a:r>
              <a:rPr lang="sv-SE" dirty="0" smtClean="0"/>
              <a:t>Har en generell syntax, oberoende av område.</a:t>
            </a:r>
          </a:p>
          <a:p>
            <a:r>
              <a:rPr lang="sv-SE" dirty="0" smtClean="0"/>
              <a:t>Allt går att göra, men det är sällan det enklaste eller snabbaste sättet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(</a:t>
            </a:r>
            <a:r>
              <a:rPr lang="sv-SE" dirty="0" err="1" smtClean="0"/>
              <a:t>Domain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Languages)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Språket är designat utifrån domänen det används i.</a:t>
            </a:r>
          </a:p>
          <a:p>
            <a:r>
              <a:rPr lang="sv-SE" dirty="0" smtClean="0"/>
              <a:t>Koden blir lättläst</a:t>
            </a:r>
          </a:p>
          <a:p>
            <a:r>
              <a:rPr lang="sv-SE" dirty="0" smtClean="0"/>
              <a:t>Går snabbare att utveckla i ett språk som ligger nära problemdomänen</a:t>
            </a:r>
          </a:p>
          <a:p>
            <a:r>
              <a:rPr lang="sv-SE" dirty="0" smtClean="0"/>
              <a:t>Lätt att kommunicera med beställare och användare</a:t>
            </a:r>
          </a:p>
          <a:p>
            <a:r>
              <a:rPr lang="sv-SE" dirty="0" smtClean="0"/>
              <a:t>Lätt att skriva enhetstester</a:t>
            </a:r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DSL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Två typer:</a:t>
            </a:r>
          </a:p>
          <a:p>
            <a:pPr lvl="1"/>
            <a:r>
              <a:rPr lang="sv-SE" dirty="0" smtClean="0"/>
              <a:t>Intern DSL</a:t>
            </a:r>
            <a:endParaRPr lang="sv-SE" dirty="0" smtClean="0"/>
          </a:p>
          <a:p>
            <a:pPr lvl="1"/>
            <a:r>
              <a:rPr lang="sv-SE" dirty="0" smtClean="0"/>
              <a:t>Extern DSL</a:t>
            </a: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4305</TotalTime>
  <Words>454</Words>
  <PresentationFormat>Bildspel på skärmen (4:3)</PresentationFormat>
  <Paragraphs>74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16</vt:i4>
      </vt:variant>
    </vt:vector>
  </HeadingPairs>
  <TitlesOfParts>
    <vt:vector size="17" baseType="lpstr">
      <vt:lpstr>Office-tema</vt:lpstr>
      <vt:lpstr>Bild 1</vt:lpstr>
      <vt:lpstr>Groovy</vt:lpstr>
      <vt:lpstr>Historik</vt:lpstr>
      <vt:lpstr>Dynamiska språk</vt:lpstr>
      <vt:lpstr>Fördelar med dynamiska språk</vt:lpstr>
      <vt:lpstr>Metaprogrammering</vt:lpstr>
      <vt:lpstr>GPL(General Purpose Languages)</vt:lpstr>
      <vt:lpstr>DSL (Domain Specific Languages)</vt:lpstr>
      <vt:lpstr>DSL</vt:lpstr>
      <vt:lpstr>Extern DSL</vt:lpstr>
      <vt:lpstr>Intern DSL</vt:lpstr>
      <vt:lpstr>DSL i Groovy</vt:lpstr>
      <vt:lpstr>Det finns ca 150 språk som kan köras på java-plattformen, till exempel:</vt:lpstr>
      <vt:lpstr>Fördelar med Groovy</vt:lpstr>
      <vt:lpstr>[helloWorld.groovy]</vt:lpstr>
      <vt:lpstr>En rubrik som inte ska bytas, sida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cp:lastModifiedBy>emil.sandin</cp:lastModifiedBy>
  <cp:revision>93</cp:revision>
  <dcterms:modified xsi:type="dcterms:W3CDTF">2008-08-25T12:34:12Z</dcterms:modified>
</cp:coreProperties>
</file>