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6"/>
  </p:notesMasterIdLst>
  <p:handoutMasterIdLst>
    <p:handoutMasterId r:id="rId67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32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329" r:id="rId25"/>
    <p:sldId id="330" r:id="rId26"/>
    <p:sldId id="331" r:id="rId27"/>
    <p:sldId id="291" r:id="rId28"/>
    <p:sldId id="292" r:id="rId29"/>
    <p:sldId id="332" r:id="rId30"/>
    <p:sldId id="293" r:id="rId31"/>
    <p:sldId id="294" r:id="rId32"/>
    <p:sldId id="295" r:id="rId33"/>
    <p:sldId id="333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0" autoAdjust="0"/>
    <p:restoredTop sz="92870" autoAdjust="0"/>
  </p:normalViewPr>
  <p:slideViewPr>
    <p:cSldViewPr snapToGrid="0">
      <p:cViewPr varScale="1">
        <p:scale>
          <a:sx n="73" d="100"/>
          <a:sy n="73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</a:t>
            </a:r>
            <a:r>
              <a:rPr lang="sv-SE" dirty="0" smtClean="0"/>
              <a:t>inklusive </a:t>
            </a:r>
            <a:r>
              <a:rPr lang="sv-SE" dirty="0" smtClean="0"/>
              <a:t>sig själv</a:t>
            </a:r>
          </a:p>
          <a:p>
            <a:r>
              <a:rPr lang="sv-SE" dirty="0" smtClean="0"/>
              <a:t>Ändra hur språket </a:t>
            </a:r>
            <a:r>
              <a:rPr lang="sv-SE" dirty="0" smtClean="0"/>
              <a:t>fungerar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</a:t>
            </a:r>
            <a:r>
              <a:rPr lang="sv-SE" dirty="0" smtClean="0"/>
              <a:t>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 smtClean="0"/>
          </a:p>
          <a:p>
            <a:r>
              <a:rPr lang="sv-SE" dirty="0" smtClean="0"/>
              <a:t>Skapa </a:t>
            </a:r>
            <a:r>
              <a:rPr lang="sv-SE" dirty="0" smtClean="0"/>
              <a:t>klasser och metoder medan programmet </a:t>
            </a:r>
            <a:r>
              <a:rPr lang="sv-SE" dirty="0" smtClean="0"/>
              <a:t>körs</a:t>
            </a:r>
            <a:endParaRPr lang="sv-S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375047"/>
          </a:xfrm>
        </p:spPr>
        <p:txBody>
          <a:bodyPr>
            <a:normAutofit/>
          </a:bodyPr>
          <a:lstStyle/>
          <a:p>
            <a:r>
              <a:rPr lang="sv-SE" dirty="0" smtClean="0"/>
              <a:t>DSL vs 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0530"/>
            <a:ext cx="8229600" cy="4443412"/>
          </a:xfrm>
        </p:spPr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89451"/>
            <a:ext cx="8229600" cy="4443412"/>
          </a:xfrm>
        </p:spPr>
        <p:txBody>
          <a:bodyPr>
            <a:normAutofit/>
          </a:bodyPr>
          <a:lstStyle/>
          <a:p>
            <a:r>
              <a:rPr lang="sv-SE" dirty="0" smtClean="0"/>
              <a:t>Språket är designat utifrån domänen det </a:t>
            </a:r>
            <a:r>
              <a:rPr lang="sv-SE" dirty="0" smtClean="0"/>
              <a:t>används i.</a:t>
            </a:r>
            <a:endParaRPr lang="sv-SE" dirty="0" smtClean="0"/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Ett väl designat DSL kan användas i kommunikation med icke-programmerare, </a:t>
            </a:r>
            <a:r>
              <a:rPr lang="sv-SE" dirty="0" err="1" smtClean="0"/>
              <a:t>tex</a:t>
            </a:r>
            <a:r>
              <a:rPr lang="sv-SE" dirty="0" smtClean="0"/>
              <a:t> beställare </a:t>
            </a:r>
            <a:r>
              <a:rPr lang="sv-SE" dirty="0" smtClean="0"/>
              <a:t>och användare</a:t>
            </a:r>
          </a:p>
          <a:p>
            <a:r>
              <a:rPr lang="sv-SE" dirty="0" smtClean="0"/>
              <a:t>Exempel på DSL: SQL, </a:t>
            </a:r>
            <a:r>
              <a:rPr lang="sv-SE" dirty="0" smtClean="0"/>
              <a:t>HTML, </a:t>
            </a:r>
            <a:r>
              <a:rPr lang="sv-SE" dirty="0" smtClean="0"/>
              <a:t>CSS, </a:t>
            </a:r>
            <a:r>
              <a:rPr lang="sv-SE" dirty="0" err="1" smtClean="0"/>
              <a:t>Ant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044116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GrailsDomainClass.groovy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322" y="599781"/>
            <a:ext cx="2028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Det finns andra dynamiska språk som kan köras på Java-plattformen, med stöd för metaprogrammering och </a:t>
            </a:r>
            <a:r>
              <a:rPr lang="sv-SE" dirty="0" err="1" smtClean="0"/>
              <a:t>closures</a:t>
            </a:r>
            <a:endParaRPr lang="sv-SE" dirty="0" smtClean="0"/>
          </a:p>
          <a:p>
            <a:r>
              <a:rPr lang="sv-SE" dirty="0" smtClean="0"/>
              <a:t>Sammanlagt över 150 språk kan köras på 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600200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  <a:endParaRPr lang="sv-S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  <a:endParaRPr lang="sv-SE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Hur </a:t>
            </a:r>
            <a:r>
              <a:rPr lang="sv-SE" sz="3200" dirty="0" smtClean="0"/>
              <a:t>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24122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 utökningar av JDK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err="1" smtClean="0"/>
              <a:t>Duck</a:t>
            </a:r>
            <a:r>
              <a:rPr lang="sv-SE" sz="2000" dirty="0" smtClean="0"/>
              <a:t> </a:t>
            </a:r>
            <a:r>
              <a:rPr lang="sv-SE" sz="2000" dirty="0" err="1" smtClean="0"/>
              <a:t>typing</a:t>
            </a:r>
            <a:r>
              <a:rPr lang="sv-SE" sz="2000" dirty="0" smtClean="0"/>
              <a:t> / Frivillig typning</a:t>
            </a:r>
          </a:p>
          <a:p>
            <a:r>
              <a:rPr lang="sv-SE" sz="2000" dirty="0" err="1" smtClean="0"/>
              <a:t>Nullsafe</a:t>
            </a:r>
            <a:r>
              <a:rPr lang="sv-SE" sz="2000" dirty="0" smtClean="0"/>
              <a:t>, minska risken för </a:t>
            </a:r>
            <a:r>
              <a:rPr lang="sv-SE" sz="2000" dirty="0" err="1" smtClean="0"/>
              <a:t>NullPointerExceptions</a:t>
            </a:r>
            <a:endParaRPr lang="sv-SE" sz="2000" dirty="0" smtClean="0"/>
          </a:p>
          <a:p>
            <a:r>
              <a:rPr lang="sv-SE" sz="2000" dirty="0" smtClean="0"/>
              <a:t>Slippa generera getters/setter</a:t>
            </a:r>
          </a:p>
          <a:p>
            <a:r>
              <a:rPr lang="sv-SE" sz="2000" dirty="0" smtClean="0"/>
              <a:t>Enklare att skapa objekt med default </a:t>
            </a:r>
            <a:r>
              <a:rPr lang="sv-SE" sz="2000" dirty="0" err="1" smtClean="0"/>
              <a:t>konstruktor</a:t>
            </a:r>
            <a:r>
              <a:rPr lang="sv-SE" sz="2000" dirty="0" smtClean="0"/>
              <a:t> + setters</a:t>
            </a:r>
          </a:p>
          <a:p>
            <a:r>
              <a:rPr lang="sv-SE" sz="2000" dirty="0" smtClean="0"/>
              <a:t>Bekvämlighetsmetoder på listor och </a:t>
            </a:r>
            <a:r>
              <a:rPr lang="sv-SE" sz="2000" dirty="0" err="1" smtClean="0"/>
              <a:t>Map:s</a:t>
            </a:r>
            <a:endParaRPr lang="sv-SE" sz="2000" dirty="0" smtClean="0"/>
          </a:p>
          <a:p>
            <a:r>
              <a:rPr lang="sv-SE" sz="2000" dirty="0" smtClean="0"/>
              <a:t>Operator </a:t>
            </a:r>
            <a:r>
              <a:rPr lang="sv-SE" sz="2000" dirty="0" err="1" smtClean="0"/>
              <a:t>overloading</a:t>
            </a:r>
            <a:r>
              <a:rPr lang="sv-SE" sz="2000" dirty="0" smtClean="0"/>
              <a:t> (”+” = plus())</a:t>
            </a:r>
          </a:p>
          <a:p>
            <a:r>
              <a:rPr lang="sv-SE" sz="2000" dirty="0" smtClean="0"/>
              <a:t>Enklare </a:t>
            </a:r>
            <a:r>
              <a:rPr lang="sv-SE" sz="2000" dirty="0" err="1" smtClean="0"/>
              <a:t>if-satser</a:t>
            </a:r>
            <a:endParaRPr lang="sv-SE" sz="2000" dirty="0" smtClean="0"/>
          </a:p>
          <a:p>
            <a:r>
              <a:rPr lang="sv-SE" sz="2000" dirty="0" err="1" smtClean="0"/>
              <a:t>Optional</a:t>
            </a:r>
            <a:r>
              <a:rPr lang="sv-SE" sz="2000" dirty="0" smtClean="0"/>
              <a:t> parameters</a:t>
            </a:r>
          </a:p>
          <a:p>
            <a:r>
              <a:rPr lang="sv-SE" sz="2000" dirty="0" smtClean="0"/>
              <a:t>Stränghantering</a:t>
            </a:r>
          </a:p>
          <a:p>
            <a:r>
              <a:rPr lang="sv-SE" sz="2000" dirty="0" err="1" smtClean="0"/>
              <a:t>Regular</a:t>
            </a:r>
            <a:r>
              <a:rPr lang="sv-SE" sz="2000" dirty="0" smtClean="0"/>
              <a:t> Expressions</a:t>
            </a:r>
          </a:p>
          <a:p>
            <a:r>
              <a:rPr lang="sv-SE" sz="2000" dirty="0" err="1" smtClean="0"/>
              <a:t>Primitiver/Objekt</a:t>
            </a:r>
            <a:endParaRPr lang="sv-SE" sz="2000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5875" y="3774579"/>
            <a:ext cx="3249497" cy="231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57481"/>
          </a:xfrm>
        </p:spPr>
        <p:txBody>
          <a:bodyPr/>
          <a:lstStyle/>
          <a:p>
            <a:r>
              <a:rPr lang="sv-SE" dirty="0" smtClean="0"/>
              <a:t>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798459"/>
            <a:ext cx="8229600" cy="4443412"/>
          </a:xfrm>
        </p:spPr>
        <p:txBody>
          <a:bodyPr/>
          <a:lstStyle/>
          <a:p>
            <a:r>
              <a:rPr lang="en-US" i="1" dirty="0" smtClean="0"/>
              <a:t>If it walks like a duck and quacks like a duck, it must be a duck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spelar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roll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,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man </a:t>
            </a:r>
            <a:r>
              <a:rPr lang="en-US" dirty="0" err="1" smtClean="0"/>
              <a:t>bryr</a:t>
            </a:r>
            <a:r>
              <a:rPr lang="en-US" dirty="0" smtClean="0"/>
              <a:t> sig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endParaRPr lang="en-US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244" y="3855040"/>
            <a:ext cx="2686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9850" y="1309007"/>
            <a:ext cx="2724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[ArrayConveniance2.groovy]</a:t>
            </a:r>
            <a:endParaRPr lang="sv-S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Java: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375047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588" y="5072608"/>
            <a:ext cx="1200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 5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[GroovyWithJava5.groovy]</a:t>
            </a:r>
            <a:endParaRPr lang="sv-S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5646" y="4124004"/>
            <a:ext cx="1528354" cy="19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språk har 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2326872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  <a:endParaRPr lang="sv-SE" dirty="0" smtClean="0"/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  <a:endParaRPr lang="sv-SE" dirty="0" smtClean="0"/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14663</TotalTime>
  <Words>854</Words>
  <Application>Microsoft PowerPoint</Application>
  <PresentationFormat>Bildspel på skärmen (4:3)</PresentationFormat>
  <Paragraphs>177</Paragraphs>
  <Slides>64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64</vt:i4>
      </vt:variant>
    </vt:vector>
  </HeadingPairs>
  <TitlesOfParts>
    <vt:vector size="65" baseType="lpstr">
      <vt:lpstr>Nätverk</vt:lpstr>
      <vt:lpstr>Bild 1</vt:lpstr>
      <vt:lpstr>Bild 2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Fördelar med dynamiska språk</vt:lpstr>
      <vt:lpstr>Closures</vt:lpstr>
      <vt:lpstr>Exempel på closures</vt:lpstr>
      <vt:lpstr>Metaprogrammering</vt:lpstr>
      <vt:lpstr>Ändra hur språket fungerar</vt:lpstr>
      <vt:lpstr>DSL vs GPL(General Purpose Languages)</vt:lpstr>
      <vt:lpstr>DSL (Domain Specific Languages)</vt:lpstr>
      <vt:lpstr>DSL i Groovy</vt:lpstr>
      <vt:lpstr>DSL i Groovy</vt:lpstr>
      <vt:lpstr>DSL i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Exceptions i java</vt:lpstr>
      <vt:lpstr>Exceptions i Groovy</vt:lpstr>
      <vt:lpstr>Fler utökningar av JDK </vt:lpstr>
      <vt:lpstr>Dynamisk typning (Duck typing)</vt:lpstr>
      <vt:lpstr>Dynamisk/frivillig typning</vt:lpstr>
      <vt:lpstr>Hantera null i Java</vt:lpstr>
      <vt:lpstr>Hantera null i Groovy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Bekvämlighetsmetoder:List</vt:lpstr>
      <vt:lpstr>Bekvämlighetsmetoder:Map</vt:lpstr>
      <vt:lpstr>Operator overloading</vt:lpstr>
      <vt:lpstr>Operator overloading</vt:lpstr>
      <vt:lpstr>Groovy truth</vt:lpstr>
      <vt:lpstr>Java: mainmetod med parameter</vt:lpstr>
      <vt:lpstr>Groovy: mainmetod med parameter</vt:lpstr>
      <vt:lpstr>Optional parameters i Java</vt:lpstr>
      <vt:lpstr>Optional parameters i Groovy</vt:lpstr>
      <vt:lpstr>GStrings (Groovy Strings)</vt:lpstr>
      <vt:lpstr>Regular expressions</vt:lpstr>
      <vt:lpstr>Primitives</vt:lpstr>
      <vt:lpstr>Groovy har stöd för samtliga Java 5-features:</vt:lpstr>
      <vt:lpstr>Java 5 i Groovy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335</cp:revision>
  <dcterms:created xsi:type="dcterms:W3CDTF">2002-10-10T08:33:31Z</dcterms:created>
  <dcterms:modified xsi:type="dcterms:W3CDTF">2008-09-05T12:49:05Z</dcterms:modified>
</cp:coreProperties>
</file>