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8"/>
  </p:notesMasterIdLst>
  <p:handoutMasterIdLst>
    <p:handoutMasterId r:id="rId59"/>
  </p:handoutMasterIdLst>
  <p:sldIdLst>
    <p:sldId id="268" r:id="rId2"/>
    <p:sldId id="33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337" r:id="rId11"/>
    <p:sldId id="276" r:id="rId12"/>
    <p:sldId id="277" r:id="rId13"/>
    <p:sldId id="278" r:id="rId14"/>
    <p:sldId id="279" r:id="rId15"/>
    <p:sldId id="328" r:id="rId16"/>
    <p:sldId id="280" r:id="rId17"/>
    <p:sldId id="281" r:id="rId18"/>
    <p:sldId id="282" r:id="rId19"/>
    <p:sldId id="283" r:id="rId20"/>
    <p:sldId id="285" r:id="rId21"/>
    <p:sldId id="286" r:id="rId22"/>
    <p:sldId id="289" r:id="rId23"/>
    <p:sldId id="330" r:id="rId24"/>
    <p:sldId id="331" r:id="rId25"/>
    <p:sldId id="291" r:id="rId26"/>
    <p:sldId id="292" r:id="rId27"/>
    <p:sldId id="332" r:id="rId28"/>
    <p:sldId id="293" r:id="rId29"/>
    <p:sldId id="333" r:id="rId30"/>
    <p:sldId id="296" r:id="rId31"/>
    <p:sldId id="297" r:id="rId32"/>
    <p:sldId id="298" r:id="rId33"/>
    <p:sldId id="299" r:id="rId34"/>
    <p:sldId id="334" r:id="rId35"/>
    <p:sldId id="335" r:id="rId36"/>
    <p:sldId id="302" r:id="rId37"/>
    <p:sldId id="303" r:id="rId38"/>
    <p:sldId id="304" r:id="rId39"/>
    <p:sldId id="306" r:id="rId40"/>
    <p:sldId id="307" r:id="rId41"/>
    <p:sldId id="308" r:id="rId42"/>
    <p:sldId id="312" r:id="rId43"/>
    <p:sldId id="313" r:id="rId44"/>
    <p:sldId id="315" r:id="rId45"/>
    <p:sldId id="316" r:id="rId46"/>
    <p:sldId id="317" r:id="rId47"/>
    <p:sldId id="318" r:id="rId48"/>
    <p:sldId id="336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(Oftast) mindre kod att skriva</a:t>
            </a:r>
          </a:p>
          <a:p>
            <a:r>
              <a:rPr lang="sv-SE" dirty="0" smtClean="0"/>
              <a:t>(Oftast) 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i="1" dirty="0" smtClean="0"/>
              <a:t>är</a:t>
            </a:r>
            <a:r>
              <a:rPr lang="sv-SE" dirty="0" smtClean="0"/>
              <a:t>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818" y="3492739"/>
            <a:ext cx="3919182" cy="26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 syntax, enklare att hantera </a:t>
            </a:r>
            <a:r>
              <a:rPr lang="sv-SE" sz="2000" dirty="0" err="1" smtClean="0"/>
              <a:t>null</a:t>
            </a:r>
            <a:endParaRPr lang="sv-SE" sz="2000" dirty="0" smtClean="0"/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Dynamiskt programmeringsspråk</a:t>
            </a:r>
            <a:endParaRPr lang="sv-SE" dirty="0" smtClean="0"/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22177</TotalTime>
  <Words>807</Words>
  <Application>Microsoft PowerPoint</Application>
  <PresentationFormat>Bildspel på skärmen (4:3)</PresentationFormat>
  <Paragraphs>160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56</vt:i4>
      </vt:variant>
    </vt:vector>
  </HeadingPairs>
  <TitlesOfParts>
    <vt:vector size="57" baseType="lpstr">
      <vt:lpstr>Nätverk</vt:lpstr>
      <vt:lpstr>Bild 1</vt:lpstr>
      <vt:lpstr>Innehåll</vt:lpstr>
      <vt:lpstr>Bild 3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Bild 10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Helt kompatibelt med existerande Javaprojekt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390</cp:revision>
  <dcterms:created xsi:type="dcterms:W3CDTF">2002-10-10T08:33:31Z</dcterms:created>
  <dcterms:modified xsi:type="dcterms:W3CDTF">2008-10-06T20:18:46Z</dcterms:modified>
</cp:coreProperties>
</file>