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8"/>
  </p:notesMasterIdLst>
  <p:handoutMasterIdLst>
    <p:handoutMasterId r:id="rId49"/>
  </p:handoutMasterIdLst>
  <p:sldIdLst>
    <p:sldId id="271" r:id="rId2"/>
    <p:sldId id="287" r:id="rId3"/>
    <p:sldId id="278" r:id="rId4"/>
    <p:sldId id="288" r:id="rId5"/>
    <p:sldId id="289" r:id="rId6"/>
    <p:sldId id="290" r:id="rId7"/>
    <p:sldId id="291" r:id="rId8"/>
    <p:sldId id="325" r:id="rId9"/>
    <p:sldId id="280" r:id="rId10"/>
    <p:sldId id="292" r:id="rId11"/>
    <p:sldId id="293" r:id="rId12"/>
    <p:sldId id="294" r:id="rId13"/>
    <p:sldId id="295" r:id="rId14"/>
    <p:sldId id="279" r:id="rId15"/>
    <p:sldId id="296" r:id="rId16"/>
    <p:sldId id="297" r:id="rId17"/>
    <p:sldId id="298" r:id="rId18"/>
    <p:sldId id="272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276" r:id="rId28"/>
    <p:sldId id="308" r:id="rId29"/>
    <p:sldId id="309" r:id="rId30"/>
    <p:sldId id="310" r:id="rId31"/>
    <p:sldId id="311" r:id="rId32"/>
    <p:sldId id="312" r:id="rId33"/>
    <p:sldId id="313" r:id="rId34"/>
    <p:sldId id="286" r:id="rId35"/>
    <p:sldId id="314" r:id="rId36"/>
    <p:sldId id="315" r:id="rId37"/>
    <p:sldId id="282" r:id="rId38"/>
    <p:sldId id="316" r:id="rId39"/>
    <p:sldId id="317" r:id="rId40"/>
    <p:sldId id="319" r:id="rId41"/>
    <p:sldId id="320" r:id="rId42"/>
    <p:sldId id="321" r:id="rId43"/>
    <p:sldId id="322" r:id="rId44"/>
    <p:sldId id="285" r:id="rId45"/>
    <p:sldId id="323" r:id="rId46"/>
    <p:sldId id="324" r:id="rId47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2821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obe.com/misc/copyrigh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Software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Software Foundation</a:t>
            </a:r>
          </a:p>
          <a:p>
            <a:r>
              <a:rPr lang="sv-SE" dirty="0" err="1" smtClean="0"/>
              <a:t>JBoss</a:t>
            </a:r>
            <a:endParaRPr lang="sv-S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Software Foundation</a:t>
            </a:r>
          </a:p>
          <a:p>
            <a:r>
              <a:rPr lang="sv-SE" dirty="0" err="1" smtClean="0"/>
              <a:t>JBoss</a:t>
            </a:r>
            <a:endParaRPr lang="sv-SE" dirty="0" smtClean="0"/>
          </a:p>
          <a:p>
            <a:r>
              <a:rPr lang="sv-SE" dirty="0" err="1" smtClean="0"/>
              <a:t>MySQL</a:t>
            </a:r>
            <a:endParaRPr lang="sv-SE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Software Foundation</a:t>
            </a:r>
          </a:p>
          <a:p>
            <a:r>
              <a:rPr lang="sv-SE" dirty="0" err="1" smtClean="0"/>
              <a:t>JBoss</a:t>
            </a:r>
            <a:endParaRPr lang="sv-SE" dirty="0" smtClean="0"/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err="1" smtClean="0"/>
              <a:t>SugarCRM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prioriteringar inom kommersiella programvaror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841862"/>
            <a:ext cx="8229600" cy="4177937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prioriteringar inom kommersiella programvaror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841862"/>
            <a:ext cx="8229600" cy="4177937"/>
          </a:xfrm>
        </p:spPr>
        <p:txBody>
          <a:bodyPr/>
          <a:lstStyle/>
          <a:p>
            <a:r>
              <a:rPr lang="sv-SE" dirty="0" smtClean="0"/>
              <a:t>Tjäna pengar på produkten (såklart)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prioriteringar inom kommersiella programvaror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841862"/>
            <a:ext cx="8229600" cy="4177937"/>
          </a:xfrm>
        </p:spPr>
        <p:txBody>
          <a:bodyPr/>
          <a:lstStyle/>
          <a:p>
            <a:r>
              <a:rPr lang="sv-SE" dirty="0" smtClean="0"/>
              <a:t>Tjäna pengar på produkten (såklart)</a:t>
            </a:r>
          </a:p>
          <a:p>
            <a:r>
              <a:rPr lang="sv-SE" dirty="0" smtClean="0"/>
              <a:t>Time to market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prioriteringar inom kommersiella programvaror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841862"/>
            <a:ext cx="8229600" cy="4177937"/>
          </a:xfrm>
        </p:spPr>
        <p:txBody>
          <a:bodyPr/>
          <a:lstStyle/>
          <a:p>
            <a:r>
              <a:rPr lang="sv-SE" smtClean="0"/>
              <a:t>Tjäna pengar på produkten (såklart)</a:t>
            </a:r>
          </a:p>
          <a:p>
            <a:r>
              <a:rPr lang="sv-SE" smtClean="0"/>
              <a:t>Time to market</a:t>
            </a:r>
          </a:p>
          <a:p>
            <a:r>
              <a:rPr lang="sv-SE" smtClean="0"/>
              <a:t>Visuella features</a:t>
            </a: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r>
              <a:rPr lang="sv-SE" dirty="0" smtClean="0"/>
              <a:t>Kvalitet framför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/>
              <a:t>Öppen källkod</a:t>
            </a:r>
            <a:r>
              <a:rPr lang="sv-SE" dirty="0" smtClean="0"/>
              <a:t>, engelska </a:t>
            </a:r>
            <a:r>
              <a:rPr lang="sv-SE" i="1" dirty="0" smtClean="0"/>
              <a:t>Open </a:t>
            </a:r>
            <a:r>
              <a:rPr lang="sv-SE" i="1" dirty="0" err="1" smtClean="0"/>
              <a:t>Source</a:t>
            </a:r>
            <a:r>
              <a:rPr lang="sv-SE" dirty="0" smtClean="0"/>
              <a:t>, är datorprogram där källkoden är tillgänglig att använda, läsa, modifiera och vidaredistribuera för den som vill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r>
              <a:rPr lang="sv-SE" dirty="0" smtClean="0"/>
              <a:t>Kvalitet framför features</a:t>
            </a:r>
          </a:p>
          <a:p>
            <a:r>
              <a:rPr lang="sv-SE" dirty="0" smtClean="0"/>
              <a:t>Ren teknisk design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r>
              <a:rPr lang="sv-SE" dirty="0" smtClean="0"/>
              <a:t>Kvalitet framför features</a:t>
            </a:r>
          </a:p>
          <a:p>
            <a:r>
              <a:rPr lang="sv-SE" dirty="0" smtClean="0"/>
              <a:t>Ren teknisk design</a:t>
            </a:r>
          </a:p>
          <a:p>
            <a:r>
              <a:rPr lang="sv-SE" dirty="0" smtClean="0"/>
              <a:t>Stabilitet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518739"/>
          </a:xfrm>
        </p:spPr>
        <p:txBody>
          <a:bodyPr/>
          <a:lstStyle/>
          <a:p>
            <a:r>
              <a:rPr lang="sv-SE" dirty="0" smtClean="0"/>
              <a:t>Vanliga prioritering inom öppen källkod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377440"/>
            <a:ext cx="8229600" cy="3642360"/>
          </a:xfrm>
        </p:spPr>
        <p:txBody>
          <a:bodyPr/>
          <a:lstStyle/>
          <a:p>
            <a:r>
              <a:rPr lang="sv-SE" dirty="0" smtClean="0"/>
              <a:t>Kvalitet framför features</a:t>
            </a:r>
          </a:p>
          <a:p>
            <a:r>
              <a:rPr lang="sv-SE" dirty="0" smtClean="0"/>
              <a:t>Ren teknisk design</a:t>
            </a:r>
          </a:p>
          <a:p>
            <a:r>
              <a:rPr lang="sv-SE" dirty="0" smtClean="0"/>
              <a:t>Stabilitet</a:t>
            </a:r>
          </a:p>
          <a:p>
            <a:r>
              <a:rPr lang="sv-SE" dirty="0" smtClean="0"/>
              <a:t>Följa standarder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Öppen kod ger högre säkerhet (</a:t>
            </a:r>
            <a:r>
              <a:rPr lang="sv-SE" dirty="0" err="1" smtClean="0"/>
              <a:t>Jmfr</a:t>
            </a:r>
            <a:r>
              <a:rPr lang="sv-SE" dirty="0" smtClean="0"/>
              <a:t> Borland </a:t>
            </a:r>
            <a:r>
              <a:rPr lang="sv-SE" dirty="0" err="1" smtClean="0"/>
              <a:t>Inprise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Öppen kod ger högre säkerhet (</a:t>
            </a:r>
            <a:r>
              <a:rPr lang="sv-SE" dirty="0" err="1" smtClean="0"/>
              <a:t>Jmfr</a:t>
            </a:r>
            <a:r>
              <a:rPr lang="sv-SE" dirty="0" smtClean="0"/>
              <a:t> Borland </a:t>
            </a:r>
            <a:r>
              <a:rPr lang="sv-SE" dirty="0" err="1" smtClean="0"/>
              <a:t>Inprise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Standarder ger större flexibilitet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Öppen kod ger högre säkerhet (</a:t>
            </a:r>
            <a:r>
              <a:rPr lang="sv-SE" dirty="0" err="1" smtClean="0"/>
              <a:t>Jmfr</a:t>
            </a:r>
            <a:r>
              <a:rPr lang="sv-SE" dirty="0" smtClean="0"/>
              <a:t> Borland </a:t>
            </a:r>
            <a:r>
              <a:rPr lang="sv-SE" dirty="0" err="1" smtClean="0"/>
              <a:t>Inprise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Standarder ger större flexibilitet</a:t>
            </a:r>
          </a:p>
          <a:p>
            <a:r>
              <a:rPr lang="sv-SE" dirty="0" smtClean="0"/>
              <a:t>Ren design gör det lättare att läsa, förstå och bygga vidare på produkten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</a:p>
          <a:p>
            <a:r>
              <a:rPr lang="sv-SE" dirty="0" smtClean="0"/>
              <a:t>Obegränsat antal kopior av programvara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</a:p>
          <a:p>
            <a:r>
              <a:rPr lang="sv-SE" dirty="0" smtClean="0"/>
              <a:t>Obegränsat antal kopior av programvara</a:t>
            </a:r>
          </a:p>
          <a:p>
            <a:r>
              <a:rPr lang="sv-SE" dirty="0" smtClean="0"/>
              <a:t>Lägre krav att uppgradera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</a:p>
          <a:p>
            <a:r>
              <a:rPr lang="sv-SE" dirty="0" smtClean="0"/>
              <a:t>Obegränsat antal kopior av programvara</a:t>
            </a:r>
          </a:p>
          <a:p>
            <a:r>
              <a:rPr lang="sv-SE" dirty="0" smtClean="0"/>
              <a:t>Lägre krav att uppgradera</a:t>
            </a:r>
          </a:p>
          <a:p>
            <a:r>
              <a:rPr lang="sv-SE" dirty="0" smtClean="0"/>
              <a:t>Obefintlig risk för virus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för verksamheten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Gratis inköp (Påverkar total </a:t>
            </a:r>
            <a:r>
              <a:rPr lang="sv-SE" dirty="0" err="1" smtClean="0"/>
              <a:t>cost</a:t>
            </a:r>
            <a:r>
              <a:rPr lang="sv-SE" dirty="0" smtClean="0"/>
              <a:t> of </a:t>
            </a:r>
            <a:r>
              <a:rPr lang="sv-SE" dirty="0" err="1" smtClean="0"/>
              <a:t>ownership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Betala bara för det du behöver</a:t>
            </a:r>
          </a:p>
          <a:p>
            <a:r>
              <a:rPr lang="sv-SE" dirty="0" smtClean="0"/>
              <a:t>Obegränsat antal kopior av programvara</a:t>
            </a:r>
          </a:p>
          <a:p>
            <a:r>
              <a:rPr lang="sv-SE" dirty="0" smtClean="0"/>
              <a:t>Lägre krav att uppgradera</a:t>
            </a:r>
          </a:p>
          <a:p>
            <a:r>
              <a:rPr lang="sv-SE" dirty="0" smtClean="0"/>
              <a:t>Obefintlig risk för virus</a:t>
            </a:r>
          </a:p>
          <a:p>
            <a:r>
              <a:rPr lang="sv-SE" dirty="0" smtClean="0"/>
              <a:t>Minskar risken att låsa sig vid programvaror från ett företag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Kommunikation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Kommunikation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Kommersiell produkt</a:t>
            </a:r>
          </a:p>
          <a:p>
            <a:pPr>
              <a:buNone/>
            </a:pPr>
            <a:r>
              <a:rPr lang="sv-SE" dirty="0" smtClean="0"/>
              <a:t>Säljare 	</a:t>
            </a:r>
            <a:r>
              <a:rPr lang="sv-SE" dirty="0" smtClean="0">
                <a:sym typeface="Wingdings" pitchFamily="2" charset="2"/>
              </a:rPr>
              <a:t></a:t>
            </a:r>
            <a:r>
              <a:rPr lang="sv-SE" dirty="0" smtClean="0"/>
              <a:t> 	Inköpare 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Kommunikation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Kommersiell produkt</a:t>
            </a:r>
          </a:p>
          <a:p>
            <a:pPr>
              <a:buNone/>
            </a:pPr>
            <a:r>
              <a:rPr lang="sv-SE" dirty="0" smtClean="0"/>
              <a:t>Säljare 	</a:t>
            </a:r>
            <a:r>
              <a:rPr lang="sv-SE" dirty="0" smtClean="0">
                <a:sym typeface="Wingdings" pitchFamily="2" charset="2"/>
              </a:rPr>
              <a:t></a:t>
            </a:r>
            <a:r>
              <a:rPr lang="sv-SE" dirty="0" smtClean="0"/>
              <a:t> 	Inköpare 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Open </a:t>
            </a:r>
            <a:r>
              <a:rPr lang="sv-SE" dirty="0" err="1" smtClean="0"/>
              <a:t>source-produkt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Utvecklare 	</a:t>
            </a:r>
            <a:r>
              <a:rPr lang="sv-SE" dirty="0" smtClean="0">
                <a:sym typeface="Wingdings" pitchFamily="2" charset="2"/>
              </a:rPr>
              <a:t> 	Utvecklare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Är det inte svårt med support?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Är det inte svårt med support?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Support från utvecklarna av produkten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Är det inte svårt med support?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Support från utvecklarna av produkten</a:t>
            </a:r>
          </a:p>
          <a:p>
            <a:r>
              <a:rPr lang="sv-SE" dirty="0" smtClean="0"/>
              <a:t>Support från 3:e part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ju ingen ansvarig?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28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ju ingen ansvarig?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Vem ska jag stämma?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ju ingen ansvarig?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Vem ska jag stämma?</a:t>
            </a:r>
          </a:p>
          <a:p>
            <a:r>
              <a:rPr lang="sv-SE" sz="2800" dirty="0" smtClean="0"/>
              <a:t>De flesta kommersiella produkter kräver godkännande av en ”Legal </a:t>
            </a:r>
            <a:r>
              <a:rPr lang="sv-SE" sz="2800" dirty="0" err="1" smtClean="0"/>
              <a:t>disclaimer</a:t>
            </a:r>
            <a:r>
              <a:rPr lang="sv-SE" sz="2800" dirty="0" smtClean="0"/>
              <a:t>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ju ingen ansvarig?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Vem ska jag stämma?</a:t>
            </a:r>
          </a:p>
          <a:p>
            <a:r>
              <a:rPr lang="sv-SE" sz="2800" dirty="0" smtClean="0"/>
              <a:t>De flesta kommersiella produkter kräver godkännande av en ”Legal </a:t>
            </a:r>
            <a:r>
              <a:rPr lang="sv-SE" sz="2800" dirty="0" err="1" smtClean="0"/>
              <a:t>disclaimer</a:t>
            </a:r>
            <a:r>
              <a:rPr lang="sv-SE" sz="2800" dirty="0" smtClean="0"/>
              <a:t>”</a:t>
            </a:r>
          </a:p>
          <a:p>
            <a:r>
              <a:rPr lang="sv-SE" sz="2800" dirty="0" smtClean="0">
                <a:hlinkClick r:id="rId2"/>
              </a:rPr>
              <a:t>http://www.adobe.com/misc/copyright.html</a:t>
            </a:r>
            <a:r>
              <a:rPr lang="sv-SE" sz="2800" dirty="0" smtClean="0"/>
              <a:t>: ”</a:t>
            </a:r>
            <a:r>
              <a:rPr lang="en-US" sz="2800" dirty="0" smtClean="0"/>
              <a:t>… USE OF ANY MATERIALS IS DONE AT YOUR OWN DISCRETION AND RISK AND WITH YOUR AGREEMENT THAT YOU WILL BE SOLELY RESPONSIBLE FOR ANY DAMAGE TO YOUR COMPUTER SYSTEM…</a:t>
            </a:r>
            <a:r>
              <a:rPr lang="sv-SE" sz="2800" dirty="0" smtClean="0"/>
              <a:t>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Sammafattning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Sammafattning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svårt att säga att Open </a:t>
            </a:r>
            <a:r>
              <a:rPr lang="sv-SE" dirty="0" err="1" smtClean="0"/>
              <a:t>source</a:t>
            </a:r>
            <a:r>
              <a:rPr lang="sv-SE" dirty="0" smtClean="0"/>
              <a:t> är </a:t>
            </a:r>
            <a:r>
              <a:rPr lang="sv-SE" i="1" dirty="0" smtClean="0"/>
              <a:t>bättre </a:t>
            </a:r>
            <a:r>
              <a:rPr lang="sv-SE" dirty="0" smtClean="0"/>
              <a:t>än </a:t>
            </a:r>
            <a:r>
              <a:rPr lang="sv-SE" smtClean="0"/>
              <a:t>kommersiella programvaror</a:t>
            </a:r>
            <a:endParaRPr lang="sv-SE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Sammafattning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svårt att säga att Open </a:t>
            </a:r>
            <a:r>
              <a:rPr lang="sv-SE" dirty="0" err="1" smtClean="0"/>
              <a:t>source</a:t>
            </a:r>
            <a:r>
              <a:rPr lang="sv-SE" dirty="0" smtClean="0"/>
              <a:t> är </a:t>
            </a:r>
            <a:r>
              <a:rPr lang="sv-SE" i="1" dirty="0" smtClean="0"/>
              <a:t>bättre </a:t>
            </a:r>
            <a:r>
              <a:rPr lang="sv-SE" dirty="0" smtClean="0"/>
              <a:t>än kommersiella programvaror</a:t>
            </a:r>
          </a:p>
          <a:p>
            <a:r>
              <a:rPr lang="sv-SE" dirty="0" smtClean="0"/>
              <a:t>Bäst är att utvärdera från fall till fall (Fast jag kommer nog oftast välja </a:t>
            </a:r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sourcelösningar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r>
              <a:rPr lang="sv-SE" dirty="0" smtClean="0"/>
              <a:t>Linux (Operativsystem)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r>
              <a:rPr lang="sv-SE" dirty="0" smtClean="0"/>
              <a:t>Linux (Operativsystem)</a:t>
            </a:r>
          </a:p>
          <a:p>
            <a:r>
              <a:rPr lang="sv-SE" dirty="0" err="1" smtClean="0"/>
              <a:t>MySQL</a:t>
            </a:r>
            <a:r>
              <a:rPr lang="sv-SE" dirty="0" smtClean="0"/>
              <a:t> (Databas)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r>
              <a:rPr lang="sv-SE" dirty="0" smtClean="0"/>
              <a:t>Linux (Operativsystem)</a:t>
            </a:r>
          </a:p>
          <a:p>
            <a:r>
              <a:rPr lang="sv-SE" dirty="0" err="1" smtClean="0"/>
              <a:t>MySQL</a:t>
            </a:r>
            <a:r>
              <a:rPr lang="sv-SE" dirty="0" smtClean="0"/>
              <a:t> (Databas)</a:t>
            </a:r>
          </a:p>
          <a:p>
            <a:r>
              <a:rPr lang="sv-SE" dirty="0" err="1" smtClean="0"/>
              <a:t>Firefox</a:t>
            </a:r>
            <a:r>
              <a:rPr lang="sv-SE" dirty="0" smtClean="0"/>
              <a:t> (Webbläsare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Apache (Webbserver)</a:t>
            </a:r>
          </a:p>
          <a:p>
            <a:r>
              <a:rPr lang="sv-SE" dirty="0" smtClean="0"/>
              <a:t>Linux (Operativsystem)</a:t>
            </a:r>
          </a:p>
          <a:p>
            <a:r>
              <a:rPr lang="sv-SE" dirty="0" err="1" smtClean="0"/>
              <a:t>MySQL</a:t>
            </a:r>
            <a:r>
              <a:rPr lang="sv-SE" dirty="0" smtClean="0"/>
              <a:t> (Databas)</a:t>
            </a:r>
          </a:p>
          <a:p>
            <a:r>
              <a:rPr lang="sv-SE" dirty="0" err="1" smtClean="0"/>
              <a:t>Firefox</a:t>
            </a:r>
            <a:r>
              <a:rPr lang="sv-SE" dirty="0" smtClean="0"/>
              <a:t> (Webbläsare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(Programmeringsspråk)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 inom 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22282</TotalTime>
  <Words>634</Words>
  <Application>Microsoft PowerPoint</Application>
  <PresentationFormat>Bildspel på skärmen (4:3)</PresentationFormat>
  <Paragraphs>134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46</vt:i4>
      </vt:variant>
    </vt:vector>
  </HeadingPairs>
  <TitlesOfParts>
    <vt:vector size="47" baseType="lpstr">
      <vt:lpstr>Nätverk</vt:lpstr>
      <vt:lpstr>Öppen källkod</vt:lpstr>
      <vt:lpstr>Öppen källkod</vt:lpstr>
      <vt:lpstr>Exempel</vt:lpstr>
      <vt:lpstr>Exempel</vt:lpstr>
      <vt:lpstr>Exempel</vt:lpstr>
      <vt:lpstr>Exempel</vt:lpstr>
      <vt:lpstr>Exempel</vt:lpstr>
      <vt:lpstr>Exempel</vt:lpstr>
      <vt:lpstr>Företag inom Open Source</vt:lpstr>
      <vt:lpstr>Företag inom Open Source</vt:lpstr>
      <vt:lpstr>Företag inom Open Source</vt:lpstr>
      <vt:lpstr>Företag inom Open Source</vt:lpstr>
      <vt:lpstr>Företag inom Open Source</vt:lpstr>
      <vt:lpstr>Vanliga prioriteringar inom kommersiella programvaror</vt:lpstr>
      <vt:lpstr>Vanliga prioriteringar inom kommersiella programvaror</vt:lpstr>
      <vt:lpstr>Vanliga prioriteringar inom kommersiella programvaror</vt:lpstr>
      <vt:lpstr>Vanliga prioriteringar inom kommersiella programvaror</vt:lpstr>
      <vt:lpstr>Vanliga prioritering inom öppen källkod</vt:lpstr>
      <vt:lpstr>Vanliga prioritering inom öppen källkod</vt:lpstr>
      <vt:lpstr>Vanliga prioritering inom öppen källkod</vt:lpstr>
      <vt:lpstr>Vanliga prioritering inom öppen källkod</vt:lpstr>
      <vt:lpstr>Vanliga prioritering inom öppen källkod</vt:lpstr>
      <vt:lpstr>Fördelar</vt:lpstr>
      <vt:lpstr>Fördelar</vt:lpstr>
      <vt:lpstr>Fördelar</vt:lpstr>
      <vt:lpstr>Fördelar</vt:lpstr>
      <vt:lpstr>Fördelar för verksamheten</vt:lpstr>
      <vt:lpstr>Fördelar för verksamheten</vt:lpstr>
      <vt:lpstr>Fördelar för verksamheten</vt:lpstr>
      <vt:lpstr>Fördelar för verksamheten</vt:lpstr>
      <vt:lpstr>Fördelar för verksamheten</vt:lpstr>
      <vt:lpstr>Fördelar för verksamheten</vt:lpstr>
      <vt:lpstr>Fördelar för verksamheten</vt:lpstr>
      <vt:lpstr>Kommunikation</vt:lpstr>
      <vt:lpstr>Kommunikation</vt:lpstr>
      <vt:lpstr>Kommunikation</vt:lpstr>
      <vt:lpstr>Är det inte svårt med support?</vt:lpstr>
      <vt:lpstr>Är det inte svårt med support?</vt:lpstr>
      <vt:lpstr>Är det inte svårt med support?</vt:lpstr>
      <vt:lpstr>Det finns ju ingen ansvarig?</vt:lpstr>
      <vt:lpstr>Det finns ju ingen ansvarig?</vt:lpstr>
      <vt:lpstr>Det finns ju ingen ansvarig?</vt:lpstr>
      <vt:lpstr>Det finns ju ingen ansvarig?</vt:lpstr>
      <vt:lpstr>Sammafattning</vt:lpstr>
      <vt:lpstr>Sammafattning</vt:lpstr>
      <vt:lpstr>Sammafattning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474</cp:revision>
  <dcterms:created xsi:type="dcterms:W3CDTF">2002-10-10T08:33:31Z</dcterms:created>
  <dcterms:modified xsi:type="dcterms:W3CDTF">2008-10-10T08:31:40Z</dcterms:modified>
</cp:coreProperties>
</file>