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4" r:id="rId3"/>
    <p:sldId id="275" r:id="rId4"/>
    <p:sldId id="277" r:id="rId5"/>
    <p:sldId id="276" r:id="rId6"/>
    <p:sldId id="280" r:id="rId7"/>
    <p:sldId id="279" r:id="rId8"/>
    <p:sldId id="278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706" autoAdjust="0"/>
  </p:normalViewPr>
  <p:slideViewPr>
    <p:cSldViewPr>
      <p:cViewPr varScale="1">
        <p:scale>
          <a:sx n="69" d="100"/>
          <a:sy n="69" d="100"/>
        </p:scale>
        <p:origin x="560" y="4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11/18/2019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11/18/2019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6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268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13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671" userDrawn="1">
          <p15:clr>
            <a:srgbClr val="F26B43"/>
          </p15:clr>
        </p15:guide>
        <p15:guide id="4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524000"/>
            <a:ext cx="10591800" cy="2590800"/>
          </a:xfrm>
        </p:spPr>
        <p:txBody>
          <a:bodyPr/>
          <a:lstStyle/>
          <a:p>
            <a:pPr algn="ctr"/>
            <a:r>
              <a:rPr lang="en-US" sz="6600" dirty="0" smtClean="0"/>
              <a:t>Code push</a:t>
            </a:r>
            <a:br>
              <a:rPr lang="en-US" sz="6600" dirty="0" smtClean="0"/>
            </a:br>
            <a:r>
              <a:rPr lang="zh-CN" altLang="en-US" sz="6600" dirty="0" smtClean="0"/>
              <a:t>集成流程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b="1" dirty="0" smtClean="0"/>
              <a:t>ode Push </a:t>
            </a:r>
            <a:r>
              <a:rPr lang="zh-CN" altLang="en-US" b="1" dirty="0" smtClean="0"/>
              <a:t>集成流程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安装 </a:t>
            </a:r>
            <a:r>
              <a:rPr lang="en-US" b="1" dirty="0" err="1"/>
              <a:t>CodePush</a:t>
            </a:r>
            <a:r>
              <a:rPr lang="en-US" b="1" dirty="0"/>
              <a:t> </a:t>
            </a:r>
            <a:r>
              <a:rPr lang="en-US" b="1" dirty="0" smtClean="0"/>
              <a:t>CLI</a:t>
            </a:r>
          </a:p>
          <a:p>
            <a:pPr marL="0" indent="0" algn="just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安装</a:t>
            </a:r>
            <a:r>
              <a:rPr lang="en-US" sz="1400" dirty="0"/>
              <a:t>node.js</a:t>
            </a:r>
          </a:p>
          <a:p>
            <a:pPr marL="0" indent="0" algn="just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安装 </a:t>
            </a:r>
            <a:r>
              <a:rPr lang="en-US" sz="1400" dirty="0" err="1"/>
              <a:t>CodePush</a:t>
            </a:r>
            <a:r>
              <a:rPr lang="en-US" sz="1400" dirty="0"/>
              <a:t> CLI: </a:t>
            </a:r>
            <a:r>
              <a:rPr lang="en-US" sz="1400" dirty="0" err="1"/>
              <a:t>npm</a:t>
            </a:r>
            <a:r>
              <a:rPr lang="en-US" sz="1400" dirty="0"/>
              <a:t> install -g code-push-cli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注册 </a:t>
            </a:r>
            <a:r>
              <a:rPr lang="en-US" b="1" dirty="0" err="1"/>
              <a:t>CodePush</a:t>
            </a:r>
            <a:r>
              <a:rPr lang="zh-CN" altLang="en-US" b="1" dirty="0" smtClean="0"/>
              <a:t>账号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当</a:t>
            </a:r>
            <a:r>
              <a:rPr lang="zh-CN" altLang="en-US" sz="1400" dirty="0"/>
              <a:t>执行完上面的命令后，会自动打开一个授权网页，让选择使用哪种方式进行授权登录，授权完毕后，网页将会显示一个</a:t>
            </a:r>
            <a:r>
              <a:rPr lang="en-US" altLang="zh-CN" sz="1400" dirty="0"/>
              <a:t>token</a:t>
            </a:r>
            <a:r>
              <a:rPr lang="zh-CN" altLang="en-US" sz="1400" dirty="0"/>
              <a:t>，拷贝到</a:t>
            </a:r>
            <a:r>
              <a:rPr lang="en-US" altLang="zh-CN" sz="1400" dirty="0"/>
              <a:t>CLI</a:t>
            </a:r>
            <a:r>
              <a:rPr lang="zh-CN" altLang="en-US" sz="1400" dirty="0"/>
              <a:t>以便登录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成功</a:t>
            </a:r>
            <a:r>
              <a:rPr lang="zh-CN" altLang="en-US" sz="1400" dirty="0"/>
              <a:t>登陆后，</a:t>
            </a:r>
            <a:r>
              <a:rPr lang="en-US" altLang="zh-CN" sz="1400" dirty="0"/>
              <a:t>session</a:t>
            </a:r>
            <a:r>
              <a:rPr lang="zh-CN" altLang="en-US" sz="1400" dirty="0"/>
              <a:t>文件将会写在 </a:t>
            </a:r>
            <a:r>
              <a:rPr lang="en-US" altLang="zh-CN" sz="1400" dirty="0" smtClean="0"/>
              <a:t>/Users/</a:t>
            </a:r>
            <a:r>
              <a:rPr lang="en-US" altLang="zh-CN" sz="1400" dirty="0" err="1" smtClean="0"/>
              <a:t>guanMac</a:t>
            </a:r>
            <a:r>
              <a:rPr lang="en-US" altLang="zh-CN" sz="1400" dirty="0"/>
              <a:t>/.code-</a:t>
            </a:r>
            <a:r>
              <a:rPr lang="en-US" altLang="zh-CN" sz="1400" dirty="0" err="1"/>
              <a:t>push.config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99930" lvl="1" indent="0">
              <a:buNone/>
            </a:pPr>
            <a:r>
              <a:rPr lang="en-US" altLang="zh-CN" sz="1201" dirty="0" err="1"/>
              <a:t>CodePush</a:t>
            </a:r>
            <a:r>
              <a:rPr lang="zh-CN" altLang="en-US" sz="1201" dirty="0"/>
              <a:t>注册登录相关命令：</a:t>
            </a:r>
          </a:p>
          <a:p>
            <a:pPr marL="399930" lvl="1" indent="0">
              <a:buNone/>
            </a:pPr>
            <a:r>
              <a:rPr lang="en-US" altLang="zh-CN" sz="1201" dirty="0"/>
              <a:t>code-push login </a:t>
            </a:r>
            <a:r>
              <a:rPr lang="zh-CN" altLang="en-US" sz="1201" dirty="0"/>
              <a:t>登陆</a:t>
            </a:r>
          </a:p>
          <a:p>
            <a:pPr marL="399930" lvl="1" indent="0">
              <a:buNone/>
            </a:pPr>
            <a:r>
              <a:rPr lang="en-US" altLang="zh-CN" sz="1201" dirty="0"/>
              <a:t>code-push </a:t>
            </a:r>
            <a:r>
              <a:rPr lang="en-US" altLang="zh-CN" sz="1201" dirty="0" err="1"/>
              <a:t>loout</a:t>
            </a:r>
            <a:r>
              <a:rPr lang="en-US" altLang="zh-CN" sz="1201" dirty="0"/>
              <a:t> </a:t>
            </a:r>
            <a:r>
              <a:rPr lang="zh-CN" altLang="en-US" sz="1201" dirty="0"/>
              <a:t>注销</a:t>
            </a:r>
          </a:p>
          <a:p>
            <a:pPr marL="399930" lvl="1" indent="0">
              <a:buNone/>
            </a:pPr>
            <a:r>
              <a:rPr lang="en-US" altLang="zh-CN" sz="1201" dirty="0"/>
              <a:t>code-push access-key ls </a:t>
            </a:r>
            <a:r>
              <a:rPr lang="zh-CN" altLang="en-US" sz="1201" dirty="0"/>
              <a:t>列出登陆的</a:t>
            </a:r>
            <a:r>
              <a:rPr lang="en-US" altLang="zh-CN" sz="1201" dirty="0"/>
              <a:t>token</a:t>
            </a:r>
          </a:p>
          <a:p>
            <a:pPr marL="399930" lvl="1" indent="0">
              <a:buNone/>
            </a:pPr>
            <a:r>
              <a:rPr lang="en-US" altLang="zh-CN" sz="1201" dirty="0"/>
              <a:t>code-push access-key </a:t>
            </a:r>
            <a:r>
              <a:rPr lang="en-US" altLang="zh-CN" sz="1201" dirty="0" err="1"/>
              <a:t>rm</a:t>
            </a:r>
            <a:r>
              <a:rPr lang="en-US" altLang="zh-CN" sz="1201" dirty="0"/>
              <a:t> &lt;</a:t>
            </a:r>
            <a:r>
              <a:rPr lang="en-US" altLang="zh-CN" sz="1201" dirty="0" err="1"/>
              <a:t>accessKye</a:t>
            </a:r>
            <a:r>
              <a:rPr lang="en-US" altLang="zh-CN" sz="1201" dirty="0"/>
              <a:t>&gt; </a:t>
            </a:r>
            <a:r>
              <a:rPr lang="zh-CN" altLang="en-US" sz="1201" dirty="0"/>
              <a:t>删除某个 </a:t>
            </a:r>
            <a:r>
              <a:rPr lang="en-US" altLang="zh-CN" sz="1201" dirty="0"/>
              <a:t>access-key</a:t>
            </a:r>
          </a:p>
        </p:txBody>
      </p:sp>
    </p:spTree>
    <p:extLst>
      <p:ext uri="{BB962C8B-B14F-4D97-AF65-F5344CB8AC3E}">
        <p14:creationId xmlns:p14="http://schemas.microsoft.com/office/powerpoint/2010/main" val="18989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Push </a:t>
            </a:r>
            <a:r>
              <a:rPr lang="zh-CN" altLang="en-US" b="1" dirty="0"/>
              <a:t>集成流程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在</a:t>
            </a:r>
            <a:r>
              <a:rPr lang="en-US" b="1" dirty="0" err="1"/>
              <a:t>CodePush</a:t>
            </a:r>
            <a:r>
              <a:rPr lang="zh-CN" altLang="en-US" b="1" dirty="0"/>
              <a:t>服务器注册</a:t>
            </a:r>
            <a:r>
              <a:rPr lang="en-US" b="1" dirty="0" smtClean="0"/>
              <a:t>App</a:t>
            </a:r>
          </a:p>
          <a:p>
            <a:pPr marL="0" indent="0" algn="just">
              <a:buNone/>
            </a:pPr>
            <a:r>
              <a:rPr lang="en-US" altLang="zh-CN" sz="1400" b="1" dirty="0"/>
              <a:t>	</a:t>
            </a:r>
            <a:r>
              <a:rPr lang="zh-CN" altLang="en-US" sz="1400" dirty="0" smtClean="0"/>
              <a:t>在</a:t>
            </a:r>
            <a:r>
              <a:rPr lang="en-US" altLang="zh-CN" sz="1400" dirty="0" err="1"/>
              <a:t>CodePush</a:t>
            </a:r>
            <a:r>
              <a:rPr lang="zh-CN" altLang="en-US" sz="1400" dirty="0"/>
              <a:t>服务器上注册</a:t>
            </a:r>
            <a:r>
              <a:rPr lang="en-US" altLang="zh-CN" sz="1400" dirty="0"/>
              <a:t>App</a:t>
            </a:r>
            <a:r>
              <a:rPr lang="zh-CN" altLang="en-US" sz="1400" dirty="0"/>
              <a:t>。如果应用分为</a:t>
            </a:r>
            <a:r>
              <a:rPr lang="en-US" altLang="zh-CN" sz="1400" dirty="0"/>
              <a:t>iOS</a:t>
            </a:r>
            <a:r>
              <a:rPr lang="zh-CN" altLang="en-US" sz="1400" dirty="0"/>
              <a:t>和</a:t>
            </a:r>
            <a:r>
              <a:rPr lang="en-US" altLang="zh-CN" sz="1400" dirty="0"/>
              <a:t>Android</a:t>
            </a:r>
            <a:r>
              <a:rPr lang="zh-CN" altLang="en-US" sz="1400" dirty="0"/>
              <a:t>两个平台，需要分别注册两套</a:t>
            </a:r>
            <a:r>
              <a:rPr lang="en-US" altLang="zh-CN" sz="1400" dirty="0"/>
              <a:t>key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0" indent="0" algn="just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系统</a:t>
            </a:r>
            <a:r>
              <a:rPr lang="zh-CN" altLang="en-US" sz="1400" dirty="0"/>
              <a:t>默认有两套部署环境，一个是</a:t>
            </a:r>
            <a:r>
              <a:rPr lang="en-US" altLang="zh-CN" sz="1400" dirty="0"/>
              <a:t>Production</a:t>
            </a:r>
            <a:r>
              <a:rPr lang="zh-CN" altLang="en-US" sz="1400" dirty="0"/>
              <a:t>和</a:t>
            </a:r>
            <a:r>
              <a:rPr lang="en-US" altLang="zh-CN" sz="1400" dirty="0"/>
              <a:t>Staging</a:t>
            </a:r>
            <a:r>
              <a:rPr lang="zh-CN" altLang="en-US" sz="1400" dirty="0"/>
              <a:t>，分别对应生产版的热更新部署，</a:t>
            </a:r>
            <a:r>
              <a:rPr lang="en-US" altLang="zh-CN" sz="1400" dirty="0"/>
              <a:t>Staging</a:t>
            </a:r>
            <a:r>
              <a:rPr lang="zh-CN" altLang="en-US" sz="1400" dirty="0"/>
              <a:t>代表开发版的热更新部署，也可以自定义添加部署环境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0" indent="0" algn="just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在</a:t>
            </a:r>
            <a:r>
              <a:rPr lang="en-US" altLang="zh-CN" sz="1400" dirty="0" err="1"/>
              <a:t>ios</a:t>
            </a:r>
            <a:r>
              <a:rPr lang="zh-CN" altLang="en-US" sz="1400" dirty="0"/>
              <a:t>中将</a:t>
            </a:r>
            <a:r>
              <a:rPr lang="en-US" altLang="zh-CN" sz="1400" dirty="0"/>
              <a:t>staging</a:t>
            </a:r>
            <a:r>
              <a:rPr lang="zh-CN" altLang="en-US" sz="1400" dirty="0"/>
              <a:t>的部署</a:t>
            </a:r>
            <a:r>
              <a:rPr lang="en-US" altLang="zh-CN" sz="1400" dirty="0"/>
              <a:t>key</a:t>
            </a:r>
            <a:r>
              <a:rPr lang="zh-CN" altLang="en-US" sz="1400" dirty="0"/>
              <a:t>复制在</a:t>
            </a:r>
            <a:r>
              <a:rPr lang="en-US" altLang="zh-CN" sz="1400" dirty="0" err="1"/>
              <a:t>info.plist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CodePushDeploymentKey</a:t>
            </a:r>
            <a:r>
              <a:rPr lang="zh-CN" altLang="en-US" sz="1400" dirty="0"/>
              <a:t>值中，在</a:t>
            </a:r>
            <a:r>
              <a:rPr lang="en-US" altLang="zh-CN" sz="1400" dirty="0"/>
              <a:t>android</a:t>
            </a:r>
            <a:r>
              <a:rPr lang="zh-CN" altLang="en-US" sz="1400" dirty="0"/>
              <a:t>中复制在</a:t>
            </a:r>
            <a:r>
              <a:rPr lang="en-US" altLang="zh-CN" sz="1400" dirty="0"/>
              <a:t>Application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getPackages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CodePush</a:t>
            </a:r>
            <a:r>
              <a:rPr lang="zh-CN" altLang="en-US" sz="1400" dirty="0" smtClean="0"/>
              <a:t>中。</a:t>
            </a:r>
            <a:endParaRPr lang="en-US" altLang="zh-CN" sz="1400" dirty="0" smtClean="0"/>
          </a:p>
          <a:p>
            <a:pPr marL="0" lvl="1" indent="0" algn="just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添加</a:t>
            </a:r>
            <a:r>
              <a:rPr lang="zh-CN" altLang="en-US" sz="1400" dirty="0"/>
              <a:t>部署环境 </a:t>
            </a:r>
            <a:r>
              <a:rPr lang="en-US" altLang="zh-CN" sz="1400" dirty="0"/>
              <a:t>code-push deployment add &lt;</a:t>
            </a:r>
            <a:r>
              <a:rPr lang="en-US" altLang="zh-CN" sz="1400" dirty="0" err="1"/>
              <a:t>app_name</a:t>
            </a:r>
            <a:r>
              <a:rPr lang="en-US" altLang="zh-CN" sz="1400" dirty="0"/>
              <a:t>&gt; test//</a:t>
            </a:r>
            <a:r>
              <a:rPr lang="zh-CN" altLang="en-US" sz="1400" dirty="0"/>
              <a:t>创建</a:t>
            </a:r>
            <a:r>
              <a:rPr lang="en-US" altLang="zh-CN" sz="1400" dirty="0"/>
              <a:t>test</a:t>
            </a:r>
            <a:r>
              <a:rPr lang="zh-CN" altLang="en-US" sz="1400" dirty="0"/>
              <a:t>环境</a:t>
            </a:r>
          </a:p>
          <a:p>
            <a:pPr marL="0" lvl="1" indent="0" algn="just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添加</a:t>
            </a:r>
            <a:r>
              <a:rPr lang="zh-CN" altLang="en-US" sz="1400" dirty="0"/>
              <a:t>应用平台 </a:t>
            </a:r>
            <a:r>
              <a:rPr lang="en-US" altLang="zh-CN" sz="1400" dirty="0"/>
              <a:t>code-push app add &lt;</a:t>
            </a:r>
            <a:r>
              <a:rPr lang="en-US" altLang="zh-CN" sz="1400" dirty="0" err="1"/>
              <a:t>app_name</a:t>
            </a:r>
            <a:r>
              <a:rPr lang="en-US" altLang="zh-CN" sz="1400" dirty="0"/>
              <a:t>&gt; &lt;</a:t>
            </a:r>
            <a:r>
              <a:rPr lang="en-US" altLang="zh-CN" sz="1400" dirty="0" err="1"/>
              <a:t>os</a:t>
            </a:r>
            <a:r>
              <a:rPr lang="en-US" altLang="zh-CN" sz="1400" dirty="0"/>
              <a:t>&gt; &lt;platform</a:t>
            </a:r>
            <a:r>
              <a:rPr lang="en-US" altLang="zh-CN" sz="1400" dirty="0" smtClean="0"/>
              <a:t>&gt;</a:t>
            </a:r>
          </a:p>
          <a:p>
            <a:pPr marL="0" lvl="1" indent="0" algn="just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查看应用列表 </a:t>
            </a:r>
            <a:r>
              <a:rPr lang="en-US" altLang="zh-CN" sz="1400" dirty="0"/>
              <a:t>code-push app </a:t>
            </a:r>
            <a:r>
              <a:rPr lang="en-US" altLang="zh-CN" sz="1400" dirty="0" smtClean="0"/>
              <a:t>list</a:t>
            </a:r>
          </a:p>
          <a:p>
            <a:pPr marL="0" lvl="1" indent="0" algn="just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查看</a:t>
            </a:r>
            <a:r>
              <a:rPr lang="en-US" altLang="zh-CN" sz="1400" dirty="0"/>
              <a:t>APP</a:t>
            </a:r>
            <a:r>
              <a:rPr lang="zh-CN" altLang="en-US" sz="1400" dirty="0"/>
              <a:t>的环境信息 </a:t>
            </a:r>
            <a:r>
              <a:rPr lang="en-US" altLang="zh-CN" sz="1400" dirty="0"/>
              <a:t>code-push deployment list &lt;</a:t>
            </a:r>
            <a:r>
              <a:rPr lang="en-US" altLang="zh-CN" sz="1400" dirty="0" err="1"/>
              <a:t>app_name</a:t>
            </a:r>
            <a:r>
              <a:rPr lang="en-US" altLang="zh-CN" sz="1400" dirty="0"/>
              <a:t>&gt; --format </a:t>
            </a:r>
            <a:r>
              <a:rPr lang="en-US" altLang="zh-CN" sz="1400" dirty="0" err="1"/>
              <a:t>json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107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Push </a:t>
            </a:r>
            <a:r>
              <a:rPr lang="zh-CN" altLang="en-US" b="1" dirty="0"/>
              <a:t>集成流程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Usage</a:t>
            </a:r>
            <a:r>
              <a:rPr lang="en-US" altLang="zh-CN" sz="1400" dirty="0"/>
              <a:t>: code-push app &lt;command&gt;</a:t>
            </a:r>
          </a:p>
          <a:p>
            <a:pPr marL="0" indent="0" algn="just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命令</a:t>
            </a:r>
            <a:r>
              <a:rPr lang="zh-CN" altLang="en-US" sz="1400" dirty="0"/>
              <a:t>：</a:t>
            </a:r>
          </a:p>
          <a:p>
            <a:pPr marL="0" indent="0" algn="just">
              <a:buNone/>
            </a:pPr>
            <a:r>
              <a:rPr lang="zh-CN" altLang="en-US" sz="1400" dirty="0"/>
              <a:t>  </a:t>
            </a:r>
            <a:r>
              <a:rPr lang="en-US" altLang="zh-CN" sz="1400" dirty="0" smtClean="0"/>
              <a:t>	add       </a:t>
            </a:r>
            <a:r>
              <a:rPr lang="en-US" altLang="zh-CN" sz="1400" dirty="0" err="1"/>
              <a:t>Add</a:t>
            </a:r>
            <a:r>
              <a:rPr lang="en-US" altLang="zh-CN" sz="1400" dirty="0"/>
              <a:t> a new app to your account</a:t>
            </a:r>
          </a:p>
          <a:p>
            <a:pPr marL="0" indent="0" algn="just"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	remove    </a:t>
            </a:r>
            <a:r>
              <a:rPr lang="en-US" altLang="zh-CN" sz="1400" dirty="0" err="1"/>
              <a:t>Remove</a:t>
            </a:r>
            <a:r>
              <a:rPr lang="en-US" altLang="zh-CN" sz="1400" dirty="0"/>
              <a:t> an app from your account</a:t>
            </a:r>
          </a:p>
          <a:p>
            <a:pPr marL="0" indent="0" algn="just"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rm</a:t>
            </a:r>
            <a:r>
              <a:rPr lang="en-US" altLang="zh-CN" sz="1400" dirty="0" smtClean="0"/>
              <a:t>        </a:t>
            </a:r>
            <a:r>
              <a:rPr lang="en-US" altLang="zh-CN" sz="1400" dirty="0"/>
              <a:t>Remove an app from your account</a:t>
            </a:r>
          </a:p>
          <a:p>
            <a:pPr marL="0" indent="0" algn="just"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	rename    </a:t>
            </a:r>
            <a:r>
              <a:rPr lang="en-US" altLang="zh-CN" sz="1400" dirty="0" err="1"/>
              <a:t>Rename</a:t>
            </a:r>
            <a:r>
              <a:rPr lang="en-US" altLang="zh-CN" sz="1400" dirty="0"/>
              <a:t> an existing app</a:t>
            </a:r>
          </a:p>
          <a:p>
            <a:pPr marL="0" indent="0" algn="just"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	list      </a:t>
            </a:r>
            <a:r>
              <a:rPr lang="en-US" altLang="zh-CN" sz="1400" dirty="0"/>
              <a:t>Lists the apps associated with your account</a:t>
            </a:r>
          </a:p>
          <a:p>
            <a:pPr marL="0" indent="0" algn="just"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	ls        </a:t>
            </a:r>
            <a:r>
              <a:rPr lang="en-US" altLang="zh-CN" sz="1400" dirty="0"/>
              <a:t>Lists the apps associated with your account</a:t>
            </a:r>
          </a:p>
          <a:p>
            <a:pPr marL="0" indent="0" algn="just"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	transfer  </a:t>
            </a:r>
            <a:r>
              <a:rPr lang="en-US" altLang="zh-CN" sz="1400" dirty="0" err="1"/>
              <a:t>Transfer</a:t>
            </a:r>
            <a:r>
              <a:rPr lang="en-US" altLang="zh-CN" sz="1400" dirty="0"/>
              <a:t> the ownership of an app to another account**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920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Push </a:t>
            </a:r>
            <a:r>
              <a:rPr lang="zh-CN" altLang="en-US" b="1" dirty="0"/>
              <a:t>集成流程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原生应用中配置</a:t>
            </a:r>
            <a:r>
              <a:rPr lang="en-US" b="1" dirty="0" err="1" smtClean="0"/>
              <a:t>CodePush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zh-CN" altLang="en-US" sz="1400" dirty="0"/>
              <a:t>参考文档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	android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 smtClean="0"/>
              <a:t>	https</a:t>
            </a:r>
            <a:r>
              <a:rPr lang="en-US" sz="1400" dirty="0"/>
              <a:t>://</a:t>
            </a:r>
            <a:r>
              <a:rPr lang="en-US" sz="1400" dirty="0" smtClean="0"/>
              <a:t>github.com/microsoft/react-native-code-push/blob/master/docs/multi-deployment-testing-android.md</a:t>
            </a:r>
          </a:p>
          <a:p>
            <a:pPr marL="0" indent="0" algn="just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ios</a:t>
            </a:r>
            <a:r>
              <a:rPr lang="en-US" sz="1400" dirty="0" smtClean="0"/>
              <a:t>: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	https://github.com/microsoft/react-native-code-push/blob/master/docs/multi-deployment-testing-ios.md</a:t>
            </a:r>
            <a:endParaRPr lang="en-US" sz="1400" dirty="0"/>
          </a:p>
          <a:p>
            <a:pPr marL="279082" lvl="1" indent="0"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5362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Push </a:t>
            </a:r>
            <a:r>
              <a:rPr lang="zh-CN" altLang="en-US" b="1" dirty="0"/>
              <a:t>集成流程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RN</a:t>
            </a:r>
            <a:r>
              <a:rPr lang="zh-CN" altLang="en-US" b="1" dirty="0" smtClean="0"/>
              <a:t>中</a:t>
            </a:r>
            <a:r>
              <a:rPr lang="zh-CN" altLang="en-US" b="1" dirty="0"/>
              <a:t>配置</a:t>
            </a:r>
            <a:r>
              <a:rPr lang="en-US" b="1" dirty="0" err="1" smtClean="0"/>
              <a:t>CodePush</a:t>
            </a:r>
            <a:endParaRPr lang="en-US" b="1" dirty="0"/>
          </a:p>
          <a:p>
            <a:pPr marL="457063" lvl="1" indent="0">
              <a:buNone/>
            </a:pPr>
            <a:r>
              <a:rPr lang="zh-CN" altLang="en-US" dirty="0" smtClean="0"/>
              <a:t>安装组件 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react-native-code-push </a:t>
            </a:r>
            <a:r>
              <a:rPr lang="en-US" dirty="0" smtClean="0"/>
              <a:t>–save</a:t>
            </a:r>
          </a:p>
          <a:p>
            <a:pPr marL="457063" lvl="1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RN</a:t>
            </a:r>
            <a:r>
              <a:rPr lang="zh-CN" altLang="en-US" dirty="0"/>
              <a:t>项目的根组件中添加热更新逻辑代码</a:t>
            </a:r>
            <a:r>
              <a:rPr lang="zh-CN" altLang="en-US" dirty="0" smtClean="0"/>
              <a:t>如下</a:t>
            </a:r>
            <a:endParaRPr lang="en-US" altLang="zh-CN" sz="1400" dirty="0"/>
          </a:p>
          <a:p>
            <a:pPr marL="457063" lvl="1" indent="0">
              <a:buNone/>
            </a:pPr>
            <a:r>
              <a:rPr lang="en-US" altLang="zh-CN" sz="1400" dirty="0"/>
              <a:t>let </a:t>
            </a:r>
            <a:r>
              <a:rPr lang="en-US" altLang="zh-CN" sz="1400" dirty="0" err="1"/>
              <a:t>codePushOptions</a:t>
            </a:r>
            <a:r>
              <a:rPr lang="en-US" altLang="zh-CN" sz="1400" dirty="0"/>
              <a:t> = { </a:t>
            </a:r>
            <a:r>
              <a:rPr lang="en-US" altLang="zh-CN" sz="1400" dirty="0" err="1"/>
              <a:t>checkFrequency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codePush.CheckFrequency.MANUAL</a:t>
            </a:r>
            <a:r>
              <a:rPr lang="en-US" altLang="zh-CN" sz="1400" dirty="0"/>
              <a:t> };</a:t>
            </a:r>
          </a:p>
          <a:p>
            <a:pPr marL="457063" lvl="1" indent="0">
              <a:buNone/>
            </a:pPr>
            <a:r>
              <a:rPr lang="en-US" altLang="zh-CN" sz="1400" dirty="0"/>
              <a:t>class </a:t>
            </a:r>
            <a:r>
              <a:rPr lang="en-US" altLang="zh-CN" sz="1400" dirty="0" err="1"/>
              <a:t>MyApp</a:t>
            </a:r>
            <a:r>
              <a:rPr lang="en-US" altLang="zh-CN" sz="1400" dirty="0"/>
              <a:t> extends Component {</a:t>
            </a:r>
          </a:p>
          <a:p>
            <a:pPr marL="457063" lvl="1" indent="0">
              <a:buNone/>
            </a:pPr>
            <a:r>
              <a:rPr lang="en-US" altLang="zh-CN" sz="1400" dirty="0"/>
              <a:t>}</a:t>
            </a:r>
          </a:p>
          <a:p>
            <a:pPr marL="457063" lvl="1" indent="0">
              <a:buNone/>
            </a:pPr>
            <a:r>
              <a:rPr lang="en-US" altLang="zh-CN" sz="1400" dirty="0" err="1"/>
              <a:t>MyApp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codePush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codePushOptions</a:t>
            </a:r>
            <a:r>
              <a:rPr lang="en-US" altLang="zh-CN" sz="1400" dirty="0"/>
              <a:t>)(</a:t>
            </a:r>
            <a:r>
              <a:rPr lang="en-US" altLang="zh-CN" sz="1400" dirty="0" err="1"/>
              <a:t>MyApp</a:t>
            </a:r>
            <a:r>
              <a:rPr lang="en-US" altLang="zh-CN" sz="1400" dirty="0" smtClean="0"/>
              <a:t>);</a:t>
            </a:r>
          </a:p>
          <a:p>
            <a:pPr marL="457063" lvl="1" indent="0">
              <a:buNone/>
            </a:pPr>
            <a:r>
              <a:rPr lang="zh-CN" altLang="en-US" sz="1400" dirty="0" smtClean="0"/>
              <a:t>更多参考：</a:t>
            </a:r>
            <a:endParaRPr lang="en-US" altLang="zh-CN" sz="1400" dirty="0" smtClean="0"/>
          </a:p>
          <a:p>
            <a:pPr marL="457063" lvl="1" indent="0">
              <a:buNone/>
            </a:pPr>
            <a:r>
              <a:rPr lang="en-US" altLang="zh-CN" sz="1400" dirty="0"/>
              <a:t>https://github.com/microsoft/react-native-code-push/blob/master/docs/api-js.md#codepushsync</a:t>
            </a:r>
          </a:p>
        </p:txBody>
      </p:sp>
    </p:spTree>
    <p:extLst>
      <p:ext uri="{BB962C8B-B14F-4D97-AF65-F5344CB8AC3E}">
        <p14:creationId xmlns:p14="http://schemas.microsoft.com/office/powerpoint/2010/main" val="5743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Push </a:t>
            </a:r>
            <a:r>
              <a:rPr lang="zh-CN" altLang="en-US" b="1" dirty="0"/>
              <a:t>集成流程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发布</a:t>
            </a:r>
            <a:r>
              <a:rPr lang="zh-CN" altLang="en-US" b="1" dirty="0"/>
              <a:t>更新的</a:t>
            </a:r>
            <a:r>
              <a:rPr lang="zh-CN" altLang="en-US" b="1" dirty="0" smtClean="0"/>
              <a:t>版本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400" b="1" dirty="0" smtClean="0"/>
              <a:t>	</a:t>
            </a:r>
            <a:r>
              <a:rPr lang="zh-CN" altLang="en-US" sz="1400" dirty="0" smtClean="0"/>
              <a:t>生成</a:t>
            </a:r>
            <a:r>
              <a:rPr lang="en-US" altLang="zh-CN" sz="1400" dirty="0" smtClean="0"/>
              <a:t>bundle</a:t>
            </a:r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RN</a:t>
            </a:r>
            <a:r>
              <a:rPr lang="zh-CN" altLang="en-US" sz="1400" dirty="0" smtClean="0"/>
              <a:t>项目根目录下创建</a:t>
            </a:r>
            <a:r>
              <a:rPr lang="en-US" altLang="zh-CN" sz="1400" dirty="0" smtClean="0"/>
              <a:t>bundle</a:t>
            </a:r>
            <a:r>
              <a:rPr lang="zh-CN" altLang="en-US" sz="1400" dirty="0" smtClean="0"/>
              <a:t>文件夹，在</a:t>
            </a:r>
            <a:r>
              <a:rPr lang="en-US" altLang="zh-CN" sz="1400" dirty="0" smtClean="0"/>
              <a:t>bundle</a:t>
            </a:r>
            <a:r>
              <a:rPr lang="zh-CN" altLang="en-US" sz="1400" dirty="0" smtClean="0"/>
              <a:t>中创建</a:t>
            </a:r>
            <a:r>
              <a:rPr lang="en-US" altLang="zh-CN" sz="1400" dirty="0" err="1" smtClean="0"/>
              <a:t>ios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文件夹，最后将生成的</a:t>
            </a:r>
            <a:r>
              <a:rPr lang="en-US" altLang="zh-CN" sz="1400" dirty="0" smtClean="0"/>
              <a:t>bundle</a:t>
            </a:r>
            <a:r>
              <a:rPr lang="zh-CN" altLang="en-US" sz="1400" dirty="0" smtClean="0"/>
              <a:t>文件和资源文件拖到对应的目录下面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sz="1400" dirty="0"/>
              <a:t>生成</a:t>
            </a:r>
            <a:r>
              <a:rPr lang="en-US" altLang="zh-CN" sz="1400" dirty="0" smtClean="0"/>
              <a:t>bundle</a:t>
            </a:r>
            <a:r>
              <a:rPr lang="zh-CN" altLang="en-US" sz="1400" dirty="0" smtClean="0"/>
              <a:t>文件命令：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react-native bundle --platform </a:t>
            </a:r>
            <a:r>
              <a:rPr lang="zh-CN" altLang="en-US" sz="1400" dirty="0"/>
              <a:t>平台 </a:t>
            </a:r>
            <a:r>
              <a:rPr lang="en-US" altLang="zh-CN" sz="1400" dirty="0"/>
              <a:t>--entry-file </a:t>
            </a:r>
            <a:r>
              <a:rPr lang="zh-CN" altLang="en-US" sz="1400" dirty="0"/>
              <a:t>启动文件 </a:t>
            </a:r>
            <a:r>
              <a:rPr lang="en-US" altLang="zh-CN" sz="1400" dirty="0"/>
              <a:t>--bundle-output </a:t>
            </a:r>
            <a:r>
              <a:rPr lang="zh-CN" altLang="en-US" sz="1400" dirty="0"/>
              <a:t>打包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输出文件 </a:t>
            </a:r>
            <a:r>
              <a:rPr lang="en-US" altLang="zh-CN" sz="1400" dirty="0"/>
              <a:t>--assets-</a:t>
            </a:r>
            <a:r>
              <a:rPr lang="en-US" altLang="zh-CN" sz="1400" dirty="0" err="1"/>
              <a:t>dest</a:t>
            </a:r>
            <a:r>
              <a:rPr lang="en-US" altLang="zh-CN" sz="1400" dirty="0"/>
              <a:t> </a:t>
            </a:r>
            <a:r>
              <a:rPr lang="zh-CN" altLang="en-US" sz="1400" dirty="0"/>
              <a:t>资源输出目录 </a:t>
            </a:r>
            <a:r>
              <a:rPr lang="en-US" altLang="zh-CN" sz="1400" dirty="0"/>
              <a:t>--dev </a:t>
            </a:r>
            <a:r>
              <a:rPr lang="zh-CN" altLang="en-US" sz="1400" dirty="0"/>
              <a:t>是否调试</a:t>
            </a:r>
            <a:endParaRPr lang="zh-CN" altLang="en-US" sz="1400" dirty="0"/>
          </a:p>
          <a:p>
            <a:pPr marL="279082" lvl="1" indent="0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发布命令：</a:t>
            </a:r>
            <a:endParaRPr lang="en-US" altLang="zh-CN" sz="1400" dirty="0" smtClean="0"/>
          </a:p>
          <a:p>
            <a:pPr marL="279082" lvl="1" indent="0">
              <a:buNone/>
            </a:pPr>
            <a:r>
              <a:rPr lang="en-US" altLang="zh-CN" sz="1400" dirty="0" smtClean="0"/>
              <a:t>	code-push </a:t>
            </a:r>
            <a:r>
              <a:rPr lang="en-US" altLang="zh-CN" sz="1400" dirty="0"/>
              <a:t>release &lt;</a:t>
            </a:r>
            <a:r>
              <a:rPr lang="zh-CN" altLang="en-US" sz="1400" dirty="0"/>
              <a:t>应用名称</a:t>
            </a:r>
            <a:r>
              <a:rPr lang="en-US" altLang="zh-CN" sz="1400" dirty="0"/>
              <a:t>&gt; &lt;Bundles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&gt; &lt;</a:t>
            </a:r>
            <a:r>
              <a:rPr lang="zh-CN" altLang="en-US" sz="1400" dirty="0"/>
              <a:t>对应的应用版本</a:t>
            </a:r>
            <a:r>
              <a:rPr lang="en-US" altLang="zh-CN" sz="1400" dirty="0"/>
              <a:t>&gt;</a:t>
            </a:r>
          </a:p>
          <a:p>
            <a:pPr marL="279082" lvl="1" indent="0">
              <a:buNone/>
            </a:pPr>
            <a:r>
              <a:rPr lang="en-US" altLang="zh-CN" sz="1400" dirty="0"/>
              <a:t>	 </a:t>
            </a:r>
            <a:r>
              <a:rPr lang="en-US" altLang="zh-CN" sz="1400" dirty="0" smtClean="0"/>
              <a:t>	--</a:t>
            </a:r>
            <a:r>
              <a:rPr lang="en-US" altLang="zh-CN" sz="1400" dirty="0" err="1"/>
              <a:t>deploymentName</a:t>
            </a:r>
            <a:r>
              <a:rPr lang="en-US" altLang="zh-CN" sz="1400" dirty="0"/>
              <a:t> </a:t>
            </a:r>
            <a:r>
              <a:rPr lang="zh-CN" altLang="en-US" sz="1400" dirty="0"/>
              <a:t>更新环境</a:t>
            </a:r>
          </a:p>
          <a:p>
            <a:pPr marL="279082" lvl="1" indent="0">
              <a:buNone/>
            </a:pPr>
            <a:r>
              <a:rPr lang="zh-CN" altLang="en-US" sz="1400" dirty="0"/>
              <a:t>	 </a:t>
            </a:r>
            <a:r>
              <a:rPr lang="en-US" altLang="zh-CN" sz="1400" dirty="0" smtClean="0"/>
              <a:t>	--</a:t>
            </a:r>
            <a:r>
              <a:rPr lang="en-US" altLang="zh-CN" sz="1400" dirty="0"/>
              <a:t>description </a:t>
            </a:r>
            <a:r>
              <a:rPr lang="zh-CN" altLang="en-US" sz="1400" dirty="0"/>
              <a:t>更新描述</a:t>
            </a:r>
          </a:p>
          <a:p>
            <a:pPr marL="279082" lvl="1" indent="0">
              <a:buNone/>
            </a:pPr>
            <a:r>
              <a:rPr lang="zh-CN" altLang="en-US" sz="1400" dirty="0"/>
              <a:t>	 </a:t>
            </a:r>
            <a:r>
              <a:rPr lang="en-US" altLang="zh-CN" sz="1400" dirty="0" smtClean="0"/>
              <a:t>	--</a:t>
            </a:r>
            <a:r>
              <a:rPr lang="en-US" altLang="zh-CN" sz="1400" dirty="0"/>
              <a:t>mandatory </a:t>
            </a:r>
            <a:r>
              <a:rPr lang="zh-CN" altLang="en-US" sz="1400" dirty="0"/>
              <a:t>是否强制更新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80878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Push </a:t>
            </a:r>
            <a:r>
              <a:rPr lang="zh-CN" altLang="en-US" b="1" dirty="0"/>
              <a:t>集成流程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9082" lvl="1" indent="0">
              <a:buNone/>
            </a:pPr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279082" lvl="1" indent="0">
              <a:buNone/>
            </a:pPr>
            <a:r>
              <a:rPr lang="en-US" altLang="zh-CN" sz="1400" dirty="0" err="1" smtClean="0"/>
              <a:t>CodePush</a:t>
            </a:r>
            <a:r>
              <a:rPr lang="zh-CN" altLang="en-US" sz="1400" dirty="0"/>
              <a:t>默认是更新 </a:t>
            </a:r>
            <a:r>
              <a:rPr lang="en-US" altLang="zh-CN" sz="1400" dirty="0"/>
              <a:t>staging </a:t>
            </a:r>
            <a:r>
              <a:rPr lang="zh-CN" altLang="en-US" sz="1400" dirty="0"/>
              <a:t>环境的，如果是</a:t>
            </a:r>
            <a:r>
              <a:rPr lang="en-US" altLang="zh-CN" sz="1400" dirty="0"/>
              <a:t>staging</a:t>
            </a:r>
            <a:r>
              <a:rPr lang="zh-CN" altLang="en-US" sz="1400" dirty="0"/>
              <a:t>，则不需要填写 </a:t>
            </a:r>
            <a:r>
              <a:rPr lang="en-US" altLang="zh-CN" sz="1400" dirty="0" err="1"/>
              <a:t>deploymentName</a:t>
            </a:r>
            <a:r>
              <a:rPr lang="zh-CN" altLang="en-US" sz="1400" dirty="0"/>
              <a:t>。</a:t>
            </a:r>
          </a:p>
          <a:p>
            <a:pPr marL="279082" lvl="1" indent="0">
              <a:buNone/>
            </a:pPr>
            <a:r>
              <a:rPr lang="zh-CN" altLang="en-US" sz="1400" dirty="0"/>
              <a:t>如果有 </a:t>
            </a:r>
            <a:r>
              <a:rPr lang="en-US" altLang="zh-CN" sz="1400" dirty="0"/>
              <a:t>mandatory </a:t>
            </a:r>
            <a:r>
              <a:rPr lang="zh-CN" altLang="en-US" sz="1400" dirty="0"/>
              <a:t>则会让客户端强制更新</a:t>
            </a:r>
          </a:p>
          <a:p>
            <a:pPr marL="279082" lvl="1" indent="0">
              <a:buNone/>
            </a:pPr>
            <a:r>
              <a:rPr lang="zh-CN" altLang="en-US" sz="1400" dirty="0"/>
              <a:t>对应的应用版本（</a:t>
            </a:r>
            <a:r>
              <a:rPr lang="en-US" altLang="zh-CN" sz="1400" dirty="0" err="1"/>
              <a:t>targetBinaryVersion</a:t>
            </a:r>
            <a:r>
              <a:rPr lang="zh-CN" altLang="en-US" sz="1400" dirty="0"/>
              <a:t>）是指当前</a:t>
            </a:r>
            <a:r>
              <a:rPr lang="en-US" altLang="zh-CN" sz="1400" dirty="0"/>
              <a:t>app</a:t>
            </a:r>
            <a:r>
              <a:rPr lang="zh-CN" altLang="en-US" sz="1400" dirty="0"/>
              <a:t>的版本，而不是你填写的更新版本。譬如客户端版本是 </a:t>
            </a:r>
            <a:r>
              <a:rPr lang="en-US" altLang="zh-CN" sz="1400" dirty="0"/>
              <a:t>1.0.0</a:t>
            </a:r>
            <a:r>
              <a:rPr lang="zh-CN" altLang="en-US" sz="1400" dirty="0"/>
              <a:t>，如果我们需要更新客户端，那么</a:t>
            </a:r>
            <a:r>
              <a:rPr lang="en-US" altLang="zh-CN" sz="1400" dirty="0" err="1"/>
              <a:t>targetBinaryVersion</a:t>
            </a:r>
            <a:r>
              <a:rPr lang="zh-CN" altLang="en-US" sz="1400" dirty="0"/>
              <a:t>填的就是 </a:t>
            </a:r>
            <a:r>
              <a:rPr lang="en-US" altLang="zh-CN" sz="1400" dirty="0"/>
              <a:t>1.0.0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79082" lvl="1" indent="0">
              <a:buNone/>
            </a:pPr>
            <a:r>
              <a:rPr lang="zh-CN" altLang="en-US" sz="1400" dirty="0" smtClean="0"/>
              <a:t>在</a:t>
            </a:r>
            <a:r>
              <a:rPr lang="zh-CN" altLang="en-US" sz="1400" dirty="0"/>
              <a:t>控制台输入 </a:t>
            </a:r>
            <a:r>
              <a:rPr lang="en-US" altLang="zh-CN" sz="1400" dirty="0"/>
              <a:t>code-push deployment history &lt;</a:t>
            </a:r>
            <a:r>
              <a:rPr lang="en-US" altLang="zh-CN" sz="1400" dirty="0" err="1"/>
              <a:t>appName</a:t>
            </a:r>
            <a:r>
              <a:rPr lang="en-US" altLang="zh-CN" sz="1400" dirty="0"/>
              <a:t>&gt; Staging </a:t>
            </a:r>
            <a:r>
              <a:rPr lang="zh-CN" altLang="en-US" sz="1400" dirty="0"/>
              <a:t>可以看到版本更新的时间、描述等等属性。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397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189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华文新魏</vt:lpstr>
      <vt:lpstr>方正姚体</vt:lpstr>
      <vt:lpstr>Arial</vt:lpstr>
      <vt:lpstr>Palatino Linotype</vt:lpstr>
      <vt:lpstr>Trebuchet MS</vt:lpstr>
      <vt:lpstr>Wingdings</vt:lpstr>
      <vt:lpstr>Wingdings 3</vt:lpstr>
      <vt:lpstr>Facet</vt:lpstr>
      <vt:lpstr>Code push 集成流程</vt:lpstr>
      <vt:lpstr>Code Push 集成流程</vt:lpstr>
      <vt:lpstr>Code Push 集成流程</vt:lpstr>
      <vt:lpstr>Code Push 集成流程</vt:lpstr>
      <vt:lpstr>Code Push 集成流程</vt:lpstr>
      <vt:lpstr>Code Push 集成流程</vt:lpstr>
      <vt:lpstr>Code Push 集成流程</vt:lpstr>
      <vt:lpstr>Code Push 集成流程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Yao, Shuangfeng (685)</dc:creator>
  <cp:lastModifiedBy>Yao, Shuangfeng (685)</cp:lastModifiedBy>
  <cp:revision>231</cp:revision>
  <dcterms:created xsi:type="dcterms:W3CDTF">2018-08-29T01:58:37Z</dcterms:created>
  <dcterms:modified xsi:type="dcterms:W3CDTF">2019-11-18T06:13:28Z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