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78" r:id="rId3"/>
    <p:sldId id="274" r:id="rId4"/>
    <p:sldId id="275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706" autoAdjust="0"/>
  </p:normalViewPr>
  <p:slideViewPr>
    <p:cSldViewPr>
      <p:cViewPr varScale="1">
        <p:scale>
          <a:sx n="69" d="100"/>
          <a:sy n="69" d="100"/>
        </p:scale>
        <p:origin x="560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26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13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671" userDrawn="1">
          <p15:clr>
            <a:srgbClr val="F26B43"/>
          </p15:clr>
        </p15:guide>
        <p15:guide id="4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524000"/>
            <a:ext cx="10591800" cy="2590800"/>
          </a:xfrm>
        </p:spPr>
        <p:txBody>
          <a:bodyPr/>
          <a:lstStyle/>
          <a:p>
            <a:pPr algn="ctr"/>
            <a:r>
              <a:rPr lang="en-US" altLang="zh-CN" sz="6600" dirty="0" err="1" smtClean="0"/>
              <a:t>Redux</a:t>
            </a:r>
            <a:r>
              <a:rPr lang="zh-CN" altLang="en-US" sz="6600" dirty="0" smtClean="0"/>
              <a:t>简介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</a:t>
            </a:r>
            <a:r>
              <a:rPr lang="en-US" altLang="zh-CN" b="1" dirty="0" err="1" smtClean="0"/>
              <a:t>edux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600200"/>
            <a:ext cx="8594429" cy="444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前言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Redux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架构是 </a:t>
            </a:r>
            <a:r>
              <a:rPr lang="en-US" altLang="zh-CN" sz="1400" dirty="0"/>
              <a:t>Flux </a:t>
            </a:r>
            <a:r>
              <a:rPr lang="zh-CN" altLang="en-US" sz="1400" dirty="0"/>
              <a:t>架构的一个</a:t>
            </a:r>
            <a:r>
              <a:rPr lang="zh-CN" altLang="en-US" sz="1400" dirty="0" smtClean="0"/>
              <a:t>变形。相对</a:t>
            </a:r>
            <a:r>
              <a:rPr lang="zh-CN" altLang="en-US" sz="1400" dirty="0"/>
              <a:t>于 </a:t>
            </a:r>
            <a:r>
              <a:rPr lang="en-US" altLang="zh-CN" sz="1400" dirty="0"/>
              <a:t>Flux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Redux</a:t>
            </a:r>
            <a:r>
              <a:rPr lang="en-US" altLang="zh-CN" sz="1400" dirty="0"/>
              <a:t> </a:t>
            </a:r>
            <a:r>
              <a:rPr lang="zh-CN" altLang="en-US" sz="1400" dirty="0"/>
              <a:t>的复杂性相对较低，而且最为巧妙的是 </a:t>
            </a:r>
            <a:r>
              <a:rPr lang="en-US" altLang="zh-CN" sz="1400" dirty="0"/>
              <a:t>React </a:t>
            </a:r>
            <a:r>
              <a:rPr lang="zh-CN" altLang="en-US" sz="1400" dirty="0"/>
              <a:t>应用可以看成由一个根组件连接着许多大大小小的组件的应用，</a:t>
            </a:r>
            <a:r>
              <a:rPr lang="en-US" altLang="zh-CN" sz="1400" dirty="0" err="1"/>
              <a:t>Redux</a:t>
            </a:r>
            <a:r>
              <a:rPr lang="en-US" altLang="zh-CN" sz="1400" dirty="0"/>
              <a:t> </a:t>
            </a:r>
            <a:r>
              <a:rPr lang="zh-CN" altLang="en-US" sz="1400" dirty="0"/>
              <a:t>也只有一个 </a:t>
            </a:r>
            <a:r>
              <a:rPr lang="en-US" altLang="zh-CN" sz="1400" dirty="0"/>
              <a:t>Store</a:t>
            </a:r>
            <a:r>
              <a:rPr lang="zh-CN" altLang="en-US" sz="1400" dirty="0"/>
              <a:t>，而且只用一个 </a:t>
            </a:r>
            <a:r>
              <a:rPr lang="en-US" altLang="zh-CN" sz="1400" dirty="0"/>
              <a:t>state </a:t>
            </a:r>
            <a:r>
              <a:rPr lang="zh-CN" altLang="en-US" sz="1400" dirty="0"/>
              <a:t>树来管理组件的状态。随着应用逐渐变得复杂，</a:t>
            </a:r>
            <a:r>
              <a:rPr lang="en-US" altLang="zh-CN" sz="1400" dirty="0"/>
              <a:t>React </a:t>
            </a:r>
            <a:r>
              <a:rPr lang="zh-CN" altLang="en-US" sz="1400" dirty="0"/>
              <a:t>将组件看成状态机的优势仿佛变成了自身的绊脚石。因为要管理的状态将会越来越多，直到你搞不清楚某个状态在不知道什么时候，由于什么原因，发生了什么变化。</a:t>
            </a:r>
            <a:r>
              <a:rPr lang="en-US" altLang="zh-CN" sz="1400" dirty="0" err="1"/>
              <a:t>Redux</a:t>
            </a:r>
            <a:r>
              <a:rPr lang="en-US" altLang="zh-CN" sz="1400" dirty="0"/>
              <a:t> </a:t>
            </a:r>
            <a:r>
              <a:rPr lang="zh-CN" altLang="en-US" sz="1400" dirty="0"/>
              <a:t>试图让状态的变化变得可</a:t>
            </a:r>
            <a:r>
              <a:rPr lang="zh-CN" altLang="en-US" sz="1400" dirty="0" smtClean="0"/>
              <a:t>预测。</a:t>
            </a:r>
            <a:endParaRPr lang="en-US" altLang="zh-CN" sz="1400" dirty="0" smtClean="0"/>
          </a:p>
          <a:p>
            <a:pPr marL="0" indent="0" algn="just">
              <a:buNone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 err="1" smtClean="0"/>
              <a:t>Redux</a:t>
            </a:r>
            <a:r>
              <a:rPr lang="zh-CN" altLang="en-US" sz="1400" b="1" dirty="0" smtClean="0"/>
              <a:t>之三原则</a:t>
            </a:r>
            <a:endParaRPr lang="en-US" altLang="zh-CN" sz="1400" b="1" dirty="0"/>
          </a:p>
          <a:p>
            <a:pPr marL="799980" lvl="1" indent="-400050" algn="just">
              <a:buFont typeface="Wingdings" panose="05000000000000000000" pitchFamily="2" charset="2"/>
              <a:buChar char="§"/>
            </a:pPr>
            <a:r>
              <a:rPr lang="en-US" sz="1201" dirty="0"/>
              <a:t>Single source of </a:t>
            </a:r>
            <a:r>
              <a:rPr lang="en-US" sz="1201" dirty="0" smtClean="0"/>
              <a:t>truth</a:t>
            </a:r>
            <a:r>
              <a:rPr lang="zh-CN" altLang="en-US" sz="1201" dirty="0" smtClean="0"/>
              <a:t>。单一</a:t>
            </a:r>
            <a:r>
              <a:rPr lang="zh-CN" altLang="en-US" sz="1201" dirty="0"/>
              <a:t>数据源。整个应用的</a:t>
            </a:r>
            <a:r>
              <a:rPr lang="en-US" altLang="zh-CN" sz="1201" dirty="0"/>
              <a:t>state</a:t>
            </a:r>
            <a:r>
              <a:rPr lang="zh-CN" altLang="en-US" sz="1201" dirty="0"/>
              <a:t>，存储在唯一一个</a:t>
            </a:r>
            <a:r>
              <a:rPr lang="en-US" altLang="zh-CN" sz="1201" dirty="0"/>
              <a:t>object</a:t>
            </a:r>
            <a:r>
              <a:rPr lang="zh-CN" altLang="en-US" sz="1201" dirty="0"/>
              <a:t>中</a:t>
            </a:r>
            <a:r>
              <a:rPr lang="en-US" altLang="zh-CN" sz="1201" dirty="0"/>
              <a:t>, </a:t>
            </a:r>
            <a:r>
              <a:rPr lang="zh-CN" altLang="en-US" sz="1201" dirty="0"/>
              <a:t>那就是 </a:t>
            </a:r>
            <a:r>
              <a:rPr lang="en-US" altLang="zh-CN" sz="1201" dirty="0"/>
              <a:t>store, </a:t>
            </a:r>
            <a:r>
              <a:rPr lang="zh-CN" altLang="en-US" sz="1201" dirty="0"/>
              <a:t>一个应用有且只有一个 </a:t>
            </a:r>
            <a:r>
              <a:rPr lang="en-US" altLang="zh-CN" sz="1201" dirty="0" smtClean="0"/>
              <a:t>store</a:t>
            </a:r>
            <a:endParaRPr lang="en-US" sz="1001" dirty="0" smtClean="0"/>
          </a:p>
          <a:p>
            <a:pPr marL="799980" lvl="1" indent="-400050" algn="just">
              <a:buFont typeface="Wingdings" panose="05000000000000000000" pitchFamily="2" charset="2"/>
              <a:buChar char="§"/>
            </a:pPr>
            <a:r>
              <a:rPr lang="en-US" sz="1201" dirty="0" smtClean="0"/>
              <a:t>State </a:t>
            </a:r>
            <a:r>
              <a:rPr lang="en-US" sz="1201" dirty="0"/>
              <a:t>is </a:t>
            </a:r>
            <a:r>
              <a:rPr lang="en-US" sz="1201" dirty="0" smtClean="0"/>
              <a:t>read-only</a:t>
            </a:r>
            <a:r>
              <a:rPr lang="zh-CN" altLang="en-US" sz="1201" dirty="0"/>
              <a:t>。状态是只读的。唯一能改变</a:t>
            </a:r>
            <a:r>
              <a:rPr lang="en-US" altLang="zh-CN" sz="1201" dirty="0"/>
              <a:t>state</a:t>
            </a:r>
            <a:r>
              <a:rPr lang="zh-CN" altLang="en-US" sz="1201" dirty="0"/>
              <a:t>的方法，就是触发</a:t>
            </a:r>
            <a:r>
              <a:rPr lang="en-US" altLang="zh-CN" sz="1201" dirty="0"/>
              <a:t>action</a:t>
            </a:r>
            <a:r>
              <a:rPr lang="zh-CN" altLang="en-US" sz="1201" dirty="0"/>
              <a:t>操作</a:t>
            </a:r>
            <a:r>
              <a:rPr lang="zh-CN" altLang="en-US" sz="1201" dirty="0" smtClean="0"/>
              <a:t>。用</a:t>
            </a:r>
            <a:r>
              <a:rPr lang="zh-CN" altLang="en-US" sz="1201" dirty="0"/>
              <a:t>了</a:t>
            </a:r>
            <a:r>
              <a:rPr lang="en-US" altLang="zh-CN" sz="1201" dirty="0" err="1"/>
              <a:t>redux</a:t>
            </a:r>
            <a:r>
              <a:rPr lang="zh-CN" altLang="en-US" sz="1201" dirty="0"/>
              <a:t>之后，改变 </a:t>
            </a:r>
            <a:r>
              <a:rPr lang="en-US" altLang="zh-CN" sz="1201" dirty="0"/>
              <a:t>state </a:t>
            </a:r>
            <a:r>
              <a:rPr lang="zh-CN" altLang="en-US" sz="1201" dirty="0"/>
              <a:t>唯一的方法就是 </a:t>
            </a:r>
            <a:r>
              <a:rPr lang="en-US" altLang="zh-CN" sz="1201" dirty="0"/>
              <a:t>dispatch </a:t>
            </a:r>
            <a:r>
              <a:rPr lang="zh-CN" altLang="en-US" sz="1201" dirty="0"/>
              <a:t>一个 </a:t>
            </a:r>
            <a:r>
              <a:rPr lang="en-US" altLang="zh-CN" sz="1201" dirty="0"/>
              <a:t>action</a:t>
            </a:r>
            <a:r>
              <a:rPr lang="zh-CN" altLang="en-US" sz="1201" dirty="0"/>
              <a:t>。</a:t>
            </a:r>
            <a:endParaRPr lang="en-US" sz="1201" dirty="0"/>
          </a:p>
          <a:p>
            <a:pPr marL="799980" lvl="1" indent="-400050" algn="just">
              <a:buFont typeface="Wingdings" panose="05000000000000000000" pitchFamily="2" charset="2"/>
              <a:buChar char="§"/>
            </a:pPr>
            <a:r>
              <a:rPr lang="en-US" sz="1201" dirty="0"/>
              <a:t>Changes are made with pure </a:t>
            </a:r>
            <a:r>
              <a:rPr lang="en-US" sz="1201" dirty="0" smtClean="0"/>
              <a:t>functions</a:t>
            </a:r>
            <a:r>
              <a:rPr lang="zh-CN" altLang="en-US" sz="1201" dirty="0"/>
              <a:t>。在改变</a:t>
            </a:r>
            <a:r>
              <a:rPr lang="en-US" altLang="zh-CN" sz="1201" dirty="0"/>
              <a:t>state tree</a:t>
            </a:r>
            <a:r>
              <a:rPr lang="zh-CN" altLang="en-US" sz="1201" dirty="0"/>
              <a:t>时，用到</a:t>
            </a:r>
            <a:r>
              <a:rPr lang="en-US" altLang="zh-CN" sz="1201" dirty="0"/>
              <a:t>action</a:t>
            </a:r>
            <a:r>
              <a:rPr lang="zh-CN" altLang="en-US" sz="1201" dirty="0"/>
              <a:t>，同时也需要编写对应的</a:t>
            </a:r>
            <a:r>
              <a:rPr lang="en-US" altLang="zh-CN" sz="1201" dirty="0"/>
              <a:t>reducers</a:t>
            </a:r>
            <a:r>
              <a:rPr lang="zh-CN" altLang="en-US" sz="1201" dirty="0"/>
              <a:t>才能完成</a:t>
            </a:r>
            <a:r>
              <a:rPr lang="en-US" altLang="zh-CN" sz="1201" dirty="0"/>
              <a:t>state</a:t>
            </a:r>
            <a:r>
              <a:rPr lang="zh-CN" altLang="en-US" sz="1201" dirty="0"/>
              <a:t>改变操作。并且 </a:t>
            </a:r>
            <a:r>
              <a:rPr lang="en-US" altLang="zh-CN" sz="1201" dirty="0"/>
              <a:t>reducer </a:t>
            </a:r>
            <a:r>
              <a:rPr lang="zh-CN" altLang="en-US" sz="1201" dirty="0"/>
              <a:t>一定要是一个纯函数</a:t>
            </a:r>
            <a:r>
              <a:rPr lang="en-US" altLang="zh-CN" sz="1201" dirty="0"/>
              <a:t>, </a:t>
            </a:r>
            <a:r>
              <a:rPr lang="zh-CN" altLang="en-US" sz="1201" dirty="0"/>
              <a:t>不要在里面做</a:t>
            </a:r>
            <a:r>
              <a:rPr lang="zh-CN" altLang="en-US" sz="1201" dirty="0" smtClean="0"/>
              <a:t>一些其他操作。</a:t>
            </a:r>
            <a:endParaRPr lang="en-US" sz="1201" dirty="0"/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4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</a:t>
            </a:r>
            <a:r>
              <a:rPr lang="en-US" altLang="zh-CN" b="1" dirty="0" err="1" smtClean="0"/>
              <a:t>edux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600200"/>
            <a:ext cx="8594429" cy="4441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 err="1"/>
              <a:t>Redux</a:t>
            </a:r>
            <a:r>
              <a:rPr lang="zh-CN" altLang="en-US" sz="1400" b="1" smtClean="0"/>
              <a:t>之</a:t>
            </a:r>
            <a:r>
              <a:rPr lang="zh-CN" altLang="en-US" sz="1400" b="1" smtClean="0"/>
              <a:t>状态管理</a:t>
            </a:r>
            <a:r>
              <a:rPr lang="zh-CN" altLang="en-US" sz="1400" b="1" dirty="0" smtClean="0"/>
              <a:t>流程</a:t>
            </a:r>
            <a:endParaRPr lang="en-US" altLang="zh-CN" sz="1400" b="1" dirty="0"/>
          </a:p>
          <a:p>
            <a:pPr marL="0" indent="0" algn="just"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r</a:t>
            </a:r>
            <a:r>
              <a:rPr lang="en-US" altLang="zh-CN" sz="1400" dirty="0" err="1" smtClean="0"/>
              <a:t>edux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reducer</a:t>
            </a:r>
            <a:r>
              <a:rPr lang="zh-CN" altLang="en-US" sz="1400" dirty="0" smtClean="0"/>
              <a:t>、以及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这三者组成。</a:t>
            </a:r>
            <a:endParaRPr lang="en-US" altLang="zh-CN" sz="1400" dirty="0"/>
          </a:p>
          <a:p>
            <a:pPr marL="0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刷新</a:t>
            </a:r>
            <a:r>
              <a:rPr lang="en-US" altLang="zh-CN" sz="1400" dirty="0" err="1" smtClean="0"/>
              <a:t>ui</a:t>
            </a:r>
            <a:r>
              <a:rPr lang="zh-CN" altLang="en-US" sz="1400" dirty="0" smtClean="0"/>
              <a:t>的所有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存储在一个</a:t>
            </a:r>
            <a:r>
              <a:rPr lang="en-US" altLang="zh-CN" sz="1400" dirty="0" err="1" smtClean="0"/>
              <a:t>stote</a:t>
            </a:r>
            <a:r>
              <a:rPr lang="zh-CN" altLang="en-US" sz="1400" dirty="0" smtClean="0"/>
              <a:t>对象里面。当用户或程序先触发一个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后，</a:t>
            </a:r>
            <a:r>
              <a:rPr lang="en-US" altLang="zh-CN" sz="1400" dirty="0" smtClean="0"/>
              <a:t>reducer</a:t>
            </a:r>
            <a:r>
              <a:rPr lang="zh-CN" altLang="en-US" sz="1400" dirty="0" smtClean="0"/>
              <a:t>会捕获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，并根据不同的</a:t>
            </a:r>
            <a:r>
              <a:rPr lang="en-US" altLang="zh-CN" sz="1400" dirty="0" smtClean="0"/>
              <a:t>action,</a:t>
            </a:r>
            <a:r>
              <a:rPr lang="zh-CN" altLang="en-US" sz="1400" dirty="0" smtClean="0"/>
              <a:t>做出相对的数据响应，同时返回一个新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，来刷新</a:t>
            </a:r>
            <a:r>
              <a:rPr lang="en-US" altLang="zh-CN" sz="1400" dirty="0" err="1" smtClean="0"/>
              <a:t>ui</a:t>
            </a:r>
            <a:r>
              <a:rPr lang="zh-CN" altLang="en-US" sz="1400" dirty="0" smtClean="0"/>
              <a:t>界面。具体流程如下图：</a:t>
            </a:r>
            <a:endParaRPr lang="en-US" altLang="zh-CN" sz="1400" dirty="0" smtClean="0"/>
          </a:p>
          <a:p>
            <a:pPr marL="0" indent="0" algn="just">
              <a:buNone/>
            </a:pPr>
            <a:r>
              <a:rPr lang="en-US" sz="1400" dirty="0" smtClean="0"/>
              <a:t>	</a:t>
            </a:r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9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</a:t>
            </a:r>
            <a:r>
              <a:rPr lang="en-US" altLang="zh-CN" b="1" dirty="0" err="1" smtClean="0"/>
              <a:t>edux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94" y="2160588"/>
            <a:ext cx="5700675" cy="3881437"/>
          </a:xfrm>
        </p:spPr>
      </p:pic>
    </p:spTree>
    <p:extLst>
      <p:ext uri="{BB962C8B-B14F-4D97-AF65-F5344CB8AC3E}">
        <p14:creationId xmlns:p14="http://schemas.microsoft.com/office/powerpoint/2010/main" val="34361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</a:t>
            </a:r>
            <a:r>
              <a:rPr lang="en-US" altLang="zh-CN" b="1" dirty="0" err="1" smtClean="0"/>
              <a:t>edux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600200"/>
            <a:ext cx="8594429" cy="4441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Reducer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Action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altLang="zh-CN" sz="1400" dirty="0" smtClean="0"/>
              <a:t>	action</a:t>
            </a:r>
            <a:r>
              <a:rPr lang="zh-CN" altLang="en-US" sz="1400" dirty="0" smtClean="0"/>
              <a:t>是把</a:t>
            </a:r>
            <a:r>
              <a:rPr lang="zh-CN" altLang="en-US" sz="1400" dirty="0"/>
              <a:t>数据从应用传到 </a:t>
            </a:r>
            <a:r>
              <a:rPr lang="en-US" altLang="zh-CN" sz="1400" dirty="0"/>
              <a:t>store 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有效载荷。</a:t>
            </a:r>
            <a:endParaRPr lang="en-US" altLang="zh-CN" sz="1400" dirty="0" smtClean="0"/>
          </a:p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通俗点来说，如果我们想</a:t>
            </a:r>
            <a:r>
              <a:rPr lang="zh-CN" altLang="en-US" sz="1400" dirty="0"/>
              <a:t>要获取一个数据，比如说一张图片，那么就可以定义一个 </a:t>
            </a:r>
            <a:r>
              <a:rPr lang="en-US" altLang="zh-CN" sz="1400" dirty="0"/>
              <a:t>action </a:t>
            </a:r>
            <a:r>
              <a:rPr lang="zh-CN" altLang="en-US" sz="1400" dirty="0"/>
              <a:t>来完成这个动作。</a:t>
            </a:r>
            <a:r>
              <a:rPr lang="zh-CN" altLang="en-US" sz="1400" dirty="0" smtClean="0"/>
              <a:t>当我们执行</a:t>
            </a:r>
            <a:r>
              <a:rPr lang="zh-CN" altLang="en-US" sz="1400" dirty="0"/>
              <a:t>这个动作的</a:t>
            </a:r>
            <a:r>
              <a:rPr lang="zh-CN" altLang="en-US" sz="1400" dirty="0" smtClean="0"/>
              <a:t>时候，首先会通过网络请求图片数据，同时可以 </a:t>
            </a:r>
            <a:r>
              <a:rPr lang="en-US" altLang="zh-CN" sz="1400" dirty="0"/>
              <a:t>dispatch </a:t>
            </a:r>
            <a:r>
              <a:rPr lang="zh-CN" altLang="en-US" sz="1400" dirty="0"/>
              <a:t>一个正在获取的 </a:t>
            </a:r>
            <a:r>
              <a:rPr lang="en-US" altLang="zh-CN" sz="1400" dirty="0"/>
              <a:t>action</a:t>
            </a:r>
            <a:r>
              <a:rPr lang="zh-CN" altLang="en-US" sz="1400" dirty="0" smtClean="0"/>
              <a:t>，此时 </a:t>
            </a:r>
            <a:r>
              <a:rPr lang="en-US" altLang="zh-CN" sz="1400" dirty="0"/>
              <a:t>Reducer </a:t>
            </a:r>
            <a:r>
              <a:rPr lang="zh-CN" altLang="en-US" sz="1400" dirty="0"/>
              <a:t>就能够根据这个动作来返回一个 </a:t>
            </a:r>
            <a:r>
              <a:rPr lang="en-US" altLang="zh-CN" sz="1400" dirty="0"/>
              <a:t>state</a:t>
            </a:r>
            <a:r>
              <a:rPr lang="zh-CN" altLang="en-US" sz="1400" dirty="0" smtClean="0"/>
              <a:t>， 视图层便能够</a:t>
            </a:r>
            <a:r>
              <a:rPr lang="zh-CN" altLang="en-US" sz="1400" dirty="0"/>
              <a:t>根据这个状态来做</a:t>
            </a:r>
            <a:r>
              <a:rPr lang="zh-CN" altLang="en-US" sz="1400" dirty="0" smtClean="0"/>
              <a:t>一些刷新</a:t>
            </a:r>
            <a:r>
              <a:rPr lang="en-US" altLang="zh-CN" sz="1400" dirty="0" err="1" smtClean="0"/>
              <a:t>ui</a:t>
            </a:r>
            <a:r>
              <a:rPr lang="zh-CN" altLang="en-US" sz="1400" dirty="0" smtClean="0"/>
              <a:t>的事情（比如我们在</a:t>
            </a:r>
            <a:r>
              <a:rPr lang="zh-CN" altLang="en-US" sz="1400" dirty="0"/>
              <a:t>拉图片时肯定不希望 </a:t>
            </a:r>
            <a:r>
              <a:rPr lang="en-US" altLang="zh-CN" sz="1400" dirty="0"/>
              <a:t>UI </a:t>
            </a:r>
            <a:r>
              <a:rPr lang="zh-CN" altLang="en-US" sz="1400" dirty="0"/>
              <a:t>就这样卡住，可能要显示进度条之类的）。</a:t>
            </a:r>
            <a:r>
              <a:rPr lang="zh-CN" altLang="en-US" sz="1400" dirty="0" smtClean="0"/>
              <a:t>如果图片数据</a:t>
            </a:r>
            <a:r>
              <a:rPr lang="zh-CN" altLang="en-US" sz="1400" dirty="0"/>
              <a:t>返回了，就可以再次</a:t>
            </a:r>
            <a:r>
              <a:rPr lang="en-US" altLang="zh-CN" sz="1400" dirty="0"/>
              <a:t>dispatch </a:t>
            </a:r>
            <a:r>
              <a:rPr lang="zh-CN" altLang="en-US" sz="1400" dirty="0"/>
              <a:t>一个 </a:t>
            </a:r>
            <a:r>
              <a:rPr lang="en-US" altLang="zh-CN" sz="1400" dirty="0"/>
              <a:t>action</a:t>
            </a:r>
            <a:r>
              <a:rPr lang="zh-CN" altLang="en-US" sz="1400" dirty="0"/>
              <a:t>，然后 </a:t>
            </a:r>
            <a:r>
              <a:rPr lang="en-US" altLang="zh-CN" sz="1400" dirty="0"/>
              <a:t>Reducer </a:t>
            </a:r>
            <a:r>
              <a:rPr lang="zh-CN" altLang="en-US" sz="1400" dirty="0"/>
              <a:t>就会返回新的 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，视图层会根据这个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，显示下载成功的</a:t>
            </a:r>
            <a:r>
              <a:rPr lang="en-US" altLang="zh-CN" sz="1400" dirty="0" err="1" smtClean="0"/>
              <a:t>ui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Reducer</a:t>
            </a:r>
            <a:r>
              <a:rPr lang="zh-CN" altLang="en-US" b="1" dirty="0"/>
              <a:t>之</a:t>
            </a:r>
            <a:r>
              <a:rPr lang="en-US" altLang="zh-CN" b="1" dirty="0"/>
              <a:t>reducer</a:t>
            </a:r>
            <a:endParaRPr lang="en-US" b="1" dirty="0"/>
          </a:p>
          <a:p>
            <a:pPr marL="0" indent="0" algn="just">
              <a:buNone/>
            </a:pPr>
            <a:r>
              <a:rPr lang="en-US" altLang="zh-CN" sz="1400" dirty="0"/>
              <a:t>	reducer</a:t>
            </a:r>
            <a:r>
              <a:rPr lang="zh-CN" altLang="en-US" sz="1400" dirty="0"/>
              <a:t>能根据一个 </a:t>
            </a:r>
            <a:r>
              <a:rPr lang="en-US" sz="1400" dirty="0"/>
              <a:t>action </a:t>
            </a:r>
            <a:r>
              <a:rPr lang="zh-CN" altLang="en-US" sz="1400" dirty="0"/>
              <a:t>来返回一个 </a:t>
            </a:r>
            <a:r>
              <a:rPr lang="en-US" sz="1400" dirty="0"/>
              <a:t>new state </a:t>
            </a:r>
            <a:r>
              <a:rPr lang="zh-CN" altLang="en-US" sz="1400" dirty="0"/>
              <a:t>，从而更新 </a:t>
            </a:r>
            <a:r>
              <a:rPr lang="en-US" sz="1400" dirty="0"/>
              <a:t>state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 algn="just">
              <a:buNone/>
            </a:pPr>
            <a:r>
              <a:rPr lang="en-US" sz="1400" dirty="0"/>
              <a:t>	</a:t>
            </a:r>
            <a:r>
              <a:rPr lang="zh-CN" altLang="en-US" sz="1400" dirty="0"/>
              <a:t>我们</a:t>
            </a:r>
            <a:r>
              <a:rPr lang="en-US" altLang="zh-CN" sz="1400" dirty="0"/>
              <a:t>dispatch</a:t>
            </a:r>
            <a:r>
              <a:rPr lang="zh-CN" altLang="en-US" sz="1400" dirty="0"/>
              <a:t>的每一个</a:t>
            </a:r>
            <a:r>
              <a:rPr lang="en-US" altLang="zh-CN" sz="1400" dirty="0"/>
              <a:t>action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redcuer</a:t>
            </a:r>
            <a:r>
              <a:rPr lang="zh-CN" altLang="en-US" sz="1400" dirty="0"/>
              <a:t>都可以捕获到。</a:t>
            </a:r>
            <a:r>
              <a:rPr lang="en-US" sz="1400" dirty="0"/>
              <a:t>reducer </a:t>
            </a:r>
            <a:r>
              <a:rPr lang="zh-CN" altLang="en-US" sz="1400" dirty="0"/>
              <a:t>可以根据 </a:t>
            </a:r>
            <a:r>
              <a:rPr lang="en-US" sz="1400" dirty="0"/>
              <a:t>action </a:t>
            </a:r>
            <a:r>
              <a:rPr lang="zh-CN" altLang="en-US" sz="1400" dirty="0"/>
              <a:t>的</a:t>
            </a:r>
            <a:r>
              <a:rPr lang="en-US" sz="1400" dirty="0"/>
              <a:t>type </a:t>
            </a:r>
            <a:r>
              <a:rPr lang="zh-CN" altLang="en-US" sz="1400" dirty="0"/>
              <a:t>来返回一个新的 </a:t>
            </a:r>
            <a:r>
              <a:rPr lang="en-US" sz="1400" dirty="0"/>
              <a:t>state。</a:t>
            </a:r>
          </a:p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Redux</a:t>
            </a:r>
            <a:r>
              <a:rPr lang="zh-CN" altLang="en-US" sz="1400" dirty="0"/>
              <a:t>架构中，所有的</a:t>
            </a:r>
            <a:r>
              <a:rPr lang="en-US" altLang="zh-CN" sz="1400" dirty="0"/>
              <a:t>state</a:t>
            </a:r>
            <a:r>
              <a:rPr lang="zh-CN" altLang="en-US" sz="1400" dirty="0"/>
              <a:t>都保存在一个单一的对象中。这个对象会随着应用的复杂而变得越来越庞大，</a:t>
            </a:r>
            <a:r>
              <a:rPr lang="en-US" altLang="zh-CN" sz="1400" dirty="0"/>
              <a:t>state</a:t>
            </a:r>
            <a:r>
              <a:rPr lang="zh-CN" altLang="en-US" sz="1400" dirty="0"/>
              <a:t>的结构也会变得更加复杂。这个时候就需要拆分</a:t>
            </a:r>
            <a:r>
              <a:rPr lang="en-US" altLang="zh-CN" sz="1400" dirty="0"/>
              <a:t>reducer</a:t>
            </a:r>
            <a:r>
              <a:rPr lang="zh-CN" altLang="en-US" sz="1400" dirty="0"/>
              <a:t>，使得每个</a:t>
            </a:r>
            <a:r>
              <a:rPr lang="en-US" altLang="zh-CN" sz="1400" dirty="0"/>
              <a:t>reducer</a:t>
            </a:r>
            <a:r>
              <a:rPr lang="zh-CN" altLang="en-US" sz="1400" dirty="0"/>
              <a:t>只负责改变一小部分 </a:t>
            </a:r>
            <a:r>
              <a:rPr lang="en-US" altLang="zh-CN" sz="1400" dirty="0"/>
              <a:t>state</a:t>
            </a:r>
            <a:r>
              <a:rPr lang="zh-CN" altLang="en-US" sz="1400" dirty="0"/>
              <a:t>。</a:t>
            </a: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8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</a:t>
            </a:r>
            <a:r>
              <a:rPr lang="en-US" altLang="zh-CN" b="1" dirty="0" err="1" smtClean="0"/>
              <a:t>edux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600200"/>
            <a:ext cx="8594429" cy="444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Reducer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Store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altLang="zh-CN" sz="1400" dirty="0" smtClean="0"/>
              <a:t>	store</a:t>
            </a:r>
            <a:r>
              <a:rPr lang="zh-CN" altLang="en-US" sz="1400" dirty="0" smtClean="0"/>
              <a:t>是把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reducer</a:t>
            </a:r>
            <a:r>
              <a:rPr lang="zh-CN" altLang="en-US" sz="1400" dirty="0" smtClean="0"/>
              <a:t>联系到一起的对象。</a:t>
            </a:r>
            <a:endParaRPr lang="en-US" altLang="zh-CN" sz="1400" dirty="0" smtClean="0"/>
          </a:p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简而言之，可以理解为 </a:t>
            </a:r>
            <a:r>
              <a:rPr lang="en-US" sz="1400" dirty="0"/>
              <a:t>store </a:t>
            </a:r>
            <a:r>
              <a:rPr lang="zh-CN" altLang="en-US" sz="1400" dirty="0"/>
              <a:t>负责绑定 </a:t>
            </a:r>
            <a:r>
              <a:rPr lang="en-US" sz="1400" dirty="0"/>
              <a:t>action </a:t>
            </a:r>
            <a:r>
              <a:rPr lang="zh-CN" altLang="en-US" sz="1400" dirty="0"/>
              <a:t>和 </a:t>
            </a:r>
            <a:r>
              <a:rPr lang="en-US" sz="1400" dirty="0"/>
              <a:t>reducer。</a:t>
            </a:r>
            <a:r>
              <a:rPr lang="zh-CN" altLang="en-US" sz="1400" dirty="0"/>
              <a:t>一个 </a:t>
            </a:r>
            <a:r>
              <a:rPr lang="en-US" sz="1400" dirty="0" err="1"/>
              <a:t>Redux</a:t>
            </a:r>
            <a:r>
              <a:rPr lang="en-US" sz="1400" dirty="0"/>
              <a:t> </a:t>
            </a:r>
            <a:r>
              <a:rPr lang="zh-CN" altLang="en-US" sz="1400" dirty="0"/>
              <a:t>应用只用一个 </a:t>
            </a:r>
            <a:r>
              <a:rPr lang="en-US" sz="1400" dirty="0" err="1"/>
              <a:t>store。store</a:t>
            </a:r>
            <a:r>
              <a:rPr lang="en-US" sz="1400" dirty="0"/>
              <a:t> </a:t>
            </a:r>
            <a:r>
              <a:rPr lang="zh-CN" altLang="en-US" sz="1400" dirty="0"/>
              <a:t>有以下职责：</a:t>
            </a:r>
          </a:p>
          <a:p>
            <a:pPr marL="399930" lvl="1" indent="0" algn="just">
              <a:buNone/>
            </a:pPr>
            <a:r>
              <a:rPr lang="zh-CN" altLang="en-US" sz="1201" dirty="0"/>
              <a:t>维持应用的 </a:t>
            </a:r>
            <a:r>
              <a:rPr lang="en-US" sz="1201" dirty="0"/>
              <a:t>state；</a:t>
            </a:r>
          </a:p>
          <a:p>
            <a:pPr marL="399930" lvl="1" indent="0" algn="just">
              <a:buNone/>
            </a:pPr>
            <a:r>
              <a:rPr lang="zh-CN" altLang="en-US" sz="1201" dirty="0"/>
              <a:t>提供 </a:t>
            </a:r>
            <a:r>
              <a:rPr lang="en-US" sz="1201" dirty="0" err="1"/>
              <a:t>getState</a:t>
            </a:r>
            <a:r>
              <a:rPr lang="en-US" sz="1201" dirty="0"/>
              <a:t>() </a:t>
            </a:r>
            <a:r>
              <a:rPr lang="zh-CN" altLang="en-US" sz="1201" dirty="0"/>
              <a:t>方法获取 </a:t>
            </a:r>
            <a:r>
              <a:rPr lang="en-US" sz="1201" dirty="0"/>
              <a:t>state；</a:t>
            </a:r>
          </a:p>
          <a:p>
            <a:pPr marL="399930" lvl="1" indent="0" algn="just">
              <a:buNone/>
            </a:pPr>
            <a:r>
              <a:rPr lang="zh-CN" altLang="en-US" sz="1201" dirty="0"/>
              <a:t>提供 </a:t>
            </a:r>
            <a:r>
              <a:rPr lang="en-US" sz="1201" dirty="0"/>
              <a:t>dispatch(action) </a:t>
            </a:r>
            <a:r>
              <a:rPr lang="zh-CN" altLang="en-US" sz="1201" dirty="0"/>
              <a:t>方法更新 </a:t>
            </a:r>
            <a:r>
              <a:rPr lang="en-US" sz="1201" dirty="0"/>
              <a:t>state；</a:t>
            </a:r>
          </a:p>
          <a:p>
            <a:pPr marL="399930" lvl="1" indent="0" algn="just">
              <a:buNone/>
            </a:pPr>
            <a:r>
              <a:rPr lang="zh-CN" altLang="en-US" sz="1201" dirty="0"/>
              <a:t>通过 </a:t>
            </a:r>
            <a:r>
              <a:rPr lang="en-US" sz="1201" dirty="0"/>
              <a:t>subscribe(listener) </a:t>
            </a:r>
            <a:r>
              <a:rPr lang="zh-CN" altLang="en-US" sz="1201" dirty="0"/>
              <a:t>注册监听器</a:t>
            </a:r>
            <a:r>
              <a:rPr lang="en-US" altLang="zh-CN" sz="1201" dirty="0"/>
              <a:t>;</a:t>
            </a:r>
          </a:p>
          <a:p>
            <a:pPr marL="399930" lvl="1" indent="0" algn="just">
              <a:buNone/>
            </a:pPr>
            <a:r>
              <a:rPr lang="zh-CN" altLang="en-US" sz="1201" dirty="0"/>
              <a:t>通过 </a:t>
            </a:r>
            <a:r>
              <a:rPr lang="en-US" sz="1201" dirty="0"/>
              <a:t>subscribe(listener) </a:t>
            </a:r>
            <a:r>
              <a:rPr lang="zh-CN" altLang="en-US" sz="1201" dirty="0"/>
              <a:t>返回的函数注销监听器。</a:t>
            </a:r>
          </a:p>
          <a:p>
            <a:pPr marL="0" indent="0" algn="just">
              <a:buNone/>
            </a:pPr>
            <a:endParaRPr lang="en-US" altLang="zh-CN" sz="14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18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673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华文新魏</vt:lpstr>
      <vt:lpstr>方正姚体</vt:lpstr>
      <vt:lpstr>Arial</vt:lpstr>
      <vt:lpstr>Palatino Linotype</vt:lpstr>
      <vt:lpstr>Trebuchet MS</vt:lpstr>
      <vt:lpstr>Wingdings</vt:lpstr>
      <vt:lpstr>Wingdings 3</vt:lpstr>
      <vt:lpstr>Facet</vt:lpstr>
      <vt:lpstr>Redux简介</vt:lpstr>
      <vt:lpstr>Redux</vt:lpstr>
      <vt:lpstr>Redux</vt:lpstr>
      <vt:lpstr>Redux</vt:lpstr>
      <vt:lpstr>Redux</vt:lpstr>
      <vt:lpstr>Redux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Yao, Shuangfeng (685)</dc:creator>
  <cp:lastModifiedBy>Yao, Shuangfeng (685)</cp:lastModifiedBy>
  <cp:revision>267</cp:revision>
  <dcterms:created xsi:type="dcterms:W3CDTF">2018-08-29T01:58:37Z</dcterms:created>
  <dcterms:modified xsi:type="dcterms:W3CDTF">2020-12-07T07:08:47Z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