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2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8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81A4-E1F0-48CF-92FE-4FDD1D6A4285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35FCC6-CBC4-4331-B587-F4885D05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8765-5355-4A4E-9AC1-D1330876F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000" dirty="0"/>
              <a:t>Quiz app</a:t>
            </a:r>
            <a:endParaRPr lang="en-IN" sz="9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F8EE6-30CB-4A1F-94EB-B2D3C4133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8143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Designed by:  Aishee Bhattacharya &amp; Anubhav Mishra</a:t>
            </a:r>
          </a:p>
          <a:p>
            <a:endParaRPr lang="en-US" sz="2000" dirty="0"/>
          </a:p>
          <a:p>
            <a:r>
              <a:rPr lang="en-US" sz="2300" dirty="0"/>
              <a:t>Department of Computer Science &amp; engineering</a:t>
            </a:r>
          </a:p>
          <a:p>
            <a:r>
              <a:rPr lang="en-US" sz="2300" dirty="0"/>
              <a:t>Second year</a:t>
            </a:r>
          </a:p>
          <a:p>
            <a:r>
              <a:rPr lang="en-US" sz="2300" dirty="0"/>
              <a:t>section 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8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1CCB-7F3A-4599-ABE2-07EA4F86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9470-66E4-43B8-82E6-2522D43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327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This Quiz App is helpful for practicing Trivia Questions to increase cognitive skills along with knowledge gain.</a:t>
            </a:r>
          </a:p>
          <a:p>
            <a:r>
              <a:rPr lang="en-US" sz="2400" dirty="0"/>
              <a:t>Every time a user chooses to play, he/she has to answer three random trivia questions.</a:t>
            </a:r>
          </a:p>
          <a:p>
            <a:r>
              <a:rPr lang="en-US" sz="2400" dirty="0"/>
              <a:t>During the quiz, a Progress Bar tracks the user's progress through the questions.  Also the current Question Number and Score is displayed at the top.</a:t>
            </a:r>
          </a:p>
          <a:p>
            <a:r>
              <a:rPr lang="en-US" sz="2400" dirty="0"/>
              <a:t>Correctness of the chosen answer is immediately displayed.</a:t>
            </a:r>
          </a:p>
          <a:p>
            <a:r>
              <a:rPr lang="en-US" sz="2400" dirty="0"/>
              <a:t>On completion of the quiz, the score is displayed along with options to Save the score with the user name, Play the quiz again &amp; to go back to the Home page.</a:t>
            </a:r>
          </a:p>
          <a:p>
            <a:r>
              <a:rPr lang="en-US" sz="2400" dirty="0"/>
              <a:t>On the Home page, by clicking on the High Scores button, the scores saved in Local Storage is displayed.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75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459E-9273-4E87-99E8-64BA727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Website features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79BD-EC3E-49B5-BEEF-DDA803DA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F"/>
                </a:solidFill>
              </a:rPr>
              <a:t>B</a:t>
            </a:r>
            <a:r>
              <a:rPr lang="en-IN" i="0" dirty="0">
                <a:solidFill>
                  <a:srgbClr val="24292F"/>
                </a:solidFill>
                <a:effectLst/>
              </a:rPr>
              <a:t>uilt using HTML, CSS &amp; JavaScript</a:t>
            </a:r>
          </a:p>
          <a:p>
            <a:r>
              <a:rPr lang="en-IN" dirty="0">
                <a:solidFill>
                  <a:srgbClr val="24292F"/>
                </a:solidFill>
              </a:rPr>
              <a:t>HTML is d</a:t>
            </a:r>
            <a:r>
              <a:rPr lang="en-IN" i="0" dirty="0">
                <a:solidFill>
                  <a:srgbClr val="24292F"/>
                </a:solidFill>
                <a:effectLst/>
              </a:rPr>
              <a:t>ynamically generated in JavaScript</a:t>
            </a:r>
          </a:p>
          <a:p>
            <a:r>
              <a:rPr lang="en-IN" dirty="0">
                <a:solidFill>
                  <a:srgbClr val="24292F"/>
                </a:solidFill>
              </a:rPr>
              <a:t>T</a:t>
            </a:r>
            <a:r>
              <a:rPr lang="en-IN" i="0" dirty="0">
                <a:solidFill>
                  <a:srgbClr val="24292F"/>
                </a:solidFill>
                <a:effectLst/>
              </a:rPr>
              <a:t>rivia questions are fetched from Open Trivia DB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F"/>
                </a:solidFill>
              </a:rPr>
              <a:t>H</a:t>
            </a:r>
            <a:r>
              <a:rPr lang="en-IN" i="0" dirty="0">
                <a:solidFill>
                  <a:srgbClr val="24292F"/>
                </a:solidFill>
                <a:effectLst/>
              </a:rPr>
              <a:t>igh scores are saved in Local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24292F"/>
                </a:solidFill>
                <a:effectLst/>
              </a:rPr>
              <a:t>CSS has been used to animate backgrounds and style up the Website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F"/>
                </a:solidFill>
              </a:rPr>
              <a:t>JavaScript &amp; ES6 JavaScript has used to add interactive features and to fetch API</a:t>
            </a:r>
            <a:endParaRPr lang="en-IN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i="0" dirty="0">
              <a:solidFill>
                <a:srgbClr val="24292F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3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208-5DDE-477D-8825-4591E14E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Website Glimpses</a:t>
            </a:r>
            <a:endParaRPr lang="en-IN" sz="4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D6FDCC-4967-4A6C-BDDB-0AF47DCB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33650"/>
            <a:ext cx="9603274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4B48D-EAF8-4E59-A5A1-29EE590F9A72}"/>
              </a:ext>
            </a:extLst>
          </p:cNvPr>
          <p:cNvSpPr txBox="1"/>
          <p:nvPr/>
        </p:nvSpPr>
        <p:spPr>
          <a:xfrm>
            <a:off x="1451579" y="1951348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0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208-5DDE-477D-8825-4591E14E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Website Glimpses</a:t>
            </a:r>
            <a:endParaRPr lang="en-IN" sz="4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D6FDCC-4967-4A6C-BDDB-0AF47DCB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580" y="2533650"/>
            <a:ext cx="9603274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4B48D-EAF8-4E59-A5A1-29EE590F9A72}"/>
              </a:ext>
            </a:extLst>
          </p:cNvPr>
          <p:cNvSpPr txBox="1"/>
          <p:nvPr/>
        </p:nvSpPr>
        <p:spPr>
          <a:xfrm>
            <a:off x="1451579" y="1951348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Page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71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208-5DDE-477D-8825-4591E14E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Website Glimpses</a:t>
            </a:r>
            <a:endParaRPr lang="en-IN" sz="4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D6FDCC-4967-4A6C-BDDB-0AF47DCB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580" y="2533650"/>
            <a:ext cx="9603274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4B48D-EAF8-4E59-A5A1-29EE590F9A72}"/>
              </a:ext>
            </a:extLst>
          </p:cNvPr>
          <p:cNvSpPr txBox="1"/>
          <p:nvPr/>
        </p:nvSpPr>
        <p:spPr>
          <a:xfrm>
            <a:off x="1451579" y="1951348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End Page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25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208-5DDE-477D-8825-4591E14E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Website Glimpses</a:t>
            </a:r>
            <a:endParaRPr lang="en-IN" sz="4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D6FDCC-4967-4A6C-BDDB-0AF47DCB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579" y="2533650"/>
            <a:ext cx="9603275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4B48D-EAF8-4E59-A5A1-29EE590F9A72}"/>
              </a:ext>
            </a:extLst>
          </p:cNvPr>
          <p:cNvSpPr txBox="1"/>
          <p:nvPr/>
        </p:nvSpPr>
        <p:spPr>
          <a:xfrm>
            <a:off x="1451579" y="1951348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Scores Page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32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0D708-840F-49D8-AD65-2DC23FD9FEC1}"/>
              </a:ext>
            </a:extLst>
          </p:cNvPr>
          <p:cNvSpPr txBox="1"/>
          <p:nvPr/>
        </p:nvSpPr>
        <p:spPr>
          <a:xfrm>
            <a:off x="2083324" y="1385740"/>
            <a:ext cx="8342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600" dirty="0"/>
          </a:p>
          <a:p>
            <a:pPr algn="ctr"/>
            <a:r>
              <a:rPr lang="en-US" sz="6600" dirty="0"/>
              <a:t>Thank You !</a:t>
            </a:r>
          </a:p>
          <a:p>
            <a:pPr algn="ctr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600454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190</TotalTime>
  <Words>230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Quiz app</vt:lpstr>
      <vt:lpstr>Introduction</vt:lpstr>
      <vt:lpstr>Website features</vt:lpstr>
      <vt:lpstr>Website Glimpses</vt:lpstr>
      <vt:lpstr>Website Glimpses</vt:lpstr>
      <vt:lpstr>Website Glimpses</vt:lpstr>
      <vt:lpstr>Website Glimpses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Aishee Bhattacharya</dc:creator>
  <cp:lastModifiedBy>Aishee Bhattacharya</cp:lastModifiedBy>
  <cp:revision>1</cp:revision>
  <dcterms:created xsi:type="dcterms:W3CDTF">2022-03-20T05:06:37Z</dcterms:created>
  <dcterms:modified xsi:type="dcterms:W3CDTF">2022-03-20T08:17:26Z</dcterms:modified>
</cp:coreProperties>
</file>