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9" r:id="rId5"/>
    <p:sldId id="261" r:id="rId6"/>
    <p:sldId id="259" r:id="rId7"/>
    <p:sldId id="262" r:id="rId8"/>
    <p:sldId id="267" r:id="rId9"/>
    <p:sldId id="268" r:id="rId10"/>
    <p:sldId id="263" r:id="rId11"/>
    <p:sldId id="265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36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8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23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5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6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0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3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0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7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ch.org/rmt/rmt213d.htm" TargetMode="External"/><Relationship Id="rId2" Type="http://schemas.openxmlformats.org/officeDocument/2006/relationships/hyperlink" Target="https://en.wikipedia.org/wiki/Computerized_adaptive_tes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9675" y="1880315"/>
            <a:ext cx="7649491" cy="10167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Adaptive Test System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9674" y="4094798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Md. Khairul Alam</a:t>
            </a:r>
            <a:endParaRPr lang="en-US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: BSSE1118</a:t>
            </a:r>
          </a:p>
          <a:p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</a:t>
            </a:r>
            <a:r>
              <a:rPr lang="en-US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Zerina</a:t>
            </a:r>
            <a:r>
              <a:rPr lang="en-US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Begum</a:t>
            </a:r>
            <a:endParaRPr lang="en-US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5775" y="2073499"/>
            <a:ext cx="9118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/>
            <a:endParaRPr lang="en-US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en.wikipedia.org/wiki/Computerized_adaptive_testing</a:t>
            </a:r>
            <a:endParaRPr lang="en-US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www.rasch.org/rmt/rmt213d.htm</a:t>
            </a:r>
            <a:endParaRPr lang="en-US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https://en.wikipedia.org/wiki/Monte_Carlo_method</a:t>
            </a:r>
          </a:p>
        </p:txBody>
      </p:sp>
    </p:spTree>
    <p:extLst>
      <p:ext uri="{BB962C8B-B14F-4D97-AF65-F5344CB8AC3E}">
        <p14:creationId xmlns:p14="http://schemas.microsoft.com/office/powerpoint/2010/main" val="15079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8" y="1712525"/>
            <a:ext cx="7232108" cy="40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9" y="1325450"/>
            <a:ext cx="6439435" cy="41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8349" y="386366"/>
            <a:ext cx="645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Inroduction</a:t>
            </a:r>
            <a:r>
              <a:rPr lang="en-US" sz="3200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Project</a:t>
            </a:r>
            <a:endParaRPr lang="en-US" sz="32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0168" y="2034862"/>
            <a:ext cx="8397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consist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set of questions on one topic or various topics.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By evaluating students ability , question set will be changed.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will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implemented using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Rasch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,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grade/performance of the user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37774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13" y="36653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CAT?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59" y="3232598"/>
            <a:ext cx="3108550" cy="25602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983">
            <a:off x="3106167" y="1546630"/>
            <a:ext cx="2796734" cy="15790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366875">
            <a:off x="3468141" y="1891690"/>
            <a:ext cx="23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me?</a:t>
            </a:r>
            <a:endParaRPr lang="en-US" sz="4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7589" y="6027313"/>
            <a:ext cx="1023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: https://www.vectorstock.com/royalty-free-vector/creative-black-cute-cat-logo-vector-22551312</a:t>
            </a:r>
          </a:p>
        </p:txBody>
      </p:sp>
    </p:spTree>
    <p:extLst>
      <p:ext uri="{BB962C8B-B14F-4D97-AF65-F5344CB8AC3E}">
        <p14:creationId xmlns:p14="http://schemas.microsoft.com/office/powerpoint/2010/main" val="29186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2131" y="774707"/>
            <a:ext cx="53189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CAT</a:t>
            </a:r>
          </a:p>
          <a:p>
            <a:endParaRPr lang="en-US" sz="2800" b="1" u="sn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kind of Computer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Administered Test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examinee’s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Every time next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is selected by examinee’s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responses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5803" y="774707"/>
            <a:ext cx="50742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CAT</a:t>
            </a:r>
          </a:p>
          <a:p>
            <a:endParaRPr lang="en-US" sz="3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measurement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engagement of students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Remove depression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students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1105" y="1378041"/>
            <a:ext cx="45719" cy="342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65161" y="5254580"/>
            <a:ext cx="987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in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Management Admission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US ,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Accountant Examination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223" y="1584101"/>
            <a:ext cx="9028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CAT</a:t>
            </a:r>
          </a:p>
          <a:p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administering irrelevant questions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fr-FR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tests can be shorter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tests can be quicker to develop, implement and report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tests can be better experiences.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5008" y="656823"/>
            <a:ext cx="909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CAT</a:t>
            </a:r>
            <a:endParaRPr lang="en-US" sz="32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60" y="1629109"/>
            <a:ext cx="9407440" cy="40762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5360" y="6092851"/>
            <a:ext cx="96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: https://apasseducation.com/education-blog/two-types-computer-adaptive-testing-assessment/</a:t>
            </a:r>
          </a:p>
        </p:txBody>
      </p:sp>
    </p:spTree>
    <p:extLst>
      <p:ext uri="{BB962C8B-B14F-4D97-AF65-F5344CB8AC3E}">
        <p14:creationId xmlns:p14="http://schemas.microsoft.com/office/powerpoint/2010/main" val="15447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5616" y="1275009"/>
            <a:ext cx="96849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Motive </a:t>
            </a:r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</a:p>
          <a:p>
            <a:endParaRPr lang="en-US" sz="32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 love logical things , I want to build a computer based test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I found computerized adaptive test system as my project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me to learn CAT more precisely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 found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919" y="476518"/>
            <a:ext cx="879627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Project</a:t>
            </a:r>
            <a:endParaRPr lang="en-US" sz="3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sets according to the difficulty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level(easy , medium , hard ).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In each set of questions , questions are randomly generated.</a:t>
            </a: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User give their choice and get a response.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generating using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Rasch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Monte Carlo     Algorithm</a:t>
            </a: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4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the Performance or Grade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919" y="6078828"/>
            <a:ext cx="879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 : https://github.com/meKhairul/SPL---1</a:t>
            </a:r>
          </a:p>
        </p:txBody>
      </p:sp>
    </p:spTree>
    <p:extLst>
      <p:ext uri="{BB962C8B-B14F-4D97-AF65-F5344CB8AC3E}">
        <p14:creationId xmlns:p14="http://schemas.microsoft.com/office/powerpoint/2010/main" val="12520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46" y="1437620"/>
            <a:ext cx="5224363" cy="5310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1790" y="515155"/>
            <a:ext cx="3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Files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3" y="1437620"/>
            <a:ext cx="5087155" cy="5310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7775" y="515155"/>
            <a:ext cx="504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System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80" y="1532586"/>
            <a:ext cx="9607638" cy="5106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7673" y="489397"/>
            <a:ext cx="673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600" b="1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603</TotalTime>
  <Words>325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Computerized Adaptive Test System</vt:lpstr>
      <vt:lpstr>What is a CAT?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Adaptive Test System</dc:title>
  <dc:creator>Khairul Alam</dc:creator>
  <cp:lastModifiedBy>Khairul Alam</cp:lastModifiedBy>
  <cp:revision>33</cp:revision>
  <dcterms:created xsi:type="dcterms:W3CDTF">2020-03-11T05:10:49Z</dcterms:created>
  <dcterms:modified xsi:type="dcterms:W3CDTF">2020-03-11T22:18:25Z</dcterms:modified>
</cp:coreProperties>
</file>