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  <p:sldMasterId id="2147483802" r:id="rId2"/>
    <p:sldMasterId id="2147483862" r:id="rId3"/>
  </p:sldMasterIdLst>
  <p:sldIdLst>
    <p:sldId id="270" r:id="rId4"/>
    <p:sldId id="271" r:id="rId5"/>
    <p:sldId id="286" r:id="rId6"/>
    <p:sldId id="276" r:id="rId7"/>
    <p:sldId id="257" r:id="rId8"/>
    <p:sldId id="275" r:id="rId9"/>
    <p:sldId id="272" r:id="rId10"/>
    <p:sldId id="273" r:id="rId11"/>
    <p:sldId id="274" r:id="rId12"/>
    <p:sldId id="258" r:id="rId13"/>
    <p:sldId id="277" r:id="rId14"/>
    <p:sldId id="288" r:id="rId15"/>
    <p:sldId id="287" r:id="rId16"/>
    <p:sldId id="281" r:id="rId17"/>
    <p:sldId id="293" r:id="rId18"/>
    <p:sldId id="290" r:id="rId19"/>
    <p:sldId id="291" r:id="rId20"/>
    <p:sldId id="289" r:id="rId21"/>
    <p:sldId id="263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228" autoAdjust="0"/>
  </p:normalViewPr>
  <p:slideViewPr>
    <p:cSldViewPr snapToGrid="0">
      <p:cViewPr varScale="1">
        <p:scale>
          <a:sx n="67" d="100"/>
          <a:sy n="67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38558"/>
            <a:ext cx="10363200" cy="2551544"/>
          </a:xfrm>
        </p:spPr>
        <p:txBody>
          <a:bodyPr>
            <a:normAutofit/>
          </a:bodyPr>
          <a:lstStyle>
            <a:lvl1pPr algn="ctr">
              <a:defRPr lang="en-US" sz="4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A56-2B09-4FB3-B2EC-97AF76EAE9A7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33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866-C176-4262-A8C3-0C1BB8DFDCC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9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782-66F8-48EC-8FC7-4869BF54FA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32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EB40-A25C-457C-B294-4BA9398E7F1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72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38558"/>
            <a:ext cx="10363200" cy="2551544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34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5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0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5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7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5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C048-428B-4191-BFB8-DB522C9D2A95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510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78EE3F-407F-4C04-A569-81F7758DDF62}"/>
              </a:ext>
            </a:extLst>
          </p:cNvPr>
          <p:cNvSpPr txBox="1"/>
          <p:nvPr userDrawn="1"/>
        </p:nvSpPr>
        <p:spPr>
          <a:xfrm>
            <a:off x="192281" y="6921998"/>
            <a:ext cx="299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4092884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6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0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6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7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5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40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3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11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98-6395-4078-906C-21DE68237E0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4397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9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78EE3F-407F-4C04-A569-81F7758DDF62}"/>
              </a:ext>
            </a:extLst>
          </p:cNvPr>
          <p:cNvSpPr txBox="1"/>
          <p:nvPr userDrawn="1"/>
        </p:nvSpPr>
        <p:spPr>
          <a:xfrm>
            <a:off x="192281" y="6921998"/>
            <a:ext cx="299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949236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09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1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BA56-2B09-4FB3-B2EC-97AF76EAE9A7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142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11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5312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56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653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4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F361-1898-491D-A21B-213400843C2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719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52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9D10-FB13-4B74-BE2B-5A4C41C89B1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88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7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0820-6831-4E88-BEEB-D2B9B9AD09A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48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DC1-7150-488A-B904-5601A780768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7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CD37-E2F2-4497-8285-5674D05BFA4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622FE1-F5FE-4BA1-87FD-B36A87FC77AC}"/>
              </a:ext>
            </a:extLst>
          </p:cNvPr>
          <p:cNvSpPr txBox="1"/>
          <p:nvPr/>
        </p:nvSpPr>
        <p:spPr>
          <a:xfrm>
            <a:off x="192281" y="6921998"/>
            <a:ext cx="299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13089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6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5BFD-30C3-4510-A678-B9065F37FC5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15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3"/>
            <a:ext cx="109728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9"/>
            <a:ext cx="109728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BA56-2B09-4FB3-B2EC-97AF76EAE9A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BB819C-B1E4-4565-8649-D1F652714ED7}"/>
              </a:ext>
            </a:extLst>
          </p:cNvPr>
          <p:cNvSpPr txBox="1"/>
          <p:nvPr/>
        </p:nvSpPr>
        <p:spPr>
          <a:xfrm>
            <a:off x="35104" y="6921998"/>
            <a:ext cx="299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9745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3"/>
            <a:ext cx="109728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9"/>
            <a:ext cx="109728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5CAED173-DBAB-42F8-A28B-638ADDC67609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BB819C-B1E4-4565-8649-D1F652714ED7}"/>
              </a:ext>
            </a:extLst>
          </p:cNvPr>
          <p:cNvSpPr txBox="1"/>
          <p:nvPr/>
        </p:nvSpPr>
        <p:spPr>
          <a:xfrm>
            <a:off x="35104" y="6921998"/>
            <a:ext cx="299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76391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F5BA56-2B09-4FB3-B2EC-97AF76EAE9A7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93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Khairul/SPL---1" TargetMode="External"/><Relationship Id="rId2" Type="http://schemas.openxmlformats.org/officeDocument/2006/relationships/hyperlink" Target="SPL-1" TargetMode="Externa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343891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Software Project Lab - 1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236" y="4184073"/>
            <a:ext cx="7176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Md. Khairul Alam</a:t>
            </a:r>
          </a:p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BSSE1118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072" y="5704372"/>
            <a:ext cx="837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Uses: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Management Admission Test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Accountant Exam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22072" y="1625750"/>
            <a:ext cx="5957454" cy="704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Palatino Linotype" panose="02040502050505030304" pitchFamily="18" charset="0"/>
                <a:cs typeface="Times New Roman" panose="02020603050405020304" pitchFamily="18" charset="0"/>
              </a:rPr>
              <a:t>One kind of Computer Administered Test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22072" y="2801888"/>
            <a:ext cx="5957454" cy="704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Adapts to the examinee’s ability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422072" y="3978026"/>
            <a:ext cx="5957454" cy="704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Next item is selected by examinee’s responses</a:t>
            </a:r>
          </a:p>
        </p:txBody>
      </p:sp>
    </p:spTree>
    <p:extLst>
      <p:ext uri="{BB962C8B-B14F-4D97-AF65-F5344CB8AC3E}">
        <p14:creationId xmlns:p14="http://schemas.microsoft.com/office/powerpoint/2010/main" val="22103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9090" y="1119698"/>
            <a:ext cx="75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How it works?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72" y="1768549"/>
            <a:ext cx="8423563" cy="4212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8254" y="5981371"/>
            <a:ext cx="745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Figure: Simple visualization of CAT system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37709" y="1163782"/>
            <a:ext cx="5098473" cy="8291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Rasch</a:t>
            </a:r>
            <a:endParaRPr lang="en-US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5200" y="2944394"/>
            <a:ext cx="6012872" cy="512922"/>
          </a:xfrm>
          <a:prstGeom prst="roundRect">
            <a:avLst/>
          </a:prstGeom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Palatino Linotype" panose="02040502050505030304" pitchFamily="18" charset="0"/>
              </a:rPr>
              <a:t>Item parameter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05200" y="3968781"/>
            <a:ext cx="6012872" cy="512922"/>
          </a:xfrm>
          <a:prstGeom prst="roundRect">
            <a:avLst/>
          </a:prstGeom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Palatino Linotype" panose="02040502050505030304" pitchFamily="18" charset="0"/>
              </a:rPr>
              <a:t>Measure estimation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05200" y="4993168"/>
            <a:ext cx="6012872" cy="512922"/>
          </a:xfrm>
          <a:prstGeom prst="roundRect">
            <a:avLst/>
          </a:prstGeom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Palatino Linotype" panose="02040502050505030304" pitchFamily="18" charset="0"/>
              </a:rPr>
              <a:t>Evaluate Ability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37709" y="1163782"/>
            <a:ext cx="5098473" cy="8291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Monte Carlo</a:t>
            </a:r>
            <a:endParaRPr lang="en-US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5200" y="2944394"/>
            <a:ext cx="6012872" cy="512922"/>
          </a:xfrm>
          <a:prstGeom prst="roundRect">
            <a:avLst/>
          </a:prstGeom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Palatino Linotype" panose="02040502050505030304" pitchFamily="18" charset="0"/>
              </a:rPr>
              <a:t>Select random sampling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05200" y="3968781"/>
            <a:ext cx="6012872" cy="512922"/>
          </a:xfrm>
          <a:prstGeom prst="roundRect">
            <a:avLst/>
          </a:prstGeom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Palatino Linotype" panose="02040502050505030304" pitchFamily="18" charset="0"/>
              </a:rPr>
              <a:t>Deterministic Computation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05200" y="4993168"/>
            <a:ext cx="6012872" cy="512922"/>
          </a:xfrm>
          <a:prstGeom prst="roundRect">
            <a:avLst/>
          </a:prstGeom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Palatino Linotype" panose="02040502050505030304" pitchFamily="18" charset="0"/>
              </a:rPr>
              <a:t>Find result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83327" y="6127235"/>
            <a:ext cx="11028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 User Manual Graph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3" y="1625750"/>
            <a:ext cx="8575966" cy="44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4885" y="6166037"/>
            <a:ext cx="350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Figure: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RaschTest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31" y="1620558"/>
            <a:ext cx="4603607" cy="4545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1620558"/>
            <a:ext cx="4649932" cy="45454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17234" y="6166037"/>
            <a:ext cx="350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Figure: Monte Carlo Test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1625750"/>
            <a:ext cx="9015413" cy="4497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79015" y="6123174"/>
            <a:ext cx="554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Figure: Teacher showing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Rasch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 result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4727" y="6146658"/>
            <a:ext cx="554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Figure: Teacher showing Monte result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3" y="1630032"/>
            <a:ext cx="8943975" cy="45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94363" y="1625750"/>
            <a:ext cx="6345382" cy="51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Account Manager</a:t>
            </a:r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94363" y="3972100"/>
            <a:ext cx="6345382" cy="517385"/>
          </a:xfrm>
          <a:prstGeom prst="roundRect">
            <a:avLst/>
          </a:prstGeo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Skipping Questions</a:t>
            </a:r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94363" y="5145275"/>
            <a:ext cx="6345382" cy="517385"/>
          </a:xfrm>
          <a:prstGeom prst="roundRect">
            <a:avLst/>
          </a:prstGeo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Questions and Options Randomly Generated</a:t>
            </a:r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94363" y="2798925"/>
            <a:ext cx="6345382" cy="51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Negative Marking</a:t>
            </a:r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38153" y="1781311"/>
            <a:ext cx="4461164" cy="6650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Summary</a:t>
            </a:r>
            <a:endParaRPr lang="en-US" sz="40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7018" y="3976255"/>
            <a:ext cx="2189018" cy="609600"/>
          </a:xfrm>
          <a:prstGeom prst="rect">
            <a:avLst/>
          </a:prstGeom>
        </p:spPr>
        <p:style>
          <a:lnRef idx="1">
            <a:schemeClr val="accent5"/>
          </a:lnRef>
          <a:fillRef idx="1003">
            <a:schemeClr val="lt2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500+ Questions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6699" y="3969328"/>
            <a:ext cx="2189018" cy="609600"/>
          </a:xfrm>
          <a:prstGeom prst="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1000+ line of code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6381" y="3969328"/>
            <a:ext cx="2189018" cy="609600"/>
          </a:xfrm>
          <a:prstGeom prst="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C++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hlinkClick r:id="rId2" action="ppaction://hlinkfile" tooltip="https://github.com/meKhairul/SPL---1"/>
          </p:cNvPr>
          <p:cNvSpPr/>
          <p:nvPr/>
        </p:nvSpPr>
        <p:spPr>
          <a:xfrm>
            <a:off x="9376063" y="3969328"/>
            <a:ext cx="2189018" cy="609600"/>
          </a:xfrm>
          <a:prstGeom prst="rect">
            <a:avLst/>
          </a:prstGeom>
        </p:spPr>
        <p:style>
          <a:lnRef idx="1">
            <a:schemeClr val="accent5"/>
          </a:lnRef>
          <a:fillRef idx="1003">
            <a:schemeClr val="lt2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hlinkClick r:id="rId3" tooltip="https://github.com/meKhairul/SPL---1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Git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link: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hlinkClick r:id="rId3" tooltip="https://github.com/meKhairul/SPL---1"/>
              </a:rPr>
              <a:t>SPL-1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3273" y="1440873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7673" y="4142508"/>
            <a:ext cx="7176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Supervised by,</a:t>
            </a:r>
          </a:p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Dr. </a:t>
            </a:r>
            <a:r>
              <a:rPr lang="en-US" sz="3200" b="1" dirty="0" err="1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Zerina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 Begum</a:t>
            </a:r>
          </a:p>
        </p:txBody>
      </p:sp>
    </p:spTree>
    <p:extLst>
      <p:ext uri="{BB962C8B-B14F-4D97-AF65-F5344CB8AC3E}">
        <p14:creationId xmlns:p14="http://schemas.microsoft.com/office/powerpoint/2010/main" val="36418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8" y="1712525"/>
            <a:ext cx="7232108" cy="407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9" y="1325450"/>
            <a:ext cx="6439435" cy="41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36" y="1596595"/>
            <a:ext cx="6179127" cy="49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146712" y="4443706"/>
            <a:ext cx="1607129" cy="5264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97526" y="4447308"/>
            <a:ext cx="1607129" cy="5264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95898" y="4443706"/>
            <a:ext cx="1607128" cy="5264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45083" y="4443706"/>
            <a:ext cx="1607129" cy="5264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User Manual</a:t>
            </a:r>
            <a:endParaRPr lang="en-US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3494" y="2088038"/>
            <a:ext cx="698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Project Outline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53" y="3293375"/>
            <a:ext cx="702873" cy="702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25" y="3228955"/>
            <a:ext cx="753341" cy="767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67" y="3259646"/>
            <a:ext cx="716959" cy="7366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44" y="3233178"/>
            <a:ext cx="795063" cy="76909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594269" y="4443706"/>
            <a:ext cx="1607129" cy="5264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927" y="3293375"/>
            <a:ext cx="810618" cy="8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0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1" y="1625750"/>
            <a:ext cx="7744691" cy="413991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370618" y="1992895"/>
            <a:ext cx="2272146" cy="928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Perpetua" panose="02020502060401020303" pitchFamily="18" charset="0"/>
              </a:rPr>
              <a:t>Hi, I am </a:t>
            </a:r>
            <a:r>
              <a:rPr lang="en-US" sz="2400" b="1" dirty="0" err="1" smtClean="0">
                <a:solidFill>
                  <a:srgbClr val="FFFF00"/>
                </a:solidFill>
                <a:latin typeface="Perpetua" panose="02020502060401020303" pitchFamily="18" charset="0"/>
              </a:rPr>
              <a:t>Rahat</a:t>
            </a:r>
            <a:endParaRPr lang="en-US" sz="2400" b="1" dirty="0">
              <a:solidFill>
                <a:srgbClr val="FFFF00"/>
              </a:solidFill>
              <a:latin typeface="Perpetua" panose="02020502060401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0473" y="5798891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Figure: He is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Rahat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19" y="1625750"/>
            <a:ext cx="7927145" cy="4309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7127" y="5981371"/>
            <a:ext cx="61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Figure: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Rahat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 giving exam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45" y="1625750"/>
            <a:ext cx="4265799" cy="3895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52" y="1625750"/>
            <a:ext cx="4186274" cy="38958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8690" y="5915890"/>
            <a:ext cx="41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Figure: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Rahat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 being depressed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1628870"/>
            <a:ext cx="7772400" cy="4356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63345" y="1808322"/>
            <a:ext cx="2369126" cy="1136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Perpetua" panose="02020502060401020303" pitchFamily="18" charset="0"/>
              </a:rPr>
              <a:t>I made CAT system for you</a:t>
            </a:r>
            <a:endParaRPr lang="en-US" sz="2000" b="1" dirty="0">
              <a:solidFill>
                <a:srgbClr val="FFFF00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0" y="6164595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Figure: Cat Angel was giving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R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ahat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 a CAT System Project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40" y="1625749"/>
            <a:ext cx="8712778" cy="41731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5417" y="2361054"/>
            <a:ext cx="3740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  <a:latin typeface="Perpetua" panose="02020502060401020303" pitchFamily="18" charset="0"/>
              </a:rPr>
              <a:t>Yeah. Now, I am giving more correct answers</a:t>
            </a:r>
            <a:r>
              <a:rPr lang="en-US" sz="3200" dirty="0" smtClean="0">
                <a:solidFill>
                  <a:srgbClr val="7030A0"/>
                </a:solidFill>
                <a:latin typeface="Perpetua" panose="02020502060401020303" pitchFamily="18" charset="0"/>
              </a:rPr>
              <a:t>.</a:t>
            </a:r>
            <a:endParaRPr lang="en-US" sz="3200" dirty="0">
              <a:solidFill>
                <a:srgbClr val="7030A0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273" y="0"/>
            <a:ext cx="1059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Computerized Adaptive Test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9545" y="5798891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Figure: Now,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Rahat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 is more happy and gain confidence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545" y="2577249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Definition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9545" y="1625750"/>
            <a:ext cx="1648692" cy="734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Objectives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9546" y="3528748"/>
            <a:ext cx="1648691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Description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9545" y="4480247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User Manual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9545" y="5431746"/>
            <a:ext cx="1648692" cy="734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Palatino Linotype" panose="02040502050505030304" pitchFamily="18" charset="0"/>
              </a:rPr>
              <a:t>Scope</a:t>
            </a:r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0002-4-step-diagram-design-for-powerpo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3067-tam-sam-som-16x9</Template>
  <TotalTime>2378</TotalTime>
  <Words>330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Open Sans</vt:lpstr>
      <vt:lpstr>Palatino Linotype</vt:lpstr>
      <vt:lpstr>Perpetua</vt:lpstr>
      <vt:lpstr>Times New Roman</vt:lpstr>
      <vt:lpstr>Wingdings 3</vt:lpstr>
      <vt:lpstr>2_Office Theme</vt:lpstr>
      <vt:lpstr>40002-4-step-diagram-design-for-powerpoint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Adaptive Test System</dc:title>
  <dc:creator>Khairul Alam</dc:creator>
  <cp:lastModifiedBy>Khairul Alam</cp:lastModifiedBy>
  <cp:revision>112</cp:revision>
  <dcterms:created xsi:type="dcterms:W3CDTF">2020-03-11T05:10:49Z</dcterms:created>
  <dcterms:modified xsi:type="dcterms:W3CDTF">2021-08-28T06:25:04Z</dcterms:modified>
</cp:coreProperties>
</file>