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9675" y="1880315"/>
            <a:ext cx="7649491" cy="10167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Adaptive Test System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9674" y="4094798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Md. Khairul Alam</a:t>
            </a:r>
            <a:endParaRPr lang="en-US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: BSSE1118</a:t>
            </a:r>
          </a:p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</a:t>
            </a:r>
            <a:r>
              <a:rPr lang="en-US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Zerina</a:t>
            </a:r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Begum</a:t>
            </a:r>
            <a:endParaRPr lang="en-US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13" y="36653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CAT?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20" y="3515933"/>
            <a:ext cx="3108550" cy="2560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983">
            <a:off x="3750112" y="1829964"/>
            <a:ext cx="2796734" cy="15790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366875">
            <a:off x="4066653" y="2176725"/>
            <a:ext cx="23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me?</a:t>
            </a:r>
            <a:endParaRPr lang="en-US" sz="4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1685" y="1674253"/>
            <a:ext cx="82939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CAT</a:t>
            </a:r>
          </a:p>
          <a:p>
            <a:endParaRPr lang="en-US" sz="2800" b="1" u="sn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Administered Test</a:t>
            </a:r>
          </a:p>
          <a:p>
            <a:pPr marL="342900" indent="-342900">
              <a:buAutoNum type="arabicPeriod"/>
            </a:pPr>
            <a:endParaRPr lang="en-US" sz="280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Adapts to the examinee’s ability</a:t>
            </a:r>
          </a:p>
          <a:p>
            <a:pPr marL="342900" indent="-342900">
              <a:buAutoNum type="arabicPeriod"/>
            </a:pPr>
            <a:endParaRPr lang="en-US" sz="280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Next item is selected by examinee’s responses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2287" y="1223493"/>
            <a:ext cx="909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CAT</a:t>
            </a:r>
            <a:endParaRPr lang="en-US" sz="32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8" y="2326917"/>
            <a:ext cx="9668880" cy="35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8349" y="386366"/>
            <a:ext cx="645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Of SPL-1</a:t>
            </a:r>
            <a:endParaRPr lang="en-US" sz="32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0168" y="2034862"/>
            <a:ext cx="83970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consist of a user interface and a backend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some specific set of questions on one topic or various topics.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user’s performance at answering, the program will evaluate the user and change the question set according to the user’s skill. Here the questions set will be selected by implementing a Computerized Adaptive Test (CAT) algorithm (either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or Monte Carlo 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the grade/performance of the user will be displayed.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1416676"/>
            <a:ext cx="968491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The Project </a:t>
            </a:r>
          </a:p>
          <a:p>
            <a:endParaRPr lang="en-US" sz="32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u="sng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important measurement of advantages</a:t>
            </a:r>
          </a:p>
          <a:p>
            <a:pPr marL="342900" indent="-34290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engagement of students</a:t>
            </a:r>
          </a:p>
          <a:p>
            <a:pPr marL="342900" indent="-34290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anxiety</a:t>
            </a:r>
          </a:p>
          <a:p>
            <a:pPr marL="342900" indent="-34290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 of students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558" y="1133341"/>
            <a:ext cx="88864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Steps</a:t>
            </a:r>
          </a:p>
          <a:p>
            <a:endParaRPr lang="en-US" sz="3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question sets according to the difficulty level.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will stored in file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easy , medium , hard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super hard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question.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files and randomly take a question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response nest question will be generated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665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265</TotalTime>
  <Words>207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Computerized Adaptive Test System</vt:lpstr>
      <vt:lpstr>What is a CAT?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Adaptive Test System</dc:title>
  <dc:creator>Khairul Alam</dc:creator>
  <cp:lastModifiedBy>Khairul Alam</cp:lastModifiedBy>
  <cp:revision>13</cp:revision>
  <dcterms:created xsi:type="dcterms:W3CDTF">2020-03-11T05:10:49Z</dcterms:created>
  <dcterms:modified xsi:type="dcterms:W3CDTF">2020-03-11T10:30:25Z</dcterms:modified>
</cp:coreProperties>
</file>