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Group 05</a:t>
            </a:r>
            <a:br>
              <a:rPr lang="en-US" sz="2800" dirty="0" smtClean="0"/>
            </a:br>
            <a:r>
              <a:rPr lang="en-US" sz="2800" dirty="0" smtClean="0"/>
              <a:t>Team America</a:t>
            </a:r>
            <a:br>
              <a:rPr lang="en-US" sz="2800" dirty="0" smtClean="0"/>
            </a:br>
            <a:r>
              <a:rPr lang="en-US" sz="2800" dirty="0" smtClean="0"/>
              <a:t>Mobile Application Development:</a:t>
            </a:r>
            <a:br>
              <a:rPr lang="en-US" sz="2800" dirty="0" smtClean="0"/>
            </a:br>
            <a:r>
              <a:rPr lang="en-US" sz="2800" u="sng" dirty="0" smtClean="0"/>
              <a:t>Workout Central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Ryan Lin, Seth Furman, Daniel </a:t>
            </a:r>
            <a:r>
              <a:rPr lang="en-US" dirty="0" err="1" smtClean="0"/>
              <a:t>Ekiss</a:t>
            </a:r>
            <a:r>
              <a:rPr lang="en-US" dirty="0" smtClean="0"/>
              <a:t>, Bryan Herrera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 Done By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“Full 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522</TotalTime>
  <Words>26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Group 05 Team America Mobile Application Development: Workout Central</vt:lpstr>
      <vt:lpstr>Project Goal</vt:lpstr>
      <vt:lpstr>Done So Far</vt:lpstr>
      <vt:lpstr>Expect Done By End</vt:lpstr>
      <vt:lpstr>“Full Version”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 Team Name (alt. name) Project Name Team members</dc:title>
  <dc:creator>B F</dc:creator>
  <cp:lastModifiedBy>B F</cp:lastModifiedBy>
  <cp:revision>5</cp:revision>
  <dcterms:created xsi:type="dcterms:W3CDTF">2012-07-18T18:57:59Z</dcterms:created>
  <dcterms:modified xsi:type="dcterms:W3CDTF">2012-07-19T03:40:45Z</dcterms:modified>
</cp:coreProperties>
</file>