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A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9" d="100"/>
          <a:sy n="99" d="100"/>
        </p:scale>
        <p:origin x="-198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370B441-BC4A-BF49-A3A8-66E64EC5B93A}" type="datetimeFigureOut">
              <a:rPr lang="en-US" smtClean="0"/>
              <a:t>7/19/12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F9EC5-8BCD-AB42-B70A-4076D7B47B9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70B441-BC4A-BF49-A3A8-66E64EC5B93A}" type="datetimeFigureOut">
              <a:rPr lang="en-US" smtClean="0"/>
              <a:t>7/19/12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F9EC5-8BCD-AB42-B70A-4076D7B47B9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70B441-BC4A-BF49-A3A8-66E64EC5B93A}" type="datetimeFigureOut">
              <a:rPr lang="en-US" smtClean="0"/>
              <a:t>7/19/12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F9EC5-8BCD-AB42-B70A-4076D7B47B9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70B441-BC4A-BF49-A3A8-66E64EC5B93A}" type="datetimeFigureOut">
              <a:rPr lang="en-US" smtClean="0"/>
              <a:t>7/19/12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F9EC5-8BCD-AB42-B70A-4076D7B47B9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3370B441-BC4A-BF49-A3A8-66E64EC5B93A}" type="datetimeFigureOut">
              <a:rPr lang="en-US" smtClean="0"/>
              <a:t>7/19/12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F9EC5-8BCD-AB42-B70A-4076D7B47B9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70B441-BC4A-BF49-A3A8-66E64EC5B93A}" type="datetimeFigureOut">
              <a:rPr lang="en-US" smtClean="0"/>
              <a:t>7/19/12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F9EC5-8BCD-AB42-B70A-4076D7B47B9E}"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70B441-BC4A-BF49-A3A8-66E64EC5B93A}" type="datetimeFigureOut">
              <a:rPr lang="en-US" smtClean="0"/>
              <a:t>7/19/12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FF9EC5-8BCD-AB42-B70A-4076D7B47B9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70B441-BC4A-BF49-A3A8-66E64EC5B93A}" type="datetimeFigureOut">
              <a:rPr lang="en-US" smtClean="0"/>
              <a:t>7/19/12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FF9EC5-8BCD-AB42-B70A-4076D7B47B9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70B441-BC4A-BF49-A3A8-66E64EC5B93A}" type="datetimeFigureOut">
              <a:rPr lang="en-US" smtClean="0"/>
              <a:t>7/19/12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FF9EC5-8BCD-AB42-B70A-4076D7B47B9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3370B441-BC4A-BF49-A3A8-66E64EC5B93A}" type="datetimeFigureOut">
              <a:rPr lang="en-US" smtClean="0"/>
              <a:t>7/19/12</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E3FF9EC5-8BCD-AB42-B70A-4076D7B47B9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Drag picture to placeholder or click icon to add</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70B441-BC4A-BF49-A3A8-66E64EC5B93A}" type="datetimeFigureOut">
              <a:rPr lang="en-US" smtClean="0"/>
              <a:t>7/19/12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F9EC5-8BCD-AB42-B70A-4076D7B47B9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3370B441-BC4A-BF49-A3A8-66E64EC5B93A}" type="datetimeFigureOut">
              <a:rPr lang="en-US" smtClean="0"/>
              <a:t>7/19/12</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E3FF9EC5-8BCD-AB42-B70A-4076D7B47B9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Number 5</a:t>
            </a:r>
            <a:br>
              <a:rPr lang="en-US" dirty="0" smtClean="0"/>
            </a:br>
            <a:r>
              <a:rPr lang="en-US" dirty="0" smtClean="0"/>
              <a:t>Team America</a:t>
            </a:r>
            <a:br>
              <a:rPr lang="en-US" dirty="0" smtClean="0"/>
            </a:br>
            <a:r>
              <a:rPr lang="en-US" dirty="0" smtClean="0"/>
              <a:t>(alt. name): Team America</a:t>
            </a:r>
            <a:br>
              <a:rPr lang="en-US" dirty="0" smtClean="0"/>
            </a:br>
            <a:r>
              <a:rPr lang="en-US" dirty="0" smtClean="0"/>
              <a:t>Workout Central</a:t>
            </a:r>
            <a:br>
              <a:rPr lang="en-US" dirty="0" smtClean="0"/>
            </a:br>
            <a:r>
              <a:rPr lang="en-US" dirty="0" smtClean="0"/>
              <a:t>Ryan Lin, Bryan Herrera, Seth Furman, Daniel </a:t>
            </a:r>
            <a:r>
              <a:rPr lang="en-US" dirty="0" err="1" smtClean="0"/>
              <a:t>Ekiss</a:t>
            </a:r>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duotone>
              <a:prstClr val="black"/>
              <a:srgbClr val="39AFFF">
                <a:tint val="45000"/>
                <a:satMod val="400000"/>
              </a:srgbClr>
            </a:duotone>
          </a:blip>
          <a:stretch>
            <a:fillRect/>
          </a:stretch>
        </p:blipFill>
        <p:spPr>
          <a:xfrm rot="19095763">
            <a:off x="4081015" y="2873399"/>
            <a:ext cx="2409514" cy="2547898"/>
          </a:xfrm>
          <a:prstGeom prst="rect">
            <a:avLst/>
          </a:prstGeom>
        </p:spPr>
      </p:pic>
    </p:spTree>
    <p:extLst>
      <p:ext uri="{BB962C8B-B14F-4D97-AF65-F5344CB8AC3E}">
        <p14:creationId xmlns:p14="http://schemas.microsoft.com/office/powerpoint/2010/main" val="4022289520"/>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139 -0.00185 L 0.65776 -0.69165 " pathEditMode="relative" rAng="0" ptsTypes="AA">
                                      <p:cBhvr>
                                        <p:cTn id="6" dur="5000" fill="hold"/>
                                        <p:tgtEl>
                                          <p:spTgt spid="4"/>
                                        </p:tgtEl>
                                        <p:attrNameLst>
                                          <p:attrName>ppt_x</p:attrName>
                                          <p:attrName>ppt_y</p:attrName>
                                        </p:attrNameLst>
                                      </p:cBhvr>
                                      <p:rCtr x="32818" y="-344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Goal</a:t>
            </a:r>
            <a:endParaRPr lang="en-US" dirty="0"/>
          </a:p>
        </p:txBody>
      </p:sp>
      <p:sp>
        <p:nvSpPr>
          <p:cNvPr id="3" name="Content Placeholder 2"/>
          <p:cNvSpPr>
            <a:spLocks noGrp="1"/>
          </p:cNvSpPr>
          <p:nvPr>
            <p:ph idx="1"/>
          </p:nvPr>
        </p:nvSpPr>
        <p:spPr/>
        <p:txBody>
          <a:bodyPr/>
          <a:lstStyle/>
          <a:p>
            <a:r>
              <a:rPr lang="en-US" dirty="0" smtClean="0"/>
              <a:t>Create an application to help users learn how to exercise </a:t>
            </a:r>
            <a:r>
              <a:rPr lang="en-US" dirty="0" smtClean="0"/>
              <a:t>efficiently. The application may also provide </a:t>
            </a:r>
            <a:r>
              <a:rPr lang="en-US" dirty="0" smtClean="0"/>
              <a:t>users with information to workouts that they have never heard of before. Images can show users how to do each exercise. In order to increase the simplicity and ease of use for the application, only buttons and titles will be in the menu and submenus. Our application is unique because users can access it anywhere. </a:t>
            </a:r>
            <a:endParaRPr lang="en-US" dirty="0"/>
          </a:p>
        </p:txBody>
      </p:sp>
      <p:sp>
        <p:nvSpPr>
          <p:cNvPr id="5" name="TextBox 4"/>
          <p:cNvSpPr txBox="1"/>
          <p:nvPr/>
        </p:nvSpPr>
        <p:spPr>
          <a:xfrm>
            <a:off x="3951388" y="5374799"/>
            <a:ext cx="184666" cy="369332"/>
          </a:xfrm>
          <a:prstGeom prst="rect">
            <a:avLst/>
          </a:prstGeom>
          <a:noFill/>
        </p:spPr>
        <p:txBody>
          <a:bodyPr wrap="none" rtlCol="0">
            <a:spAutoFit/>
          </a:bodyPr>
          <a:lstStyle/>
          <a:p>
            <a:endParaRPr lang="en-US" dirty="0"/>
          </a:p>
        </p:txBody>
      </p:sp>
      <p:pic>
        <p:nvPicPr>
          <p:cNvPr id="6" name="Picture 5"/>
          <p:cNvPicPr>
            <a:picLocks noChangeAspect="1"/>
          </p:cNvPicPr>
          <p:nvPr/>
        </p:nvPicPr>
        <p:blipFill>
          <a:blip r:embed="rId2"/>
          <a:stretch>
            <a:fillRect/>
          </a:stretch>
        </p:blipFill>
        <p:spPr>
          <a:xfrm>
            <a:off x="6158007" y="3795582"/>
            <a:ext cx="2617153" cy="2541294"/>
          </a:xfrm>
          <a:prstGeom prst="rect">
            <a:avLst/>
          </a:prstGeom>
        </p:spPr>
      </p:pic>
    </p:spTree>
    <p:extLst>
      <p:ext uri="{BB962C8B-B14F-4D97-AF65-F5344CB8AC3E}">
        <p14:creationId xmlns:p14="http://schemas.microsoft.com/office/powerpoint/2010/main" val="438638752"/>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46685" r="-46685"/>
          <a:stretch>
            <a:fillRect/>
          </a:stretch>
        </p:blipFill>
        <p:spPr>
          <a:xfrm rot="189903">
            <a:off x="8615658" y="1186851"/>
            <a:ext cx="4041193" cy="3304730"/>
          </a:xfrm>
        </p:spPr>
      </p:pic>
      <p:sp>
        <p:nvSpPr>
          <p:cNvPr id="2" name="Title 1"/>
          <p:cNvSpPr>
            <a:spLocks noGrp="1"/>
          </p:cNvSpPr>
          <p:nvPr>
            <p:ph type="title"/>
          </p:nvPr>
        </p:nvSpPr>
        <p:spPr>
          <a:xfrm>
            <a:off x="822960" y="365760"/>
            <a:ext cx="7520940" cy="548640"/>
          </a:xfrm>
        </p:spPr>
        <p:txBody>
          <a:bodyPr/>
          <a:lstStyle/>
          <a:p>
            <a:r>
              <a:rPr lang="en-US" dirty="0" smtClean="0"/>
              <a:t>Done So Far</a:t>
            </a:r>
            <a:endParaRPr lang="en-US" dirty="0"/>
          </a:p>
        </p:txBody>
      </p:sp>
      <p:sp>
        <p:nvSpPr>
          <p:cNvPr id="12" name="TextBox 11"/>
          <p:cNvSpPr txBox="1"/>
          <p:nvPr/>
        </p:nvSpPr>
        <p:spPr>
          <a:xfrm>
            <a:off x="166779" y="1321252"/>
            <a:ext cx="6712645" cy="1200329"/>
          </a:xfrm>
          <a:prstGeom prst="rect">
            <a:avLst/>
          </a:prstGeom>
          <a:noFill/>
        </p:spPr>
        <p:txBody>
          <a:bodyPr wrap="none" rtlCol="0">
            <a:spAutoFit/>
          </a:bodyPr>
          <a:lstStyle/>
          <a:p>
            <a:r>
              <a:rPr lang="en-US" dirty="0" smtClean="0"/>
              <a:t>So far we have completed a menu and submenu for the exercises.</a:t>
            </a:r>
          </a:p>
          <a:p>
            <a:r>
              <a:rPr lang="en-US" dirty="0" smtClean="0"/>
              <a:t>Also, we categorized each exercise to the body parts they are</a:t>
            </a:r>
          </a:p>
          <a:p>
            <a:r>
              <a:rPr lang="en-US" dirty="0"/>
              <a:t>s</a:t>
            </a:r>
            <a:r>
              <a:rPr lang="en-US" dirty="0" smtClean="0"/>
              <a:t>pecific for such as upper body, legs, and core.</a:t>
            </a:r>
          </a:p>
          <a:p>
            <a:r>
              <a:rPr lang="en-US" dirty="0" smtClean="0"/>
              <a:t>  </a:t>
            </a:r>
            <a:endParaRPr lang="en-US" dirty="0"/>
          </a:p>
        </p:txBody>
      </p:sp>
    </p:spTree>
    <p:extLst>
      <p:ext uri="{BB962C8B-B14F-4D97-AF65-F5344CB8AC3E}">
        <p14:creationId xmlns:p14="http://schemas.microsoft.com/office/powerpoint/2010/main" val="605547221"/>
      </p:ext>
    </p:extLst>
  </p:cSld>
  <p:clrMapOvr>
    <a:masterClrMapping/>
  </p:clrMapOvr>
  <mc:AlternateContent xmlns:mc="http://schemas.openxmlformats.org/markup-compatibility/2006">
    <mc:Choice xmlns:p14="http://schemas.microsoft.com/office/powerpoint/2010/main" Requires="p14">
      <p:transition spd="slow" p14:dur="2000">
        <p14:honeycomb/>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4186 0.01158 C -0.04377 0.01204 -0.04585 0.01413 -0.04759 0.01343 C -0.04932 0.01251 -0.04898 0.0081 -0.05054 0.00764 C -0.05349 0.00648 -0.05644 0.0088 -0.05922 0.00949 C -0.07242 0.01922 -0.08805 0.02386 -0.09969 0.0366 C -0.12748 0.06601 -0.10455 0.04216 -0.14901 0.08478 C -0.1544 0.08964 -0.15891 0.09682 -0.16482 0.1003 C -0.17593 0.10632 -0.18705 0.11026 -0.19816 0.11582 C -0.20216 0.09914 -0.19677 0.08269 -0.19243 0.0674 C -0.19191 0.06231 -0.19069 0.05721 -0.19087 0.05212 C -0.19121 0.0491 -0.19173 0.04424 -0.19382 0.04424 C -0.19608 0.04424 -0.19556 0.04957 -0.19677 0.05212 C -0.20094 0.0593 -0.20615 0.06555 -0.2098 0.0732 C -0.21171 0.0769 -0.21362 0.08084 -0.21553 0.08478 C -0.21657 0.08617 -0.2296 0.10979 -0.23289 0.11373 C -0.23446 0.11512 -0.24193 0.11698 -0.24297 0.11767 C -0.25721 0.12416 -0.25408 0.12184 -0.2619 0.12925 C -0.26728 0.11837 -0.26398 0.12068 -0.2777 0.13319 C -0.28673 0.14107 -0.29507 0.14987 -0.30375 0.15821 C -0.30601 0.16029 -0.3074 0.164 -0.30966 0.16585 C -0.31574 0.17002 -0.32234 0.17164 -0.32841 0.17558 C -0.34161 0.18346 -0.35412 0.19133 -0.36749 0.19875 C -0.37669 0.19481 -0.37044 0.18207 -0.36749 0.17373 C -0.36662 0.17095 -0.36367 0.1684 -0.36454 0.16585 C -0.36541 0.16354 -0.36749 0.16863 -0.36888 0.16979 C -0.37774 0.17628 -0.38798 0.18971 -0.39788 0.19295 C -0.41838 0.19921 -0.43956 0.19875 -0.46006 0.20639 C -0.45537 0.1999 -0.45398 0.19736 -0.44703 0.19295 C -0.44582 0.19203 -0.44894 0.19573 -0.44998 0.19689 C -0.45398 0.1999 -0.4578 0.20338 -0.46162 0.20639 C -0.46891 0.21172 -0.47621 0.21658 -0.48333 0.22191 C -0.48593 0.22353 -0.49045 0.2277 -0.49045 0.22793 C -0.4875 0.21936 -0.48368 0.21334 -0.48177 0.20454 C -0.49983 0.19481 -0.53144 0.21635 -0.54411 0.23349 C -0.54967 0.24809 -0.56027 0.24716 -0.5686 0.25851 C -0.56808 0.25388 -0.56739 0.24762 -0.56582 0.24322 C -0.56461 0.23905 -0.55836 0.2321 -0.56148 0.23164 C -0.57138 0.23002 -0.58076 0.23627 -0.59031 0.23928 C -0.60542 0.24368 -0.61897 0.25226 -0.63373 0.25666 C -0.63998 0.25828 -0.64641 0.25897 -0.65266 0.26059 C -0.65665 0.26152 -0.6603 0.26291 -0.66412 0.2643 C -0.66377 0.26222 -0.66134 0.25805 -0.66273 0.25851 C -0.68184 0.26384 -0.70216 0.27611 -0.72056 0.28561 C -0.73619 0.28144 -0.75252 0.28538 -0.76832 0.28376 C -0.76937 0.27913 -0.76815 0.27171 -0.77128 0.27009 C -0.77388 0.2687 -0.78534 0.2738 -0.79003 0.27588 C -0.7916 0.27774 -0.79281 0.28005 -0.79437 0.28167 C -0.79576 0.2826 -0.7982 0.28561 -0.79872 0.28376 C -0.79958 0.28098 -0.79698 0.27843 -0.79594 0.27588 C -0.79698 0.27333 -0.79681 0.2694 -0.79872 0.26824 C -0.81417 0.25897 -0.83536 0.26986 -0.85082 0.27403 C -0.87027 0.29094 -0.84769 0.27287 -0.87114 0.28561 C -0.90222 0.30206 -0.87861 0.29395 -0.89424 0.29905 C -0.90813 0.28492 -0.92567 0.28885 -0.942 0.28376 C -0.95867 0.29465 -0.96561 0.30206 -0.942 0.27218 C -0.92567 0.2511 -0.9083 0.23048 -0.89128 0.21033 C -0.89041 0.20708 -0.88642 0.20245 -0.8885 0.2006 C -0.89094 0.19828 -0.90101 0.21357 -0.90153 0.21427 C -0.90726 0.21983 -0.91664 0.22145 -0.92324 0.22376 C -0.94026 0.23535 -0.9446 0.23349 -0.96666 0.23535 C -0.99132 0.25202 -1.02588 0.25226 -1.05054 0.25666 C -1.09205 0.26361 -1.07329 0.25897 -1.10837 0.27009 C -1.11445 0.27542 -1.1273 0.28376 -1.1273 0.28399 C -1.12887 0.28237 -1.12991 0.28005 -1.13164 0.27982 C -1.13512 0.27913 -1.13876 0.28353 -1.14172 0.28167 C -1.14363 0.28028 -1.14102 0.27635 -1.14033 0.27403 C -1.13859 0.26476 -1.13616 0.25596 -1.13442 0.24693 C -1.13408 0.24438 -1.13112 0.23951 -1.13303 0.23928 C -1.1372 0.23836 -1.14102 0.24253 -1.14467 0.24507 C -1.14832 0.24716 -1.15162 0.24994 -1.15474 0.25272 C -1.15683 0.25434 -1.15856 0.25642 -1.16047 0.25851 C -1.17819 0.24948 -1.1768 0.26314 -1.1966 0.26639 C -1.21709 0.26963 -1.2223 0.27218 -1.24592 0.27218 " pathEditMode="relative" rAng="0" ptsTypes="ffffffffffffffffffffffffffffffffffffffffffffffffffffffffffffffffffffffffA">
                                      <p:cBhvr>
                                        <p:cTn id="6" dur="2000" fill="hold"/>
                                        <p:tgtEl>
                                          <p:spTgt spid="4"/>
                                        </p:tgtEl>
                                        <p:attrNameLst>
                                          <p:attrName>ppt_x</p:attrName>
                                          <p:attrName>ppt_y</p:attrName>
                                        </p:attrNameLst>
                                      </p:cBhvr>
                                      <p:rCtr x="-60212" y="142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 Done By End</a:t>
            </a:r>
            <a:endParaRPr lang="en-US" dirty="0"/>
          </a:p>
        </p:txBody>
      </p:sp>
      <p:sp>
        <p:nvSpPr>
          <p:cNvPr id="3" name="Content Placeholder 2"/>
          <p:cNvSpPr>
            <a:spLocks noGrp="1"/>
          </p:cNvSpPr>
          <p:nvPr>
            <p:ph idx="1"/>
          </p:nvPr>
        </p:nvSpPr>
        <p:spPr/>
        <p:txBody>
          <a:bodyPr/>
          <a:lstStyle/>
          <a:p>
            <a:r>
              <a:rPr lang="en-US" dirty="0"/>
              <a:t>	The fully released application will have text segments to guide users through respective workouts. The application will not include video segments or graphs to assist users. However, the text-based documents will feature a variety of images to clarify how to complete individual </a:t>
            </a:r>
            <a:r>
              <a:rPr lang="en-US" dirty="0" smtClean="0"/>
              <a:t>exercise activities.</a:t>
            </a:r>
            <a:endParaRPr lang="en-US" dirty="0"/>
          </a:p>
        </p:txBody>
      </p:sp>
      <p:pic>
        <p:nvPicPr>
          <p:cNvPr id="4" name="Picture 3"/>
          <p:cNvPicPr>
            <a:picLocks noChangeAspect="1"/>
          </p:cNvPicPr>
          <p:nvPr/>
        </p:nvPicPr>
        <p:blipFill>
          <a:blip r:embed="rId2"/>
          <a:stretch>
            <a:fillRect/>
          </a:stretch>
        </p:blipFill>
        <p:spPr>
          <a:xfrm>
            <a:off x="4004597" y="3835477"/>
            <a:ext cx="1738870" cy="2612037"/>
          </a:xfrm>
          <a:prstGeom prst="rect">
            <a:avLst/>
          </a:prstGeom>
        </p:spPr>
      </p:pic>
      <p:pic>
        <p:nvPicPr>
          <p:cNvPr id="5" name="Picture 4"/>
          <p:cNvPicPr>
            <a:picLocks noChangeAspect="1"/>
          </p:cNvPicPr>
          <p:nvPr/>
        </p:nvPicPr>
        <p:blipFill>
          <a:blip r:embed="rId3"/>
          <a:stretch>
            <a:fillRect/>
          </a:stretch>
        </p:blipFill>
        <p:spPr>
          <a:xfrm>
            <a:off x="7134528" y="3835477"/>
            <a:ext cx="1621066" cy="2535070"/>
          </a:xfrm>
          <a:prstGeom prst="rect">
            <a:avLst/>
          </a:prstGeom>
        </p:spPr>
      </p:pic>
      <p:pic>
        <p:nvPicPr>
          <p:cNvPr id="6" name="Picture 5"/>
          <p:cNvPicPr>
            <a:picLocks noChangeAspect="1"/>
          </p:cNvPicPr>
          <p:nvPr/>
        </p:nvPicPr>
        <p:blipFill>
          <a:blip r:embed="rId4"/>
          <a:stretch>
            <a:fillRect/>
          </a:stretch>
        </p:blipFill>
        <p:spPr>
          <a:xfrm>
            <a:off x="1119537" y="4555288"/>
            <a:ext cx="2683168" cy="1691793"/>
          </a:xfrm>
          <a:prstGeom prst="rect">
            <a:avLst/>
          </a:prstGeom>
        </p:spPr>
      </p:pic>
    </p:spTree>
    <p:extLst>
      <p:ext uri="{BB962C8B-B14F-4D97-AF65-F5344CB8AC3E}">
        <p14:creationId xmlns:p14="http://schemas.microsoft.com/office/powerpoint/2010/main" val="2171772195"/>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path" presetSubtype="0" accel="50000" decel="50000" fill="hold" nodeType="afterEffect">
                                  <p:stCondLst>
                                    <p:cond delay="0"/>
                                  </p:stCondLst>
                                  <p:childTnLst>
                                    <p:animMotion origin="layout" path="M -0.00572 0.0037 C -0.00173 -0.08558 -0.05171 -0.16285 -0.1187 -0.16817 C -0.18274 -0.17487 -0.24279 -0.11496 -0.24679 -0.02822 C -0.25164 0.05159 -0.20965 0.12631 -0.14977 0.13163 C -0.09475 0.13556 -0.04269 0.08629 -0.0387 0.0118 C -0.03471 -0.05621 -0.06976 -0.12028 -0.12079 -0.1256 C -0.16765 -0.12954 -0.21173 -0.08836 -0.21468 -0.02567 C -0.2178 0.03031 -0.18969 0.08513 -0.14769 0.08767 C -0.10968 0.09161 -0.07375 0.05968 -0.0708 0.00903 C -0.06872 -0.03631 -0.08972 -0.08026 -0.1227 -0.08304 C -0.15168 -0.08558 -0.18066 -0.06153 -0.18274 -0.0229 C -0.18465 0.01041 -0.16973 0.04234 -0.14578 0.04511 C -0.12565 0.04766 -0.10465 0.03308 -0.10378 0.00648 C -0.1017 -0.01503 -0.10968 -0.0377 -0.12478 -0.04025 C -0.13675 -0.04025 -0.14873 -0.03493 -0.15064 -0.02035 C -0.15168 -0.01087 -0.14977 -0.00162 -0.1437 0.00232 C -0.14075 0.0037 -0.13866 0.0037 -0.13571 0.00232 " pathEditMode="relative" rAng="0" ptsTypes="fffffffffffffffff">
                                      <p:cBhvr>
                                        <p:cTn id="6" dur="470" fill="hold"/>
                                        <p:tgtEl>
                                          <p:spTgt spid="4"/>
                                        </p:tgtEl>
                                        <p:attrNameLst>
                                          <p:attrName>ppt_x</p:attrName>
                                          <p:attrName>ppt_y</p:attrName>
                                        </p:attrNameLst>
                                      </p:cBhvr>
                                      <p:rCtr x="-12096" y="-2336"/>
                                    </p:animMotion>
                                  </p:childTnLst>
                                </p:cTn>
                              </p:par>
                            </p:childTnLst>
                          </p:cTn>
                        </p:par>
                        <p:par>
                          <p:cTn id="7" fill="hold">
                            <p:stCondLst>
                              <p:cond delay="470"/>
                            </p:stCondLst>
                            <p:childTnLst>
                              <p:par>
                                <p:cTn id="8" presetID="55" presetClass="path" presetSubtype="0" accel="50000" decel="50000" fill="hold" nodeType="afterEffect">
                                  <p:stCondLst>
                                    <p:cond delay="0"/>
                                  </p:stCondLst>
                                  <p:childTnLst>
                                    <p:animMotion origin="layout" path="M 0 0  C 0.004 -0.0893  -0.046 -0.16661  -0.113 -0.17194  C -0.177 -0.1786  -0.237 -0.11863  -0.241 -0.03199  C -0.246 0.04798  -0.204 0.12262  -0.144 0.12796  C -0.089 0.13195  -0.037 0.08264  -0.033 0.008  C -0.029 -0.05998  -0.064 -0.12396  -0.115 -0.12929  C -0.162 -0.13329  -0.206 -0.09197  -0.209 -0.02932  C -0.212 0.02666  -0.184 0.08131  -0.142 0.08397  C -0.104 0.08797  -0.068 0.05598  -0.065 0.00533  C -0.063 -0.03999  -0.084 -0.08397  -0.117 -0.08664  C -0.146 -0.0893  -0.175 -0.06531  -0.177 -0.02666  C -0.179 0.00666  -0.164 0.03865  -0.14 0.04132  C -0.12 0.04398  -0.099 0.02932  -0.098 0.00267  C -0.096 -0.01866  -0.104 -0.04132  -0.119 -0.04398  C -0.131 -0.04398  -0.143 -0.03865  -0.145 -0.02399  C -0.146 -0.01466  -0.144 -0.00533  -0.138 -0.00133  C -0.135 0  -0.133 0  -0.13 -0.00133  E" pathEditMode="relative" ptsTypes="">
                                      <p:cBhvr>
                                        <p:cTn id="9" dur="340" fill="hold"/>
                                        <p:tgtEl>
                                          <p:spTgt spid="5"/>
                                        </p:tgtEl>
                                        <p:attrNameLst>
                                          <p:attrName>ppt_x</p:attrName>
                                          <p:attrName>ppt_y</p:attrName>
                                        </p:attrNameLst>
                                      </p:cBhvr>
                                    </p:animMotion>
                                  </p:childTnLst>
                                </p:cTn>
                              </p:par>
                            </p:childTnLst>
                          </p:cTn>
                        </p:par>
                        <p:par>
                          <p:cTn id="10" fill="hold">
                            <p:stCondLst>
                              <p:cond delay="810"/>
                            </p:stCondLst>
                            <p:childTnLst>
                              <p:par>
                                <p:cTn id="11" presetID="55" presetClass="path" presetSubtype="0" accel="50000" decel="50000" fill="hold" nodeType="afterEffect">
                                  <p:stCondLst>
                                    <p:cond delay="0"/>
                                  </p:stCondLst>
                                  <p:childTnLst>
                                    <p:animMotion origin="layout" path="M 0.00799 -0.01619 C 0.01198 -0.10548 -0.038 -0.18274 -0.10499 -0.18806 C -0.16903 -0.19477 -0.22908 -0.13486 -0.23307 -0.04811 C -0.23793 0.03169 -0.19594 0.10641 -0.13606 0.11173 C -0.08104 0.11566 -0.02898 0.06639 -0.02499 -0.00809 C -0.021 -0.0761 -0.05605 -0.14018 -0.10708 -0.1455 C -0.15394 -0.14943 -0.19802 -0.10825 -0.20097 -0.04557 C -0.20409 0.01041 -0.17598 0.06524 -0.13398 0.06778 C -0.09597 0.07171 -0.06004 0.03979 -0.05709 -0.01087 C -0.05501 -0.05621 -0.07601 -0.10016 -0.10899 -0.10293 C -0.13797 -0.10548 -0.16695 -0.08142 -0.16903 -0.04279 C -0.17094 -0.00948 -0.15602 0.02244 -0.13207 0.02522 C -0.11194 0.02776 -0.09094 0.01319 -0.09007 -0.01341 C -0.08799 -0.03493 -0.09597 -0.0576 -0.11107 -0.06014 C -0.12304 -0.06014 -0.13502 -0.05482 -0.13693 -0.04025 C -0.13797 -0.03076 -0.13606 -0.02151 -0.12999 -0.01758 C -0.12704 -0.01619 -0.12495 -0.01619 -0.122 -0.01758 " pathEditMode="relative" rAng="0" ptsTypes="fffffffffffffffff">
                                      <p:cBhvr>
                                        <p:cTn id="12" dur="250" fill="hold"/>
                                        <p:tgtEl>
                                          <p:spTgt spid="6"/>
                                        </p:tgtEl>
                                        <p:attrNameLst>
                                          <p:attrName>ppt_x</p:attrName>
                                          <p:attrName>ppt_y</p:attrName>
                                        </p:attrNameLst>
                                      </p:cBhvr>
                                      <p:rCtr x="-12096" y="-2336"/>
                                    </p:animMotion>
                                  </p:childTnLst>
                                </p:cTn>
                              </p:par>
                            </p:childTnLst>
                          </p:cTn>
                        </p:par>
                        <p:par>
                          <p:cTn id="13" fill="hold">
                            <p:stCondLst>
                              <p:cond delay="1060"/>
                            </p:stCondLst>
                            <p:childTnLst>
                              <p:par>
                                <p:cTn id="14" presetID="0" presetClass="path" presetSubtype="0" accel="50000" decel="50000" fill="hold" nodeType="afterEffect">
                                  <p:stCondLst>
                                    <p:cond delay="0"/>
                                  </p:stCondLst>
                                  <p:childTnLst>
                                    <p:animMotion origin="layout" path="M 9.28844E-6 -1.35785E-6 C -0.0026 -0.03863 -0.017 -0.10872 0.01406 -0.13463 C 0.02187 -0.14133 0.03177 -0.14203 0.04079 -0.14573 C 0.09945 -0.13763 0.10622 -0.1455 0.14735 -0.12144 C 0.16071 -0.11358 0.18518 -0.0916 0.18518 -0.0916 C 0.18414 -0.0997 0.18067 -0.10802 0.18241 -0.11589 C 0.18657 -0.13648 0.21 -0.15244 0.22163 -0.15891 C 0.25599 -0.17858 0.26831 -0.17696 0.3058 -0.1832 C 0.32021 -0.18205 0.33513 -0.18482 0.34919 -0.1795 C 0.35197 -0.17858 0.3485 -0.17094 0.34624 -0.16817 C 0.34155 -0.16238 0.33513 -0.15938 0.32958 -0.15498 C 0.32541 -0.15891 0.31621 -0.15984 0.31708 -0.16632 C 0.31795 -0.17441 0.3268 -0.1765 0.33253 -0.1795 C 0.34607 -0.18714 0.35978 -0.19477 0.37453 -0.19801 C 0.39987 -0.20402 0.56908 -0.21836 0.5722 -0.2186 C 0.64561 -0.23224 0.71625 -0.25329 0.78966 -0.23178 C 0.79105 -0.22368 0.79643 -0.21513 0.79383 -0.20749 C 0.78723 -0.18945 0.75651 -0.16701 0.74471 -0.15891 C 0.74107 -0.1566 0.75148 -0.1647 0.7546 -0.16817 C 0.7612 -0.17626 0.77717 -0.20102 0.7855 -0.20564 C 0.82142 -0.22715 0.8957 -0.21836 0.92017 -0.2186 C 0.96113 -0.2216 1.00244 -0.22322 1.04357 -0.22808 C 1.07567 -0.25075 1.10865 -0.27249 1.14457 -0.28221 C 1.16644 -0.28845 1.16314 -0.291 1.17113 -0.28036 " pathEditMode="relative" ptsTypes="fffffffffffffffffffffffA">
                                      <p:cBhvr>
                                        <p:cTn id="15" dur="6000" fill="hold"/>
                                        <p:tgtEl>
                                          <p:spTgt spid="6"/>
                                        </p:tgtEl>
                                        <p:attrNameLst>
                                          <p:attrName>ppt_x</p:attrName>
                                          <p:attrName>ppt_y</p:attrName>
                                        </p:attrNameLst>
                                      </p:cBhvr>
                                    </p:animMotion>
                                  </p:childTnLst>
                                </p:cTn>
                              </p:par>
                            </p:childTnLst>
                          </p:cTn>
                        </p:par>
                        <p:par>
                          <p:cTn id="16" fill="hold">
                            <p:stCondLst>
                              <p:cond delay="7060"/>
                            </p:stCondLst>
                            <p:childTnLst>
                              <p:par>
                                <p:cTn id="17" presetID="0" presetClass="path" presetSubtype="0" accel="50000" decel="50000" fill="hold" nodeType="afterEffect">
                                  <p:stCondLst>
                                    <p:cond delay="0"/>
                                  </p:stCondLst>
                                  <p:childTnLst>
                                    <p:animMotion origin="layout" path="M 4.23464E-7 1.91996E-7 C -0.00139 0.00046 -0.00278 0.00138 -0.00416 0.00185 C -0.00746 0.00254 -0.01093 0.00231 -0.01406 0.0037 C -0.01579 0.00416 -0.01683 0.00624 -0.01822 0.0074 C -0.02395 0.0111 -0.03211 0.01249 -0.03783 0.0148 C -0.05259 0.0266 -0.03697 0.0155 -0.05328 0.02243 C -0.07619 0.03169 -0.08469 0.03678 -0.1109 0.03932 C -0.12062 0.02614 -0.12634 0.00601 -0.13051 -0.01134 C -0.1404 -0.0081 -0.14786 0.00462 -0.15706 0.0111 C -0.20305 0.0421 -0.24991 0.07333 -0.30163 0.07841 C -0.32385 0.08258 -0.33929 0.07286 -0.35908 0.06361 C -0.39396 0.04719 -0.43041 0.03562 -0.46702 0.03169 C -0.46893 0.03215 -0.47449 0.03192 -0.47275 0.03354 C -0.46893 0.03701 -0.44898 0.04672 -0.44186 0.05042 C -0.43908 0.05343 -0.43613 0.05621 -0.43336 0.05968 C -0.43006 0.06384 -0.42364 0.07286 -0.42364 0.07286 C -0.42086 0.07217 -0.41774 0.07286 -0.41513 0.07101 C -0.41184 0.06824 -0.4068 0.05968 -0.4068 0.05968 C -0.42138 0.0576 -0.43474 0.05713 -0.4488 0.06361 C -0.44568 0.06477 -0.43856 0.06268 -0.43908 0.06731 C -0.43978 0.07263 -0.44655 0.07217 -0.45019 0.07471 C -0.47154 0.0879 -0.49288 0.09414 -0.51614 0.09715 C -0.53106 0.11011 -0.50746 0.13648 -0.49653 0.14018 C -0.52239 0.16262 -0.49445 0.14064 -0.52881 0.15891 C -0.55901 0.17488 -0.5597 0.17603 -0.57931 0.19061 C -0.58417 0.21027 -0.57792 0.1802 -0.57792 0.20194 C -0.57792 0.22276 -0.6109 0.21489 -0.61298 0.21489 " pathEditMode="relative" ptsTypes="ffffffffffffffffffffffffffA">
                                      <p:cBhvr>
                                        <p:cTn id="18" dur="870" fill="hold"/>
                                        <p:tgtEl>
                                          <p:spTgt spid="4"/>
                                        </p:tgtEl>
                                        <p:attrNameLst>
                                          <p:attrName>ppt_x</p:attrName>
                                          <p:attrName>ppt_y</p:attrName>
                                        </p:attrNameLst>
                                      </p:cBhvr>
                                    </p:animMotion>
                                  </p:childTnLst>
                                </p:cTn>
                              </p:par>
                            </p:childTnLst>
                          </p:cTn>
                        </p:par>
                        <p:par>
                          <p:cTn id="19" fill="hold">
                            <p:stCondLst>
                              <p:cond delay="7930"/>
                            </p:stCondLst>
                            <p:childTnLst>
                              <p:par>
                                <p:cTn id="20" presetID="0" presetClass="path" presetSubtype="0" accel="50000" decel="50000" fill="hold" nodeType="afterEffect">
                                  <p:stCondLst>
                                    <p:cond delay="0"/>
                                  </p:stCondLst>
                                  <p:childTnLst>
                                    <p:animMotion origin="layout" path="M -7.63624E-8 -4.34189E-6 C 0.01024 -0.00069 0.02048 0.00046 0.03072 -0.00185 C 0.05675 -0.00833 0.09111 -0.05112 0.10656 -0.07842 C 0.10743 -0.08235 0.10777 -0.08628 0.10934 -0.08975 C 0.1102 -0.09207 0.11246 -0.09299 0.1135 -0.0953 C 0.11454 -0.09831 0.11367 -0.10178 0.11489 -0.10456 C 0.11715 -0.11103 0.122 -0.11127 0.12617 -0.11404 C 0.13485 -0.12052 0.14162 -0.12769 0.15133 -0.1307 C 0.15567 -0.12538 0.15689 -0.12168 0.16262 -0.11774 C 0.19229 -0.12283 0.21815 -0.14481 0.24818 -0.15128 C 0.25599 -0.15082 0.26397 -0.15105 0.27195 -0.14943 C 0.27351 -0.1492 0.27733 -0.14758 0.27629 -0.14573 C 0.2697 -0.13463 0.24297 -0.12121 0.2369 -0.11774 C 0.15342 -0.07402 0.23776 -0.12029 0.14717 -0.07842 C 0.13068 -0.07102 0.10621 -0.05876 0.09111 -0.04303 C 0.08955 -0.04164 0.09476 -0.04441 0.09667 -0.04488 C 0.09892 -0.04557 0.10135 -0.04626 0.10378 -0.04673 C 0.10604 -0.04626 0.10968 -0.04788 0.11072 -0.04488 C 0.1109 -0.04418 0.10881 -0.02406 0.10795 -0.02059 C 0.10101 0.00416 0.09111 0.00995 0.08122 0.03007 C 0.07497 0.0421 0.07202 0.05552 0.06872 0.06916 C 0.0682 0.07657 0.06925 0.08443 0.06734 0.0916 C 0.06647 0.09392 0.06334 0.0923 0.06161 0.09345 C 0.05241 0.09831 0.05033 0.10247 0.04061 0.10479 C 0.03332 0.10941 0.02568 0.11173 0.01822 0.11589 C 0.0092 0.12769 0.01267 0.12144 0.00694 0.13463 C 0.00243 0.15822 0.01753 0.16771 0.03072 0.17765 C 0.06872 0.20634 0.06196 0.20472 0.10378 0.20749 C 0.15116 0.22299 0.08938 0.20449 0.19767 0.21513 C 0.21364 0.21652 0.22648 0.23016 0.24123 0.23733 C 0.24991 0.2415 0.25859 0.24312 0.26779 0.24497 C 0.29122 0.25538 0.27247 0.25052 0.32246 0.24867 C 0.32801 0.24682 0.33374 0.24543 0.33929 0.24312 C 0.34224 0.24173 0.34779 0.23733 0.34779 0.23733 " pathEditMode="relative" ptsTypes="fffffffffffffffffffffffffffffffffA">
                                      <p:cBhvr>
                                        <p:cTn id="21" dur="1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smtClean="0"/>
              <a:t>Full Version”</a:t>
            </a:r>
            <a:endParaRPr lang="en-US"/>
          </a:p>
        </p:txBody>
      </p:sp>
      <p:sp>
        <p:nvSpPr>
          <p:cNvPr id="3" name="Content Placeholder 2"/>
          <p:cNvSpPr>
            <a:spLocks noGrp="1"/>
          </p:cNvSpPr>
          <p:nvPr>
            <p:ph idx="1"/>
          </p:nvPr>
        </p:nvSpPr>
        <p:spPr>
          <a:xfrm>
            <a:off x="822960" y="1100628"/>
            <a:ext cx="7520940" cy="3579849"/>
          </a:xfrm>
        </p:spPr>
        <p:txBody>
          <a:bodyPr/>
          <a:lstStyle/>
          <a:p>
            <a:r>
              <a:rPr lang="en-US" dirty="0" smtClean="0"/>
              <a:t>The full </a:t>
            </a:r>
            <a:r>
              <a:rPr lang="en-US" dirty="0" smtClean="0"/>
              <a:t>version of the application </a:t>
            </a:r>
            <a:r>
              <a:rPr lang="en-US" dirty="0" smtClean="0"/>
              <a:t>will utilize the included </a:t>
            </a:r>
            <a:r>
              <a:rPr lang="en-US" dirty="0" err="1" smtClean="0"/>
              <a:t>Xcode</a:t>
            </a:r>
            <a:r>
              <a:rPr lang="en-US" dirty="0" smtClean="0"/>
              <a:t> </a:t>
            </a:r>
            <a:r>
              <a:rPr lang="en-US" dirty="0" smtClean="0"/>
              <a:t>default </a:t>
            </a:r>
            <a:r>
              <a:rPr lang="en-US" dirty="0" smtClean="0"/>
              <a:t>user interfaces. The application will include core exercises, along with upper and lower body to workouts. The tips section will tell users stretches and what to bring when exercising.</a:t>
            </a:r>
            <a:endParaRPr lang="en-US" dirty="0"/>
          </a:p>
        </p:txBody>
      </p:sp>
      <p:pic>
        <p:nvPicPr>
          <p:cNvPr id="4" name="Picture 3"/>
          <p:cNvPicPr>
            <a:picLocks noChangeAspect="1"/>
          </p:cNvPicPr>
          <p:nvPr/>
        </p:nvPicPr>
        <p:blipFill>
          <a:blip r:embed="rId2"/>
          <a:stretch>
            <a:fillRect/>
          </a:stretch>
        </p:blipFill>
        <p:spPr>
          <a:xfrm>
            <a:off x="2883724" y="3041431"/>
            <a:ext cx="2876579" cy="2302902"/>
          </a:xfrm>
          <a:prstGeom prst="rect">
            <a:avLst/>
          </a:prstGeom>
        </p:spPr>
      </p:pic>
    </p:spTree>
    <p:extLst>
      <p:ext uri="{BB962C8B-B14F-4D97-AF65-F5344CB8AC3E}">
        <p14:creationId xmlns:p14="http://schemas.microsoft.com/office/powerpoint/2010/main" val="2071624659"/>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120</TotalTime>
  <Words>176</Words>
  <Application>Microsoft Macintosh PowerPoint</Application>
  <PresentationFormat>On-screen Show (4:3)</PresentationFormat>
  <Paragraphs>12</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Angles</vt:lpstr>
      <vt:lpstr>Team Number 5 Team America (alt. name): Team America Workout Central Ryan Lin, Bryan Herrera, Seth Furman, Daniel Ekiss</vt:lpstr>
      <vt:lpstr>Project Goal</vt:lpstr>
      <vt:lpstr>Done So Far</vt:lpstr>
      <vt:lpstr>Expect Done By End</vt:lpstr>
      <vt:lpstr>“Full Version”</vt:lpstr>
    </vt:vector>
  </TitlesOfParts>
  <Company>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Number Team Name (alt. name) Project Name Team members</dc:title>
  <dc:creator>B F</dc:creator>
  <cp:lastModifiedBy>Student</cp:lastModifiedBy>
  <cp:revision>16</cp:revision>
  <dcterms:created xsi:type="dcterms:W3CDTF">2012-07-18T18:57:59Z</dcterms:created>
  <dcterms:modified xsi:type="dcterms:W3CDTF">2012-07-19T18:40:46Z</dcterms:modified>
</cp:coreProperties>
</file>