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370B441-BC4A-BF49-A3A8-66E64EC5B93A}" type="datetimeFigureOut">
              <a:rPr lang="en-US" smtClean="0"/>
              <a:t>7/18/12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3FF9EC5-8BCD-AB42-B70A-4076D7B47B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Number</a:t>
            </a:r>
            <a:br>
              <a:rPr lang="en-US" dirty="0" smtClean="0"/>
            </a:br>
            <a:r>
              <a:rPr lang="en-US" dirty="0" smtClean="0"/>
              <a:t>Team Name</a:t>
            </a:r>
            <a:br>
              <a:rPr lang="en-US" dirty="0" smtClean="0"/>
            </a:br>
            <a:r>
              <a:rPr lang="en-US" dirty="0" smtClean="0"/>
              <a:t>(alt. name)</a:t>
            </a:r>
            <a:br>
              <a:rPr lang="en-US" dirty="0" smtClean="0"/>
            </a:br>
            <a:r>
              <a:rPr lang="en-US" dirty="0" smtClean="0"/>
              <a:t>Project Name</a:t>
            </a:r>
            <a:br>
              <a:rPr lang="en-US" dirty="0" smtClean="0"/>
            </a:br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8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4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 Done By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mtClean="0"/>
              <a:t>Full Version”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4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</TotalTime>
  <Words>15</Words>
  <Application>Microsoft Macintosh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Team Number Team Name (alt. name) Project Name Team members</vt:lpstr>
      <vt:lpstr>Project Goal</vt:lpstr>
      <vt:lpstr>Done So Far</vt:lpstr>
      <vt:lpstr>Expect Done By End</vt:lpstr>
      <vt:lpstr>“Full Version”</vt:lpstr>
    </vt:vector>
  </TitlesOfParts>
  <Company>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Number Team Name (alt. name) Project Name Team members</dc:title>
  <dc:creator>B F</dc:creator>
  <cp:lastModifiedBy>B F</cp:lastModifiedBy>
  <cp:revision>1</cp:revision>
  <dcterms:created xsi:type="dcterms:W3CDTF">2012-07-18T18:57:59Z</dcterms:created>
  <dcterms:modified xsi:type="dcterms:W3CDTF">2012-07-18T19:00:25Z</dcterms:modified>
</cp:coreProperties>
</file>