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2" r:id="rId4"/>
    <p:sldId id="263" r:id="rId5"/>
    <p:sldId id="258" r:id="rId6"/>
    <p:sldId id="259"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1856"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70B441-BC4A-BF49-A3A8-66E64EC5B93A}" type="datetimeFigureOut">
              <a:rPr lang="en-US" smtClean="0"/>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F9EC5-8BCD-AB42-B70A-4076D7B47B9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70B441-BC4A-BF49-A3A8-66E64EC5B93A}" type="datetimeFigureOut">
              <a:rPr lang="en-US" smtClean="0"/>
              <a:t>7/19/12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70B441-BC4A-BF49-A3A8-66E64EC5B93A}" type="datetimeFigureOut">
              <a:rPr lang="en-US" smtClean="0"/>
              <a:t>7/19/12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0B441-BC4A-BF49-A3A8-66E64EC5B93A}" type="datetimeFigureOut">
              <a:rPr lang="en-US" smtClean="0"/>
              <a:t>7/19/12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370B441-BC4A-BF49-A3A8-66E64EC5B93A}" type="datetimeFigureOut">
              <a:rPr lang="en-US" smtClean="0"/>
              <a:t>7/19/12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3FF9EC5-8BCD-AB42-B70A-4076D7B47B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0B441-BC4A-BF49-A3A8-66E64EC5B93A}" type="datetimeFigureOut">
              <a:rPr lang="en-US" smtClean="0"/>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370B441-BC4A-BF49-A3A8-66E64EC5B93A}" type="datetimeFigureOut">
              <a:rPr lang="en-US" smtClean="0"/>
              <a:t>7/19/12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3FF9EC5-8BCD-AB42-B70A-4076D7B47B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 05</a:t>
            </a:r>
            <a:r>
              <a:rPr lang="en-US" dirty="0" smtClean="0"/>
              <a:t/>
            </a:r>
            <a:br>
              <a:rPr lang="en-US" dirty="0" smtClean="0"/>
            </a:br>
            <a:r>
              <a:rPr lang="en-US" dirty="0" smtClean="0"/>
              <a:t>Team </a:t>
            </a:r>
            <a:r>
              <a:rPr lang="en-US" dirty="0" smtClean="0"/>
              <a:t>America</a:t>
            </a:r>
            <a:r>
              <a:rPr lang="en-US" dirty="0" smtClean="0"/>
              <a:t/>
            </a:r>
            <a:br>
              <a:rPr lang="en-US" dirty="0" smtClean="0"/>
            </a:br>
            <a:r>
              <a:rPr lang="en-US" dirty="0" smtClean="0"/>
              <a:t>Workout Central</a:t>
            </a:r>
            <a:br>
              <a:rPr lang="en-US" dirty="0" smtClean="0"/>
            </a:br>
            <a:r>
              <a:rPr lang="en-US" dirty="0" smtClean="0"/>
              <a:t>Ryan Lin, Bryan Herrera, Seth Furman, Daniel </a:t>
            </a:r>
            <a:r>
              <a:rPr lang="en-US" dirty="0" err="1" smtClean="0"/>
              <a:t>Ekiss</a:t>
            </a:r>
            <a:endParaRPr lang="en-US" dirty="0"/>
          </a:p>
        </p:txBody>
      </p:sp>
      <p:sp>
        <p:nvSpPr>
          <p:cNvPr id="3" name="Subtitle 2"/>
          <p:cNvSpPr>
            <a:spLocks noGrp="1"/>
          </p:cNvSpPr>
          <p:nvPr>
            <p:ph type="subTitle" idx="1"/>
          </p:nvPr>
        </p:nvSpPr>
        <p:spPr/>
        <p:txBody>
          <a:bodyPr/>
          <a:lstStyle/>
          <a:p>
            <a:r>
              <a:rPr lang="en-US" dirty="0" smtClean="0"/>
              <a:t>Mobile App Development (</a:t>
            </a:r>
            <a:r>
              <a:rPr lang="en-US" dirty="0" err="1" smtClean="0"/>
              <a:t>iOS</a:t>
            </a:r>
            <a:r>
              <a:rPr lang="en-US" dirty="0" smtClean="0"/>
              <a:t>)</a:t>
            </a:r>
            <a:endParaRPr lang="en-US" dirty="0"/>
          </a:p>
        </p:txBody>
      </p:sp>
      <p:pic>
        <p:nvPicPr>
          <p:cNvPr id="4" name="Picture 3"/>
          <p:cNvPicPr>
            <a:picLocks noChangeAspect="1"/>
          </p:cNvPicPr>
          <p:nvPr/>
        </p:nvPicPr>
        <p:blipFill>
          <a:blip r:embed="rId2">
            <a:duotone>
              <a:prstClr val="black"/>
              <a:srgbClr val="39AFFF">
                <a:tint val="45000"/>
                <a:satMod val="400000"/>
              </a:srgbClr>
            </a:duotone>
          </a:blip>
          <a:stretch>
            <a:fillRect/>
          </a:stretch>
        </p:blipFill>
        <p:spPr>
          <a:xfrm rot="19095763">
            <a:off x="4081015" y="2873399"/>
            <a:ext cx="2409514" cy="2547898"/>
          </a:xfrm>
          <a:prstGeom prst="rect">
            <a:avLst/>
          </a:prstGeom>
        </p:spPr>
      </p:pic>
    </p:spTree>
    <p:extLst>
      <p:ext uri="{BB962C8B-B14F-4D97-AF65-F5344CB8AC3E}">
        <p14:creationId xmlns:p14="http://schemas.microsoft.com/office/powerpoint/2010/main" val="402228952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1800" dirty="0" smtClean="0"/>
              <a:t>Our intention is to create </a:t>
            </a:r>
            <a:r>
              <a:rPr lang="en-US" sz="1800" dirty="0" smtClean="0"/>
              <a:t>an application </a:t>
            </a:r>
            <a:r>
              <a:rPr lang="en-US" sz="1800" dirty="0" smtClean="0"/>
              <a:t>that</a:t>
            </a:r>
            <a:r>
              <a:rPr lang="en-US" sz="1800" dirty="0" smtClean="0"/>
              <a:t> helps </a:t>
            </a:r>
            <a:r>
              <a:rPr lang="en-US" sz="1800" dirty="0" smtClean="0"/>
              <a:t>users learn how to exercise </a:t>
            </a:r>
            <a:r>
              <a:rPr lang="en-US" sz="1800" dirty="0" smtClean="0"/>
              <a:t>efficiently, and provides them with a simple mechanism to track their fitness.</a:t>
            </a:r>
          </a:p>
          <a:p>
            <a:pPr>
              <a:buFont typeface="Arial"/>
              <a:buChar char="•"/>
            </a:pPr>
            <a:r>
              <a:rPr lang="en-US" sz="1800" dirty="0" smtClean="0"/>
              <a:t>The </a:t>
            </a:r>
            <a:r>
              <a:rPr lang="en-US" sz="1800" dirty="0" smtClean="0"/>
              <a:t>application may also provide users with information to workouts that they have never heard of </a:t>
            </a:r>
            <a:r>
              <a:rPr lang="en-US" sz="1800" dirty="0" smtClean="0"/>
              <a:t>before, and hopefully will inspire users to increase their physical activity. (A current proble</a:t>
            </a:r>
            <a:r>
              <a:rPr lang="en-US" sz="1800" dirty="0" smtClean="0"/>
              <a:t>m in the US and Worldwide</a:t>
            </a:r>
            <a:r>
              <a:rPr lang="en-US" sz="1800" dirty="0" smtClean="0"/>
              <a:t>)</a:t>
            </a:r>
          </a:p>
          <a:p>
            <a:pPr>
              <a:buFont typeface="Arial"/>
              <a:buChar char="•"/>
            </a:pPr>
            <a:r>
              <a:rPr lang="en-US" sz="1800" dirty="0" smtClean="0"/>
              <a:t>Images will show </a:t>
            </a:r>
            <a:r>
              <a:rPr lang="en-US" sz="1800" dirty="0" smtClean="0"/>
              <a:t>users how to do each </a:t>
            </a:r>
            <a:r>
              <a:rPr lang="en-US" sz="1800" dirty="0" smtClean="0"/>
              <a:t>exercise, and will be accompanied by written instructions.</a:t>
            </a:r>
          </a:p>
          <a:p>
            <a:pPr>
              <a:buFont typeface="Arial"/>
              <a:buChar char="•"/>
            </a:pPr>
            <a:r>
              <a:rPr lang="en-US" sz="1800" dirty="0" smtClean="0"/>
              <a:t>Our </a:t>
            </a:r>
            <a:r>
              <a:rPr lang="en-US" sz="1800" dirty="0" smtClean="0"/>
              <a:t>application is unique because </a:t>
            </a:r>
            <a:r>
              <a:rPr lang="en-US" sz="1800" dirty="0" smtClean="0"/>
              <a:t>it will provide an extremely simple user interface for the casual </a:t>
            </a:r>
            <a:r>
              <a:rPr lang="en-US" sz="1800" dirty="0"/>
              <a:t>iPhone </a:t>
            </a:r>
            <a:r>
              <a:rPr lang="en-US" sz="1800" dirty="0" smtClean="0"/>
              <a:t>user.</a:t>
            </a:r>
            <a:endParaRPr lang="en-US" sz="1800" dirty="0"/>
          </a:p>
        </p:txBody>
      </p:sp>
      <p:sp>
        <p:nvSpPr>
          <p:cNvPr id="5" name="TextBox 4"/>
          <p:cNvSpPr txBox="1"/>
          <p:nvPr/>
        </p:nvSpPr>
        <p:spPr>
          <a:xfrm>
            <a:off x="3951388" y="5374799"/>
            <a:ext cx="184666"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2"/>
          <a:stretch>
            <a:fillRect/>
          </a:stretch>
        </p:blipFill>
        <p:spPr>
          <a:xfrm>
            <a:off x="5703246" y="4160991"/>
            <a:ext cx="2379230" cy="2310267"/>
          </a:xfrm>
          <a:prstGeom prst="rect">
            <a:avLst/>
          </a:prstGeom>
        </p:spPr>
      </p:pic>
    </p:spTree>
    <p:extLst>
      <p:ext uri="{BB962C8B-B14F-4D97-AF65-F5344CB8AC3E}">
        <p14:creationId xmlns:p14="http://schemas.microsoft.com/office/powerpoint/2010/main" val="438638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 We have had</a:t>
            </a:r>
            <a:endParaRPr lang="en-US" dirty="0"/>
          </a:p>
        </p:txBody>
      </p:sp>
      <p:sp>
        <p:nvSpPr>
          <p:cNvPr id="3" name="Content Placeholder 2"/>
          <p:cNvSpPr>
            <a:spLocks noGrp="1"/>
          </p:cNvSpPr>
          <p:nvPr>
            <p:ph idx="1"/>
          </p:nvPr>
        </p:nvSpPr>
        <p:spPr/>
        <p:txBody>
          <a:bodyPr>
            <a:normAutofit/>
          </a:bodyPr>
          <a:lstStyle/>
          <a:p>
            <a:pPr marL="285750" indent="-285750">
              <a:buFont typeface="Arial"/>
              <a:buChar char="•"/>
            </a:pPr>
            <a:r>
              <a:rPr lang="en-US" sz="2000" dirty="0" smtClean="0"/>
              <a:t>ERRORS: We’ve encountered numerous errors within the </a:t>
            </a:r>
            <a:r>
              <a:rPr lang="en-US" sz="2000" dirty="0" err="1" smtClean="0"/>
              <a:t>Xcode</a:t>
            </a:r>
            <a:r>
              <a:rPr lang="en-US" sz="2000" dirty="0" smtClean="0"/>
              <a:t> environment ranging from forgetting a single semicolon ‘;’ to misusing entire methods (aka functions) and concepts. The majority of the builds that we have created have failed in one way or another on multiple occasions due to these errors, which depending on the importance and complexity may be very difficult and frustrating to resolve.</a:t>
            </a:r>
            <a:endParaRPr lang="en-US" sz="2000" dirty="0"/>
          </a:p>
        </p:txBody>
      </p:sp>
      <p:pic>
        <p:nvPicPr>
          <p:cNvPr id="6" name="Picture 5" descr="seo_errorsf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560" y="3564685"/>
            <a:ext cx="2728637" cy="2728637"/>
          </a:xfrm>
          <a:prstGeom prst="rect">
            <a:avLst/>
          </a:prstGeom>
        </p:spPr>
      </p:pic>
    </p:spTree>
    <p:extLst>
      <p:ext uri="{BB962C8B-B14F-4D97-AF65-F5344CB8AC3E}">
        <p14:creationId xmlns:p14="http://schemas.microsoft.com/office/powerpoint/2010/main" val="182674293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Successes We’ve had</a:t>
            </a:r>
            <a:endParaRPr lang="en-US" dirty="0"/>
          </a:p>
        </p:txBody>
      </p:sp>
      <p:sp>
        <p:nvSpPr>
          <p:cNvPr id="3" name="Content Placeholder 2"/>
          <p:cNvSpPr>
            <a:spLocks noGrp="1"/>
          </p:cNvSpPr>
          <p:nvPr>
            <p:ph idx="1"/>
          </p:nvPr>
        </p:nvSpPr>
        <p:spPr/>
        <p:txBody>
          <a:bodyPr/>
          <a:lstStyle/>
          <a:p>
            <a:pPr>
              <a:buFont typeface="Arial"/>
              <a:buChar char="•"/>
            </a:pPr>
            <a:r>
              <a:rPr lang="en-US" dirty="0" smtClean="0"/>
              <a:t>In spite of our troubles with </a:t>
            </a:r>
            <a:r>
              <a:rPr lang="en-US" dirty="0" err="1" smtClean="0"/>
              <a:t>Xcode</a:t>
            </a:r>
            <a:r>
              <a:rPr lang="en-US" dirty="0" smtClean="0"/>
              <a:t> we’ve been able to create a foundation for the basis of our App. </a:t>
            </a:r>
          </a:p>
          <a:p>
            <a:pPr>
              <a:buFont typeface="Arial"/>
              <a:buChar char="•"/>
            </a:pPr>
            <a:r>
              <a:rPr lang="en-US" dirty="0" smtClean="0"/>
              <a:t>The Learning Curve: Using </a:t>
            </a:r>
            <a:r>
              <a:rPr lang="en-US" dirty="0" err="1" smtClean="0"/>
              <a:t>Xcode</a:t>
            </a:r>
            <a:r>
              <a:rPr lang="en-US" dirty="0" smtClean="0"/>
              <a:t> and Objective C was very challenging at the beginning. However, we have begun to progress beyond the initial and painfully slow stages of the learning curve. We are currently making slow, but steady progress in our application, and our confidence level has risen to a reasonable degree.</a:t>
            </a:r>
            <a:endParaRPr lang="en-US" dirty="0"/>
          </a:p>
        </p:txBody>
      </p:sp>
      <p:pic>
        <p:nvPicPr>
          <p:cNvPr id="6" name="Picture 5" descr="fig5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3414294"/>
            <a:ext cx="4470634" cy="2905912"/>
          </a:xfrm>
          <a:prstGeom prst="rect">
            <a:avLst/>
          </a:prstGeom>
        </p:spPr>
      </p:pic>
    </p:spTree>
    <p:extLst>
      <p:ext uri="{BB962C8B-B14F-4D97-AF65-F5344CB8AC3E}">
        <p14:creationId xmlns:p14="http://schemas.microsoft.com/office/powerpoint/2010/main" val="31604657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46685" r="-46685"/>
          <a:stretch>
            <a:fillRect/>
          </a:stretch>
        </p:blipFill>
        <p:spPr>
          <a:xfrm>
            <a:off x="1065255" y="3778250"/>
            <a:ext cx="4697369" cy="2797564"/>
          </a:xfrm>
        </p:spPr>
      </p:pic>
      <p:sp>
        <p:nvSpPr>
          <p:cNvPr id="2" name="Title 1"/>
          <p:cNvSpPr>
            <a:spLocks noGrp="1"/>
          </p:cNvSpPr>
          <p:nvPr>
            <p:ph type="title"/>
          </p:nvPr>
        </p:nvSpPr>
        <p:spPr>
          <a:xfrm>
            <a:off x="822960" y="365760"/>
            <a:ext cx="7520940" cy="548640"/>
          </a:xfrm>
        </p:spPr>
        <p:txBody>
          <a:bodyPr/>
          <a:lstStyle/>
          <a:p>
            <a:r>
              <a:rPr lang="en-US" dirty="0" smtClean="0"/>
              <a:t>Done So Far</a:t>
            </a:r>
            <a:endParaRPr lang="en-US" dirty="0"/>
          </a:p>
        </p:txBody>
      </p:sp>
      <p:sp>
        <p:nvSpPr>
          <p:cNvPr id="12" name="TextBox 11"/>
          <p:cNvSpPr txBox="1"/>
          <p:nvPr/>
        </p:nvSpPr>
        <p:spPr>
          <a:xfrm>
            <a:off x="166779" y="1321252"/>
            <a:ext cx="8691471" cy="2031325"/>
          </a:xfrm>
          <a:prstGeom prst="rect">
            <a:avLst/>
          </a:prstGeom>
          <a:noFill/>
        </p:spPr>
        <p:txBody>
          <a:bodyPr wrap="square" rtlCol="0">
            <a:spAutoFit/>
          </a:bodyPr>
          <a:lstStyle/>
          <a:p>
            <a:pPr marL="285750" indent="-285750">
              <a:buFont typeface="Arial"/>
              <a:buChar char="•"/>
            </a:pPr>
            <a:r>
              <a:rPr lang="en-US" dirty="0" smtClean="0"/>
              <a:t>So far we have completed a menu and submenu for the </a:t>
            </a:r>
            <a:r>
              <a:rPr lang="en-US" dirty="0" smtClean="0"/>
              <a:t>exercises. Also</a:t>
            </a:r>
            <a:r>
              <a:rPr lang="en-US" dirty="0" smtClean="0"/>
              <a:t>, we categorized each exercise to the body parts they </a:t>
            </a:r>
            <a:r>
              <a:rPr lang="en-US" dirty="0" smtClean="0"/>
              <a:t>are specific for, </a:t>
            </a:r>
            <a:r>
              <a:rPr lang="en-US" dirty="0" smtClean="0"/>
              <a:t>such as upper body, legs, and </a:t>
            </a:r>
            <a:r>
              <a:rPr lang="en-US" dirty="0" smtClean="0"/>
              <a:t>core.</a:t>
            </a:r>
          </a:p>
          <a:p>
            <a:pPr marL="285750" indent="-285750">
              <a:buFont typeface="Arial"/>
              <a:buChar char="•"/>
            </a:pPr>
            <a:r>
              <a:rPr lang="en-US" dirty="0" smtClean="0"/>
              <a:t>We have begun creating a “Workout Queue”, which will allow users to add exercises to an editable list and edit information related to that exercise (</a:t>
            </a:r>
            <a:r>
              <a:rPr lang="en-US" dirty="0" err="1" smtClean="0"/>
              <a:t>ie</a:t>
            </a:r>
            <a:r>
              <a:rPr lang="en-US" dirty="0" smtClean="0"/>
              <a:t> reps, time exercised, distance traveled).</a:t>
            </a:r>
          </a:p>
          <a:p>
            <a:pPr marL="285750" indent="-285750">
              <a:buFont typeface="Arial"/>
              <a:buChar char="•"/>
            </a:pPr>
            <a:r>
              <a:rPr lang="en-US" dirty="0" smtClean="0"/>
              <a:t>Also, we’ve begun to create an alphabetized user interface table view.</a:t>
            </a:r>
            <a:endParaRPr lang="en-US" dirty="0" smtClean="0"/>
          </a:p>
        </p:txBody>
      </p:sp>
    </p:spTree>
    <p:extLst>
      <p:ext uri="{BB962C8B-B14F-4D97-AF65-F5344CB8AC3E}">
        <p14:creationId xmlns:p14="http://schemas.microsoft.com/office/powerpoint/2010/main" val="60554722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 Done By </a:t>
            </a:r>
            <a:r>
              <a:rPr lang="en-US" dirty="0" smtClean="0"/>
              <a:t>End</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The </a:t>
            </a:r>
            <a:r>
              <a:rPr lang="en-US" dirty="0"/>
              <a:t>fully released application will have text segments to guide users through respective workouts. The application will not include video segments or graphs to assist users. However, the text-based documents will feature a variety of images to clarify how to complete individual </a:t>
            </a:r>
            <a:r>
              <a:rPr lang="en-US" dirty="0" smtClean="0"/>
              <a:t>exercise activities</a:t>
            </a:r>
            <a:r>
              <a:rPr lang="en-US" dirty="0" smtClean="0"/>
              <a:t>. We also expect to create the previously mentioned “Workout Queue”, which (time </a:t>
            </a:r>
            <a:r>
              <a:rPr lang="en-US" dirty="0"/>
              <a:t>p</a:t>
            </a:r>
            <a:r>
              <a:rPr lang="en-US" dirty="0" smtClean="0"/>
              <a:t>ermitting) may incorporate some of the integrations in the following slide (</a:t>
            </a:r>
            <a:r>
              <a:rPr lang="en-US" dirty="0" err="1" smtClean="0"/>
              <a:t>ie</a:t>
            </a:r>
            <a:r>
              <a:rPr lang="en-US" dirty="0" smtClean="0"/>
              <a:t> Added labels and fields, data logs, progress tracking integration, etc.)</a:t>
            </a:r>
            <a:endParaRPr lang="en-US" dirty="0"/>
          </a:p>
        </p:txBody>
      </p:sp>
      <p:pic>
        <p:nvPicPr>
          <p:cNvPr id="4" name="Picture 3"/>
          <p:cNvPicPr>
            <a:picLocks noChangeAspect="1"/>
          </p:cNvPicPr>
          <p:nvPr/>
        </p:nvPicPr>
        <p:blipFill>
          <a:blip r:embed="rId2"/>
          <a:stretch>
            <a:fillRect/>
          </a:stretch>
        </p:blipFill>
        <p:spPr>
          <a:xfrm>
            <a:off x="4127005" y="3835477"/>
            <a:ext cx="1738870" cy="2612037"/>
          </a:xfrm>
          <a:prstGeom prst="rect">
            <a:avLst/>
          </a:prstGeom>
        </p:spPr>
      </p:pic>
      <p:pic>
        <p:nvPicPr>
          <p:cNvPr id="5" name="Picture 4"/>
          <p:cNvPicPr>
            <a:picLocks noChangeAspect="1"/>
          </p:cNvPicPr>
          <p:nvPr/>
        </p:nvPicPr>
        <p:blipFill>
          <a:blip r:embed="rId3"/>
          <a:stretch>
            <a:fillRect/>
          </a:stretch>
        </p:blipFill>
        <p:spPr>
          <a:xfrm>
            <a:off x="6889712" y="3789580"/>
            <a:ext cx="1621066" cy="2535070"/>
          </a:xfrm>
          <a:prstGeom prst="rect">
            <a:avLst/>
          </a:prstGeom>
        </p:spPr>
      </p:pic>
      <p:pic>
        <p:nvPicPr>
          <p:cNvPr id="6" name="Picture 5"/>
          <p:cNvPicPr>
            <a:picLocks noChangeAspect="1"/>
          </p:cNvPicPr>
          <p:nvPr/>
        </p:nvPicPr>
        <p:blipFill>
          <a:blip r:embed="rId4"/>
          <a:stretch>
            <a:fillRect/>
          </a:stretch>
        </p:blipFill>
        <p:spPr>
          <a:xfrm>
            <a:off x="752313" y="4417597"/>
            <a:ext cx="2683168" cy="1691793"/>
          </a:xfrm>
          <a:prstGeom prst="rect">
            <a:avLst/>
          </a:prstGeom>
        </p:spPr>
      </p:pic>
    </p:spTree>
    <p:extLst>
      <p:ext uri="{BB962C8B-B14F-4D97-AF65-F5344CB8AC3E}">
        <p14:creationId xmlns:p14="http://schemas.microsoft.com/office/powerpoint/2010/main" val="217177219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smtClean="0"/>
              <a:t>Full Version”</a:t>
            </a:r>
            <a:endParaRPr lang="en-US"/>
          </a:p>
        </p:txBody>
      </p:sp>
      <p:sp>
        <p:nvSpPr>
          <p:cNvPr id="3" name="Content Placeholder 2"/>
          <p:cNvSpPr>
            <a:spLocks noGrp="1"/>
          </p:cNvSpPr>
          <p:nvPr>
            <p:ph idx="1"/>
          </p:nvPr>
        </p:nvSpPr>
        <p:spPr>
          <a:xfrm>
            <a:off x="508000" y="1100628"/>
            <a:ext cx="8191500" cy="3579849"/>
          </a:xfrm>
        </p:spPr>
        <p:txBody>
          <a:bodyPr>
            <a:normAutofit/>
          </a:bodyPr>
          <a:lstStyle/>
          <a:p>
            <a:pPr>
              <a:buFont typeface="Arial"/>
              <a:buChar char="•"/>
            </a:pPr>
            <a:r>
              <a:rPr lang="en-US" dirty="0" smtClean="0"/>
              <a:t>The full version of the application will utilize the included </a:t>
            </a:r>
            <a:r>
              <a:rPr lang="en-US" dirty="0" err="1" smtClean="0"/>
              <a:t>Xcode</a:t>
            </a:r>
            <a:r>
              <a:rPr lang="en-US" dirty="0" smtClean="0"/>
              <a:t> default user interfaces. The application will include core exercises, along with upper and lower body </a:t>
            </a:r>
            <a:r>
              <a:rPr lang="en-US" dirty="0" smtClean="0"/>
              <a:t>workouts</a:t>
            </a:r>
            <a:r>
              <a:rPr lang="en-US" dirty="0" smtClean="0"/>
              <a:t>. </a:t>
            </a:r>
            <a:r>
              <a:rPr lang="en-US" dirty="0" smtClean="0"/>
              <a:t>There will be a tips </a:t>
            </a:r>
            <a:r>
              <a:rPr lang="en-US" dirty="0" smtClean="0"/>
              <a:t>section </a:t>
            </a:r>
            <a:r>
              <a:rPr lang="en-US" dirty="0" smtClean="0"/>
              <a:t>that provides </a:t>
            </a:r>
            <a:r>
              <a:rPr lang="en-US" dirty="0" smtClean="0"/>
              <a:t>users with stretches </a:t>
            </a:r>
            <a:r>
              <a:rPr lang="en-US" dirty="0" smtClean="0"/>
              <a:t>and </a:t>
            </a:r>
            <a:r>
              <a:rPr lang="en-US" dirty="0" smtClean="0"/>
              <a:t>recommended items to </a:t>
            </a:r>
            <a:r>
              <a:rPr lang="en-US" dirty="0" smtClean="0"/>
              <a:t>bring </a:t>
            </a:r>
            <a:r>
              <a:rPr lang="en-US" dirty="0" smtClean="0"/>
              <a:t>with them when </a:t>
            </a:r>
            <a:r>
              <a:rPr lang="en-US" dirty="0" smtClean="0"/>
              <a:t>exercising</a:t>
            </a:r>
            <a:r>
              <a:rPr lang="en-US" dirty="0" smtClean="0"/>
              <a:t>. There will also be an integrated progress tracker, which will take information recorded in the workout queue and graph it in several different types of charts. This will include a graphic view of the entire human body from multiple angles (accessible via a tab interface along the bottom of the screen). This diagram will include highlighted muscle groups with colors assigned based on the frequency with which the user </a:t>
            </a:r>
            <a:r>
              <a:rPr lang="en-US" dirty="0"/>
              <a:t>has logged (acquired through the workout queue) </a:t>
            </a:r>
            <a:r>
              <a:rPr lang="en-US" dirty="0" smtClean="0"/>
              <a:t>exercising those specific muscle groups. The workout queue will contain added features to display the pertinent data entered in the workout in a label alongside the item in the table view so the user will not need to acces</a:t>
            </a:r>
            <a:r>
              <a:rPr lang="en-US" dirty="0" smtClean="0"/>
              <a:t>s the view in order to check their previously entered information. Previously entered information in the aforementioned view will be stored in a scrollable table so that the user can view stored data logs.</a:t>
            </a:r>
            <a:endParaRPr lang="en-US" dirty="0"/>
          </a:p>
        </p:txBody>
      </p:sp>
      <p:pic>
        <p:nvPicPr>
          <p:cNvPr id="4" name="Picture 3"/>
          <p:cNvPicPr>
            <a:picLocks noChangeAspect="1"/>
          </p:cNvPicPr>
          <p:nvPr/>
        </p:nvPicPr>
        <p:blipFill>
          <a:blip r:embed="rId2"/>
          <a:stretch>
            <a:fillRect/>
          </a:stretch>
        </p:blipFill>
        <p:spPr>
          <a:xfrm>
            <a:off x="4058474" y="4438431"/>
            <a:ext cx="2876579" cy="2302902"/>
          </a:xfrm>
          <a:prstGeom prst="rect">
            <a:avLst/>
          </a:prstGeom>
        </p:spPr>
      </p:pic>
    </p:spTree>
    <p:extLst>
      <p:ext uri="{BB962C8B-B14F-4D97-AF65-F5344CB8AC3E}">
        <p14:creationId xmlns:p14="http://schemas.microsoft.com/office/powerpoint/2010/main" val="207162465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1011</TotalTime>
  <Words>677</Words>
  <Application>Microsoft Macintosh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Group # 05 Team America Workout Central Ryan Lin, Bryan Herrera, Seth Furman, Daniel Ekiss</vt:lpstr>
      <vt:lpstr>Project Goal</vt:lpstr>
      <vt:lpstr>Troubles We have had</vt:lpstr>
      <vt:lpstr>Successes We’ve had</vt:lpstr>
      <vt:lpstr>Done So Far</vt:lpstr>
      <vt:lpstr>Expect Done By End</vt:lpstr>
      <vt:lpstr>“Full Version”</vt:lpstr>
    </vt:vector>
  </TitlesOfParts>
  <Company>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Number Team Name (alt. name) Project Name Team members</dc:title>
  <dc:creator>B F</dc:creator>
  <cp:lastModifiedBy>B F</cp:lastModifiedBy>
  <cp:revision>108</cp:revision>
  <dcterms:created xsi:type="dcterms:W3CDTF">2012-07-18T18:57:59Z</dcterms:created>
  <dcterms:modified xsi:type="dcterms:W3CDTF">2012-07-20T16:39:37Z</dcterms:modified>
</cp:coreProperties>
</file>