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63" r:id="rId3"/>
    <p:sldId id="257" r:id="rId4"/>
    <p:sldId id="262" r:id="rId5"/>
    <p:sldId id="259" r:id="rId6"/>
    <p:sldId id="264"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27" autoAdjust="0"/>
    <p:restoredTop sz="94660"/>
  </p:normalViewPr>
  <p:slideViewPr>
    <p:cSldViewPr snapToGrid="0" snapToObjects="1">
      <p:cViewPr varScale="1">
        <p:scale>
          <a:sx n="140" d="100"/>
          <a:sy n="140" d="100"/>
        </p:scale>
        <p:origin x="-13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7/19/12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7/19/12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7/19/12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7/19/12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7/19/12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7/19/12</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lnSpcReduction="20000"/>
          </a:bodyPr>
          <a:lstStyle/>
          <a:p>
            <a:r>
              <a:rPr lang="en-US" dirty="0" err="1" smtClean="0"/>
              <a:t>Siddarth</a:t>
            </a:r>
            <a:r>
              <a:rPr lang="en-US" dirty="0" smtClean="0"/>
              <a:t> Naidu</a:t>
            </a:r>
          </a:p>
          <a:p>
            <a:r>
              <a:rPr lang="en-US" dirty="0" smtClean="0"/>
              <a:t>John </a:t>
            </a:r>
            <a:r>
              <a:rPr lang="en-US" dirty="0" err="1" smtClean="0"/>
              <a:t>Bonanno</a:t>
            </a:r>
            <a:endParaRPr lang="en-US" dirty="0" smtClean="0"/>
          </a:p>
          <a:p>
            <a:r>
              <a:rPr lang="en-US" dirty="0" smtClean="0"/>
              <a:t>Ben Kim</a:t>
            </a:r>
          </a:p>
          <a:p>
            <a:r>
              <a:rPr lang="en-US" dirty="0" smtClean="0"/>
              <a:t>Alexandra Ward</a:t>
            </a:r>
          </a:p>
          <a:p>
            <a:r>
              <a:rPr lang="en-US" dirty="0" smtClean="0"/>
              <a:t>Matt Reyes</a:t>
            </a:r>
          </a:p>
          <a:p>
            <a:endParaRPr lang="en-US" dirty="0"/>
          </a:p>
        </p:txBody>
      </p:sp>
      <p:sp>
        <p:nvSpPr>
          <p:cNvPr id="3" name="Title 2"/>
          <p:cNvSpPr>
            <a:spLocks noGrp="1"/>
          </p:cNvSpPr>
          <p:nvPr>
            <p:ph type="ctrTitle"/>
          </p:nvPr>
        </p:nvSpPr>
        <p:spPr/>
        <p:txBody>
          <a:bodyPr/>
          <a:lstStyle/>
          <a:p>
            <a:r>
              <a:rPr lang="en-US" dirty="0" smtClean="0"/>
              <a:t>Recipe Rambler	</a:t>
            </a:r>
            <a:endParaRPr lang="en-US" dirty="0"/>
          </a:p>
        </p:txBody>
      </p:sp>
    </p:spTree>
    <p:extLst>
      <p:ext uri="{BB962C8B-B14F-4D97-AF65-F5344CB8AC3E}">
        <p14:creationId xmlns:p14="http://schemas.microsoft.com/office/powerpoint/2010/main" val="1199532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endParaRPr lang="en-US" dirty="0"/>
          </a:p>
        </p:txBody>
      </p:sp>
      <p:sp>
        <p:nvSpPr>
          <p:cNvPr id="3" name="Content Placeholder 2"/>
          <p:cNvSpPr>
            <a:spLocks noGrp="1"/>
          </p:cNvSpPr>
          <p:nvPr>
            <p:ph sz="quarter" idx="13"/>
          </p:nvPr>
        </p:nvSpPr>
        <p:spPr/>
        <p:txBody>
          <a:bodyPr/>
          <a:lstStyle/>
          <a:p>
            <a:r>
              <a:rPr lang="en-US" dirty="0" smtClean="0"/>
              <a:t>Not your average “recipe” application</a:t>
            </a:r>
          </a:p>
          <a:p>
            <a:r>
              <a:rPr lang="en-US" dirty="0" smtClean="0"/>
              <a:t>Incredibly simple layout</a:t>
            </a:r>
          </a:p>
          <a:p>
            <a:r>
              <a:rPr lang="en-US" dirty="0" smtClean="0"/>
              <a:t>A truly unique experience…</a:t>
            </a:r>
          </a:p>
          <a:p>
            <a:pPr lvl="1"/>
            <a:r>
              <a:rPr lang="en-US" dirty="0" smtClean="0"/>
              <a:t>Allows users to customize the results of the recipe finder based upon their cultural preferences (i.e. American, Asian, Indian), meal type (i.e. breakfast, lunch, dinner), total time required, and most importantly, ingredients.  </a:t>
            </a:r>
            <a:endParaRPr lang="en-US" dirty="0"/>
          </a:p>
        </p:txBody>
      </p:sp>
    </p:spTree>
    <p:extLst>
      <p:ext uri="{BB962C8B-B14F-4D97-AF65-F5344CB8AC3E}">
        <p14:creationId xmlns:p14="http://schemas.microsoft.com/office/powerpoint/2010/main" val="19676066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recipe rambler</a:t>
            </a:r>
            <a:endParaRPr lang="en-US" dirty="0"/>
          </a:p>
        </p:txBody>
      </p:sp>
      <p:sp>
        <p:nvSpPr>
          <p:cNvPr id="3" name="Content Placeholder 2"/>
          <p:cNvSpPr>
            <a:spLocks noGrp="1"/>
          </p:cNvSpPr>
          <p:nvPr>
            <p:ph sz="quarter" idx="13"/>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strive to </a:t>
            </a:r>
            <a:r>
              <a:rPr lang="en-US" dirty="0" smtClean="0"/>
              <a:t>provide our users with a simple solution to “ingredient constricted” meal conflicts by providing them with prospective meals exclusive to </a:t>
            </a:r>
            <a:r>
              <a:rPr lang="en-US" dirty="0" smtClean="0"/>
              <a:t>the ingredients </a:t>
            </a:r>
            <a:r>
              <a:rPr lang="en-US" dirty="0" smtClean="0"/>
              <a:t>they may have at a certain time.</a:t>
            </a:r>
            <a:endParaRPr lang="en-US" dirty="0" smtClean="0"/>
          </a:p>
          <a:p>
            <a:r>
              <a:rPr lang="en-US" dirty="0" smtClean="0"/>
              <a:t>By </a:t>
            </a:r>
            <a:r>
              <a:rPr lang="en-US" dirty="0" smtClean="0"/>
              <a:t>providing results instantly, the application emulates the amazing instinct </a:t>
            </a:r>
            <a:r>
              <a:rPr lang="en-US" dirty="0" smtClean="0"/>
              <a:t>of a master </a:t>
            </a:r>
            <a:r>
              <a:rPr lang="en-US" dirty="0" smtClean="0"/>
              <a:t>chef as it allows </a:t>
            </a:r>
            <a:r>
              <a:rPr lang="en-US" dirty="0" smtClean="0"/>
              <a:t>the </a:t>
            </a:r>
            <a:r>
              <a:rPr lang="en-US" dirty="0" smtClean="0"/>
              <a:t>user to </a:t>
            </a:r>
            <a:r>
              <a:rPr lang="en-US" dirty="0" smtClean="0"/>
              <a:t>seamlessly </a:t>
            </a:r>
            <a:r>
              <a:rPr lang="en-US" dirty="0" smtClean="0"/>
              <a:t>engage the contents </a:t>
            </a:r>
            <a:r>
              <a:rPr lang="en-US" dirty="0" smtClean="0"/>
              <a:t>his </a:t>
            </a:r>
            <a:r>
              <a:rPr lang="en-US" dirty="0" smtClean="0"/>
              <a:t>refrigerator with the recipes found in the database </a:t>
            </a:r>
            <a:r>
              <a:rPr lang="en-US" dirty="0" smtClean="0"/>
              <a:t>of the application</a:t>
            </a:r>
            <a:endParaRPr lang="en-US" dirty="0"/>
          </a:p>
        </p:txBody>
      </p:sp>
      <p:pic>
        <p:nvPicPr>
          <p:cNvPr id="4" name="Picture 3"/>
          <p:cNvPicPr>
            <a:picLocks noChangeAspect="1"/>
          </p:cNvPicPr>
          <p:nvPr/>
        </p:nvPicPr>
        <p:blipFill>
          <a:blip r:embed="rId2"/>
          <a:stretch>
            <a:fillRect/>
          </a:stretch>
        </p:blipFill>
        <p:spPr>
          <a:xfrm>
            <a:off x="3219419" y="1600200"/>
            <a:ext cx="3644838" cy="2427462"/>
          </a:xfrm>
          <a:prstGeom prst="rect">
            <a:avLst/>
          </a:prstGeom>
        </p:spPr>
      </p:pic>
    </p:spTree>
    <p:extLst>
      <p:ext uri="{BB962C8B-B14F-4D97-AF65-F5344CB8AC3E}">
        <p14:creationId xmlns:p14="http://schemas.microsoft.com/office/powerpoint/2010/main" val="16606746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Thus Far…</a:t>
            </a:r>
            <a:endParaRPr lang="en-US" dirty="0"/>
          </a:p>
        </p:txBody>
      </p:sp>
      <p:sp>
        <p:nvSpPr>
          <p:cNvPr id="3" name="Content Placeholder 2"/>
          <p:cNvSpPr>
            <a:spLocks noGrp="1"/>
          </p:cNvSpPr>
          <p:nvPr>
            <p:ph sz="quarter" idx="13"/>
          </p:nvPr>
        </p:nvSpPr>
        <p:spPr/>
        <p:txBody>
          <a:bodyPr/>
          <a:lstStyle/>
          <a:p>
            <a:r>
              <a:rPr lang="en-US" dirty="0" smtClean="0"/>
              <a:t>Acclimated to Objective-C coding</a:t>
            </a:r>
          </a:p>
          <a:p>
            <a:r>
              <a:rPr lang="en-US" dirty="0" smtClean="0"/>
              <a:t>Completed the rudiments of the application</a:t>
            </a:r>
          </a:p>
          <a:p>
            <a:pPr lvl="1"/>
            <a:r>
              <a:rPr lang="en-US" dirty="0" smtClean="0"/>
              <a:t>The blueprints for the separate screens included in the application</a:t>
            </a:r>
          </a:p>
          <a:p>
            <a:pPr lvl="1"/>
            <a:r>
              <a:rPr lang="en-US" dirty="0" smtClean="0"/>
              <a:t>The basic functionalities</a:t>
            </a:r>
          </a:p>
          <a:p>
            <a:pPr lvl="1"/>
            <a:r>
              <a:rPr lang="en-US" dirty="0" smtClean="0"/>
              <a:t>Coding minutia </a:t>
            </a:r>
          </a:p>
          <a:p>
            <a:r>
              <a:rPr lang="en-US" dirty="0" smtClean="0"/>
              <a:t>Developed the database that will be used to integrate the plethora of recipes into the application itself </a:t>
            </a:r>
            <a:endParaRPr lang="en-US" dirty="0"/>
          </a:p>
        </p:txBody>
      </p:sp>
    </p:spTree>
    <p:extLst>
      <p:ext uri="{BB962C8B-B14F-4D97-AF65-F5344CB8AC3E}">
        <p14:creationId xmlns:p14="http://schemas.microsoft.com/office/powerpoint/2010/main" val="22213209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action…</a:t>
            </a:r>
            <a:endParaRPr lang="en-US" dirty="0"/>
          </a:p>
        </p:txBody>
      </p:sp>
      <p:sp>
        <p:nvSpPr>
          <p:cNvPr id="3" name="Content Placeholder 2"/>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1670440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roadblocks</a:t>
            </a:r>
            <a:endParaRPr lang="en-US" dirty="0"/>
          </a:p>
        </p:txBody>
      </p:sp>
      <p:sp>
        <p:nvSpPr>
          <p:cNvPr id="3" name="Content Placeholder 2"/>
          <p:cNvSpPr>
            <a:spLocks noGrp="1"/>
          </p:cNvSpPr>
          <p:nvPr>
            <p:ph sz="quarter" idx="13"/>
          </p:nvPr>
        </p:nvSpPr>
        <p:spPr/>
        <p:txBody>
          <a:bodyPr/>
          <a:lstStyle/>
          <a:p>
            <a:r>
              <a:rPr lang="en-US" dirty="0" smtClean="0"/>
              <a:t>The lack of time, recourses, and prior knowledge</a:t>
            </a:r>
          </a:p>
          <a:p>
            <a:pPr lvl="1"/>
            <a:r>
              <a:rPr lang="en-US" dirty="0" smtClean="0"/>
              <a:t>In light of the fairly minimal time and resources allotted, we will not be able to advance our application the the initially envisioned extent</a:t>
            </a:r>
          </a:p>
          <a:p>
            <a:pPr lvl="1"/>
            <a:r>
              <a:rPr lang="en-US" dirty="0" smtClean="0"/>
              <a:t>Acquainting to the nuances of Objective C coding  </a:t>
            </a:r>
          </a:p>
        </p:txBody>
      </p:sp>
    </p:spTree>
    <p:extLst>
      <p:ext uri="{BB962C8B-B14F-4D97-AF65-F5344CB8AC3E}">
        <p14:creationId xmlns:p14="http://schemas.microsoft.com/office/powerpoint/2010/main" val="20061861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here on…</a:t>
            </a:r>
            <a:endParaRPr lang="en-US" dirty="0"/>
          </a:p>
        </p:txBody>
      </p:sp>
      <p:sp>
        <p:nvSpPr>
          <p:cNvPr id="3" name="Content Placeholder 2"/>
          <p:cNvSpPr>
            <a:spLocks noGrp="1"/>
          </p:cNvSpPr>
          <p:nvPr>
            <p:ph sz="quarter" idx="13"/>
          </p:nvPr>
        </p:nvSpPr>
        <p:spPr/>
        <p:txBody>
          <a:bodyPr/>
          <a:lstStyle/>
          <a:p>
            <a:r>
              <a:rPr lang="en-US" dirty="0" smtClean="0"/>
              <a:t>Complete all coding and thus all tables, screens, and essentially all aspects of the application</a:t>
            </a:r>
          </a:p>
          <a:p>
            <a:r>
              <a:rPr lang="en-US" dirty="0" smtClean="0"/>
              <a:t>Input all recipes into the created database</a:t>
            </a:r>
          </a:p>
          <a:p>
            <a:r>
              <a:rPr lang="en-US" dirty="0" smtClean="0"/>
              <a:t>Polish and make the </a:t>
            </a:r>
            <a:r>
              <a:rPr lang="en-US" dirty="0"/>
              <a:t>a</a:t>
            </a:r>
            <a:r>
              <a:rPr lang="en-US" dirty="0" smtClean="0"/>
              <a:t>pplication aesthetically pleasing</a:t>
            </a:r>
            <a:endParaRPr lang="en-US" dirty="0"/>
          </a:p>
        </p:txBody>
      </p:sp>
    </p:spTree>
    <p:extLst>
      <p:ext uri="{BB962C8B-B14F-4D97-AF65-F5344CB8AC3E}">
        <p14:creationId xmlns:p14="http://schemas.microsoft.com/office/powerpoint/2010/main" val="5928107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230</TotalTime>
  <Words>280</Words>
  <Application>Microsoft Macintosh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Horizon</vt:lpstr>
      <vt:lpstr>Recipe Rambler </vt:lpstr>
      <vt:lpstr>The Project</vt:lpstr>
      <vt:lpstr>Why recipe rambler</vt:lpstr>
      <vt:lpstr>Thus Far…</vt:lpstr>
      <vt:lpstr>In action…</vt:lpstr>
      <vt:lpstr>roadblocks</vt:lpstr>
      <vt:lpstr>From here on…</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Rambler </dc:title>
  <dc:creator>Student</dc:creator>
  <cp:lastModifiedBy>Student</cp:lastModifiedBy>
  <cp:revision>10</cp:revision>
  <dcterms:created xsi:type="dcterms:W3CDTF">2012-07-18T18:43:40Z</dcterms:created>
  <dcterms:modified xsi:type="dcterms:W3CDTF">2012-07-19T19:30:43Z</dcterms:modified>
</cp:coreProperties>
</file>