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40" d="100"/>
          <a:sy n="140" d="100"/>
        </p:scale>
        <p:origin x="-15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7/19/12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7/19/12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7/19/12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7/19/12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7/19/12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7/19/12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7/19/12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7/19/12</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92500" lnSpcReduction="20000"/>
          </a:bodyPr>
          <a:lstStyle/>
          <a:p>
            <a:r>
              <a:rPr lang="en-US" dirty="0" err="1" smtClean="0"/>
              <a:t>Siddarth</a:t>
            </a:r>
            <a:r>
              <a:rPr lang="en-US" dirty="0" smtClean="0"/>
              <a:t> Naidu</a:t>
            </a:r>
          </a:p>
          <a:p>
            <a:r>
              <a:rPr lang="en-US" dirty="0" smtClean="0"/>
              <a:t>John </a:t>
            </a:r>
            <a:r>
              <a:rPr lang="en-US" dirty="0" err="1" smtClean="0"/>
              <a:t>Bonanno</a:t>
            </a:r>
            <a:endParaRPr lang="en-US" dirty="0" smtClean="0"/>
          </a:p>
          <a:p>
            <a:r>
              <a:rPr lang="en-US" dirty="0" smtClean="0"/>
              <a:t>Ben Kim</a:t>
            </a:r>
          </a:p>
          <a:p>
            <a:r>
              <a:rPr lang="en-US" dirty="0" smtClean="0"/>
              <a:t>Alexandra Ward</a:t>
            </a:r>
          </a:p>
          <a:p>
            <a:r>
              <a:rPr lang="en-US" dirty="0" smtClean="0"/>
              <a:t>Matt Reyes</a:t>
            </a:r>
          </a:p>
          <a:p>
            <a:endParaRPr lang="en-US" dirty="0"/>
          </a:p>
        </p:txBody>
      </p:sp>
      <p:sp>
        <p:nvSpPr>
          <p:cNvPr id="3" name="Title 2"/>
          <p:cNvSpPr>
            <a:spLocks noGrp="1"/>
          </p:cNvSpPr>
          <p:nvPr>
            <p:ph type="ctrTitle"/>
          </p:nvPr>
        </p:nvSpPr>
        <p:spPr/>
        <p:txBody>
          <a:bodyPr/>
          <a:lstStyle/>
          <a:p>
            <a:r>
              <a:rPr lang="en-US" dirty="0" smtClean="0"/>
              <a:t>Recipe Rambler	</a:t>
            </a:r>
            <a:endParaRPr lang="en-US" dirty="0"/>
          </a:p>
        </p:txBody>
      </p:sp>
    </p:spTree>
    <p:extLst>
      <p:ext uri="{BB962C8B-B14F-4D97-AF65-F5344CB8AC3E}">
        <p14:creationId xmlns:p14="http://schemas.microsoft.com/office/powerpoint/2010/main" val="119953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recipe rambler</a:t>
            </a:r>
            <a:endParaRPr lang="en-US" dirty="0"/>
          </a:p>
        </p:txBody>
      </p:sp>
      <p:sp>
        <p:nvSpPr>
          <p:cNvPr id="3" name="Content Placeholder 2"/>
          <p:cNvSpPr>
            <a:spLocks noGrp="1"/>
          </p:cNvSpPr>
          <p:nvPr>
            <p:ph sz="quarter" idx="13"/>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We strive to enable users to envision many prospective meals based upon the ingredients they find in their fridge</a:t>
            </a:r>
          </a:p>
          <a:p>
            <a:r>
              <a:rPr lang="en-US" dirty="0" smtClean="0"/>
              <a:t>By providing instant results an artificial instinct of a master chef is emulated as the user seamlessly interfaces his refrigerator with the recipes found in the database of their iPhone</a:t>
            </a:r>
            <a:endParaRPr lang="en-US" dirty="0"/>
          </a:p>
        </p:txBody>
      </p:sp>
      <p:pic>
        <p:nvPicPr>
          <p:cNvPr id="4" name="Picture 3"/>
          <p:cNvPicPr>
            <a:picLocks noChangeAspect="1"/>
          </p:cNvPicPr>
          <p:nvPr/>
        </p:nvPicPr>
        <p:blipFill>
          <a:blip r:embed="rId2"/>
          <a:stretch>
            <a:fillRect/>
          </a:stretch>
        </p:blipFill>
        <p:spPr>
          <a:xfrm>
            <a:off x="3219419" y="1600200"/>
            <a:ext cx="3644838" cy="2427462"/>
          </a:xfrm>
          <a:prstGeom prst="rect">
            <a:avLst/>
          </a:prstGeom>
        </p:spPr>
      </p:pic>
    </p:spTree>
    <p:extLst>
      <p:ext uri="{BB962C8B-B14F-4D97-AF65-F5344CB8AC3E}">
        <p14:creationId xmlns:p14="http://schemas.microsoft.com/office/powerpoint/2010/main" val="1660674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will we do it</a:t>
            </a:r>
            <a:endParaRPr lang="en-US" dirty="0"/>
          </a:p>
        </p:txBody>
      </p:sp>
      <p:sp>
        <p:nvSpPr>
          <p:cNvPr id="3" name="Content Placeholder 2"/>
          <p:cNvSpPr>
            <a:spLocks noGrp="1"/>
          </p:cNvSpPr>
          <p:nvPr>
            <p:ph sz="quarter" idx="13"/>
          </p:nvPr>
        </p:nvSpPr>
        <p:spPr/>
        <p:txBody>
          <a:bodyPr/>
          <a:lstStyle/>
          <a:p>
            <a:r>
              <a:rPr lang="en-US" dirty="0" smtClean="0"/>
              <a:t>We will allow the user to filter recipes by not only their ingredients, but also possible categories such as the time it would take to prepare and cook the recipe, whether the meal will be breakfast, lunch or dinner, and also by the difficulty it would take to prepare the meal.</a:t>
            </a:r>
          </a:p>
          <a:p>
            <a:r>
              <a:rPr lang="en-US" dirty="0" smtClean="0"/>
              <a:t>This will hopefully lower the amount of times that the chef gives up on their meal, whether it be tossing their burnt burger into the waste basket or compromising an omelet for scrambled eggs.</a:t>
            </a:r>
          </a:p>
          <a:p>
            <a:r>
              <a:rPr lang="en-US" dirty="0" smtClean="0"/>
              <a:t>Also, hopefully new cooks will be inspired to attempt cooking as our easier </a:t>
            </a:r>
            <a:r>
              <a:rPr lang="en-US" dirty="0" err="1" smtClean="0"/>
              <a:t>recipies</a:t>
            </a:r>
            <a:r>
              <a:rPr lang="en-US" dirty="0" smtClean="0"/>
              <a:t> are easily </a:t>
            </a:r>
            <a:endParaRPr lang="en-US" dirty="0"/>
          </a:p>
        </p:txBody>
      </p:sp>
    </p:spTree>
    <p:extLst>
      <p:ext uri="{BB962C8B-B14F-4D97-AF65-F5344CB8AC3E}">
        <p14:creationId xmlns:p14="http://schemas.microsoft.com/office/powerpoint/2010/main" val="1710620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action…</a:t>
            </a:r>
            <a:endParaRPr lang="en-US" dirty="0"/>
          </a:p>
        </p:txBody>
      </p:sp>
      <p:sp>
        <p:nvSpPr>
          <p:cNvPr id="3" name="Content Placeholder 2"/>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167044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conclusion</a:t>
            </a:r>
            <a:endParaRPr lang="en-US" dirty="0"/>
          </a:p>
        </p:txBody>
      </p:sp>
      <p:sp>
        <p:nvSpPr>
          <p:cNvPr id="3" name="Content Placeholder 2"/>
          <p:cNvSpPr>
            <a:spLocks noGrp="1"/>
          </p:cNvSpPr>
          <p:nvPr>
            <p:ph sz="quarter" idx="13"/>
          </p:nvPr>
        </p:nvSpPr>
        <p:spPr/>
        <p:txBody>
          <a:bodyPr/>
          <a:lstStyle/>
          <a:p>
            <a:r>
              <a:rPr lang="en-US" dirty="0" smtClean="0"/>
              <a:t>While our database of recipes and the functionality of the application is still growing</a:t>
            </a:r>
            <a:r>
              <a:rPr lang="en-US" smtClean="0"/>
              <a:t>, </a:t>
            </a:r>
            <a:endParaRPr lang="en-US" dirty="0"/>
          </a:p>
        </p:txBody>
      </p:sp>
    </p:spTree>
    <p:extLst>
      <p:ext uri="{BB962C8B-B14F-4D97-AF65-F5344CB8AC3E}">
        <p14:creationId xmlns:p14="http://schemas.microsoft.com/office/powerpoint/2010/main" val="592810707"/>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88</TotalTime>
  <Words>198</Words>
  <Application>Microsoft Macintosh PowerPoint</Application>
  <PresentationFormat>On-screen Show (4:3)</PresentationFormat>
  <Paragraphs>23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Horizon</vt:lpstr>
      <vt:lpstr>Recipe Rambler </vt:lpstr>
      <vt:lpstr>Why recipe rambler</vt:lpstr>
      <vt:lpstr>How will we do it</vt:lpstr>
      <vt:lpstr>In action…</vt:lpstr>
      <vt:lpstr>In conclusion</vt:lpstr>
    </vt:vector>
  </TitlesOfParts>
  <Company>Drexel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Rambler </dc:title>
  <dc:creator>Student</dc:creator>
  <cp:lastModifiedBy>Student</cp:lastModifiedBy>
  <cp:revision>4</cp:revision>
  <dcterms:created xsi:type="dcterms:W3CDTF">2012-07-18T18:43:40Z</dcterms:created>
  <dcterms:modified xsi:type="dcterms:W3CDTF">2012-07-19T17:08:48Z</dcterms:modified>
</cp:coreProperties>
</file>