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00cc8c48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00cc8c48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6ef5e2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6ef5e2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186a92f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186a92f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186a92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186a92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186a92f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186a92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186a92f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186a92f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00cc8c48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00cc8c48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6ef5e2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6ef5e2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at :30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6ef5e2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6ef5e2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1:05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71f53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71f53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00cc8c48_0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00cc8c48_0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436eaf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436eaf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436eaf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436eaf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436eaf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6436eaf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00cc8c48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00cc8c48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00cc8c48_0_2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500cc8c48_0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00cc8c4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00cc8c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186a9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186a9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00cc8c48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00cc8c48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00cc8c48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00cc8c48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186a92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186a92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186a92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186a92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186a92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186a92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WVBYgcnHluFJyOMPZVS5Rb3TTl8LH2PN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SDKy1fd9YFlUza6mFFN3q6x3CA7DJgyi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Vg5l0-azqYhvBd5L44VNWWAFJ36sCoRW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finotebook.net/notebook/rules-and-regulations/right-of-wa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670225"/>
            <a:ext cx="8123100" cy="21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Modeling Unmanned Aerial Swarms Using Unreal Game Engine and AirSim Simulator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Presented By: Naimah-Joy Chapman, Elijah Keck, Dillion Mead, and John Mueller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 Considerations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 for detection are oriented in the direction of movement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interference with the sensors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UAV will only move in a forward direction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 adversarial actors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non-autonomous UAV are controlled with known parameters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small UAV aircraft in environment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landing or water scenarios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0" y="1152475"/>
            <a:ext cx="4260300" cy="32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AirSim Simulator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Unreal Engine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2019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Python Environment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Constraints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to Unreal Engine 4 &amp; AirSim environments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90250" y="526350"/>
            <a:ext cx="57975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 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Collision Avoidance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49611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Avoidance Behavior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9701"/>
            <a:ext cx="8839200" cy="1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Collision Detection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75" y="152400"/>
            <a:ext cx="40116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Mission Pathing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00" y="1017725"/>
            <a:ext cx="30527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Demonstration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 title="video897834406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4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Demonstration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 title="video1297834406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4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Demonstration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 title="video1597834406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4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</a:t>
            </a:r>
            <a:r>
              <a:rPr lang="en"/>
              <a:t> Plot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FAA Right-of-Way Rules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Considerations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Videos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U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and Lessons Learned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1699" l="41773" r="41692" t="31512"/>
          <a:stretch/>
        </p:blipFill>
        <p:spPr>
          <a:xfrm>
            <a:off x="5185425" y="1388037"/>
            <a:ext cx="3052750" cy="2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Position Plot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4" y="1311300"/>
            <a:ext cx="4628746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X </a:t>
            </a:r>
            <a:r>
              <a:rPr lang="en" sz="4200"/>
              <a:t>Velocity</a:t>
            </a:r>
            <a:r>
              <a:rPr lang="en" sz="4200"/>
              <a:t> Plot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19" y="1311300"/>
            <a:ext cx="4523281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Y</a:t>
            </a:r>
            <a:r>
              <a:rPr lang="en" sz="4200"/>
              <a:t> Velocity Plot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972" y="1311300"/>
            <a:ext cx="4617028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Challenges and Lessons Learned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classes passing objects through multiple classes is different than we initially thought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 for coordinate data differs between Lidar and agent kinematics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Multi-agent behavior is difficult to solve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AirSim appears at times to be non-deterministic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NED sucks (lul)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94632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286422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Unmanned Aerial Vehicles in Practice: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within Visual Line of Sight (VLOS) by human pilot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environment is dangerous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restricted by distance and time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Marketability of Autonomy: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need human pilot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Beyond VLOS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fly within any environment with reduced risk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Flights can be less restricted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of Autonomy - Collision Avoidance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Mid-air collisions are undesirable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systems don’t have same faculty as humans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Truly autonomous flight must have guaranteed operation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 simulation?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budget of $0!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execute multiple tests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no risk involved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Objectives</a:t>
            </a:r>
            <a:endParaRPr sz="21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76000" y="1638600"/>
            <a:ext cx="41961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Detection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Lidar sensor primary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 secondary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data for evaluation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Detection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Ascertain distance of obstacles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obstacle distance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within avoidance radius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Initiate collision avoidance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 collision detection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572000" y="1638525"/>
            <a:ext cx="42603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Avoidance Behavior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FAA Right-of-Way Rules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right turn maneuver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★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Pathing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list of waypoints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next unvisited waypoint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 UAV to Path heading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move commands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waypoints as visited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1280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Implementation of Autonomous Collision Avoidance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6837300" cy="10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FAA Right-of-Way Rules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42225" y="1656775"/>
            <a:ext cx="791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“When a rule of  this section gives another aircraft the right-of-way, the pilot shall give way to that aircraft and may not pass over, under, or ahead of it unless well clear”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Small UAV always yield to other aircraft types</a:t>
            </a:r>
            <a:endParaRPr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0" y="47433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“Rules and Regulations/ Right-Of-Way.” </a:t>
            </a:r>
            <a:r>
              <a:rPr lang="en" sz="1000"/>
              <a:t>CFI Notebook.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https://www.cfinotebook.net/notebook/rules-and-regulations/right-of-way</a:t>
            </a:r>
            <a:r>
              <a:rPr lang="en" sz="1000"/>
              <a:t> (accessed Apr 06, 2022).</a:t>
            </a:r>
            <a:endParaRPr sz="1000"/>
          </a:p>
        </p:txBody>
      </p:sp>
      <p:sp>
        <p:nvSpPr>
          <p:cNvPr id="95" name="Google Shape;95;p18"/>
          <p:cNvSpPr txBox="1"/>
          <p:nvPr/>
        </p:nvSpPr>
        <p:spPr>
          <a:xfrm>
            <a:off x="516275" y="2949775"/>
            <a:ext cx="79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Head-On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Converging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Overtaking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Formations of Aircraft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445025"/>
            <a:ext cx="39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Head-On Approach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275" y="0"/>
            <a:ext cx="51687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-25" y="1956150"/>
            <a:ext cx="397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Neither aircraft have right of way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Both must avoid to right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200250" y="445025"/>
            <a:ext cx="39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Converging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002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222600" y="1956150"/>
            <a:ext cx="392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Aircraft to “Right” has </a:t>
            </a:r>
            <a:r>
              <a:rPr lang="en" sz="1800"/>
              <a:t>right of 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“Left” aircraft must avoid to right and pass behind other aircraft.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44502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Overtaking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30" y="0"/>
            <a:ext cx="514346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0" y="1956150"/>
            <a:ext cx="400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Aircraft in front has </a:t>
            </a:r>
            <a:r>
              <a:rPr lang="en" sz="1800"/>
              <a:t>right of way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Rear aircraft must pass on right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