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unito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3" y="11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3fe2b83c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3fe2b83c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3fe2b83c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3fe2b83c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3fe2b83c5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3fe2b83c5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3fe2b83c5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3fe2b83c5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Represents the robustness of the swarm, useful for continued functioning through dangerous situations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3fe2b83c5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3fe2b83c5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3fe2b83c5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3fe2b83c5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608800" y="1265975"/>
            <a:ext cx="5926200" cy="20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Unmanned Aerial Swarms Using Unreal Game Engine and AirSim Simulator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608900" y="3421350"/>
            <a:ext cx="59262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Team: Naimah-Joy Chapman, Elijah Keck, Dillion Mead, and John Mueller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2106950"/>
            <a:ext cx="4577700" cy="23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product is a unified swarm of Unmanned Aerial Vehicles.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system is a simulation built on Unreal Engine 4 and Microsoft’s AirSim Simulator.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Purpose: To minimize danger to human operators while gathering data near environments such as volcanoes and wildfires.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575" y="2106950"/>
            <a:ext cx="3045126" cy="202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4572150" y="1990725"/>
            <a:ext cx="37530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Autonomous Behavior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Object Detection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Collect Data from the Environment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Measure Volumes of Objects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Measure Surrounding Temperature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Measure Air Chemistry</a:t>
            </a: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Safer for Data Collectors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Manage Aerial Swarm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Fast Deployment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Easier to Reach Difficult Terrain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Aerial Swarm in Flight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Object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1385850" y="188190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On-screen Show 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Nunito</vt:lpstr>
      <vt:lpstr>Arial</vt:lpstr>
      <vt:lpstr>Shift</vt:lpstr>
      <vt:lpstr>Modelling Unmanned Aerial Swarms Using Unreal Game Engine and AirSim Simulator</vt:lpstr>
      <vt:lpstr>Introduction</vt:lpstr>
      <vt:lpstr>Background</vt:lpstr>
      <vt:lpstr>Aerial Swarm in Flight</vt:lpstr>
      <vt:lpstr>Measuring Object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Unmanned Aerial Swarms Using Unreal Game Engine and AirSim Simulator</dc:title>
  <cp:lastModifiedBy>Dillon Sage</cp:lastModifiedBy>
  <cp:revision>1</cp:revision>
  <dcterms:modified xsi:type="dcterms:W3CDTF">2021-12-10T22:08:27Z</dcterms:modified>
</cp:coreProperties>
</file>