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3fe2b83c5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03fe2b83c5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3fe2b83c5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3fe2b83c5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3fe2b83c5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3fe2b83c5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3fe2b83c5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03fe2b83c5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Represents the robustness of the swarm, useful for continued functioning through dangerous situations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3fe2b83c5_0_6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03fe2b83c5_0_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3fe2b83c5_0_9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3fe2b83c5_0_9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608800" y="1265975"/>
            <a:ext cx="5926200" cy="200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Modelling Unmanned Aerial Swarms Using Unreal Game Engine and AirSim Simulator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608900" y="3421350"/>
            <a:ext cx="59262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By: Naimah-Joy Chapman, Elijah Keck, Dillion Mead, and John Mueller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2106950"/>
            <a:ext cx="4577700" cy="23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product is a unified swarm of Unmanned Aerial Vehicles.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Our system is a simulation built on Unreal Engine 4 and Microsoft’s AirSim Simulator.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Purpose: To minimize danger to human operators while gathering data near environments such as volcanoes and wildfires.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9575" y="2106950"/>
            <a:ext cx="3045126" cy="2025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4572150" y="1990725"/>
            <a:ext cx="3753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Autonomous Behavior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Object Detection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Collect Data from the Environment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Measure Volumes of Objects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Measure Surrounding Temperature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Measure Air Chemistry</a:t>
            </a:r>
            <a:endParaRPr/>
          </a:p>
        </p:txBody>
      </p:sp>
      <p:sp>
        <p:nvSpPr>
          <p:cNvPr id="143" name="Google Shape;143;p15"/>
          <p:cNvSpPr txBox="1"/>
          <p:nvPr>
            <p:ph idx="1" type="body"/>
          </p:nvPr>
        </p:nvSpPr>
        <p:spPr>
          <a:xfrm>
            <a:off x="819150" y="1990725"/>
            <a:ext cx="3753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Safer for Data Collectors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Easy to Manage Aerial Swarm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Fast Deployment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Easier to Reach Difficult Terrain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Aerial Swarm in Flight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Measuring Object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1385850" y="188190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000"/>
              <a:t>Thank You</a:t>
            </a:r>
            <a:endParaRPr sz="6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