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3acae2e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3acae2e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3acae2e6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3acae2e6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210d344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210d344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1d5303cc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1d5303cc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1d5303cc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1d5303cc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210d3445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210d3445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1d5303cc2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1d5303cc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1d5303cc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1d5303cc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210d344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210d344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1d5303cc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1d5303cc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1d5303cc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1d5303cc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1d5303cc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1d5303cc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1d5303cc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1d5303cc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210d344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210d344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210d344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210d344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687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Unmanned Aerial Swarms Using Unreal Game Engine and AirSim Simulator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Naimah-Joy Chapman, Elijah Keck, </a:t>
            </a:r>
            <a:r>
              <a:rPr lang="en"/>
              <a:t>Dillion</a:t>
            </a:r>
            <a:r>
              <a:rPr lang="en"/>
              <a:t> Mead and John Mueller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Lidar Detecting an Object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569776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183925" y="151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Lidar Readings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PointCloud Data</a:t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920" y="247787"/>
            <a:ext cx="4276080" cy="464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Live demo on lab computer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350" name="Google Shape;350;p25"/>
          <p:cNvSpPr txBox="1"/>
          <p:nvPr>
            <p:ph idx="2" type="body"/>
          </p:nvPr>
        </p:nvSpPr>
        <p:spPr>
          <a:xfrm>
            <a:off x="607200" y="1597875"/>
            <a:ext cx="77271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structure for coordinate data differs between Lidar and agent kinematics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classes passing objects through multiple classes is different than we initially thought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AirSim message packs need to be handled for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 Integration testing earlier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716175" y="1990050"/>
            <a:ext cx="401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Promised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Lidar Sensor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Collision</a:t>
            </a:r>
            <a:r>
              <a:rPr lang="en"/>
              <a:t> Detection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Executes continuously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Initiates Avoidance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Swarm Pathing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Executes continuously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Moves swarm to next unvisited waypoint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Mark waypoints as visited</a:t>
            </a:r>
            <a:endParaRPr/>
          </a:p>
        </p:txBody>
      </p:sp>
      <p:sp>
        <p:nvSpPr>
          <p:cNvPr id="357" name="Google Shape;357;p26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Completed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Lidar implemented on individual UAV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Objects within range detected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Collision Detection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Executes continuously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Initiates Avoidance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Swarm Pathing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Executes continuously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Marks waypoint as visited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363" name="Google Shape;363;p27"/>
          <p:cNvSpPr txBox="1"/>
          <p:nvPr>
            <p:ph idx="1" type="body"/>
          </p:nvPr>
        </p:nvSpPr>
        <p:spPr>
          <a:xfrm>
            <a:off x="716175" y="1990050"/>
            <a:ext cx="761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 AirSim msg_pack bug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 UAV avoidance movement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complex collision avoidance behavior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</a:t>
            </a:r>
            <a:r>
              <a:rPr lang="en"/>
              <a:t>precision</a:t>
            </a:r>
            <a:r>
              <a:rPr lang="en"/>
              <a:t> of Object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Sprint 3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size of swarm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collision avoidance on each UAV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multitude of simulation scenarios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scenario data for statistical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69" name="Google Shape;369;p2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aerial swarm will be </a:t>
            </a:r>
            <a:r>
              <a:rPr lang="en"/>
              <a:t>autonomous</a:t>
            </a:r>
            <a:r>
              <a:rPr lang="en"/>
              <a:t> with a </a:t>
            </a:r>
            <a:r>
              <a:rPr lang="en"/>
              <a:t>unified</a:t>
            </a:r>
            <a:r>
              <a:rPr lang="en"/>
              <a:t>, cohesive behavior. The aerial swarm will employ a collision avoidance algorithm that will allow the swarm to maneuver around objects while collect data from a three dimensional environment.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Easier to manage swarm with autonomy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allowed to focus on aspects other than piloting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Safer for use in dangerous situations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Easier for use in time constrained missions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Swarm of UAV as singular entity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Formed Swarm into formations based on No. of UAV using VSEPR geometries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movement method for Swarm in 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3-Dimensional object measurement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Assumptions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Minimum of 3 drones in swarm to measure and detect an object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Measure objects are solid and uniform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Lidar Sensor is oriented in the direction of movement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UAV will only move in forward direction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are no adversarial </a:t>
            </a:r>
            <a:r>
              <a:rPr lang="en"/>
              <a:t>actors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Dependencies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Microsoft</a:t>
            </a:r>
            <a:r>
              <a:rPr lang="en"/>
              <a:t> AirSim Simulator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Unreal Engine 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 Studio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Utilizes Python Environment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Constraints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Limited to Unreal Engine 4/ AirSim </a:t>
            </a:r>
            <a:r>
              <a:rPr lang="en"/>
              <a:t>environments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5411175" y="396025"/>
            <a:ext cx="3516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Avoidance System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25" y="165713"/>
            <a:ext cx="4513149" cy="481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453875"/>
            <a:ext cx="3521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Detection Module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375" y="1121775"/>
            <a:ext cx="4091700" cy="367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Module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2138363"/>
            <a:ext cx="73437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Avoidance Algorithm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750" y="2138363"/>
            <a:ext cx="61531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Pathing Module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600" y="834100"/>
            <a:ext cx="4091700" cy="388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