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e656470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e656470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574323fd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574323fd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 with settings json, drones are generated, system detects the number of drones, takes off, formulates swarm based off of drone number, utilizes VSEPR geometries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74323fd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74323fd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the drone formation in dynamic flight situation, lead transmits position and actor drones use lead’s position to make a waypoint to move to to keep formation, this is the main way that swarms will traverse the environment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74323fd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574323fd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the robustness of the swarm, useful for continued functioning through dangerous situations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574323fd7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574323fd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2d29f17fd549bf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2d29f17fd549bf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574323fd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574323fd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2d29f17fd549b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e2d29f17fd549b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e65647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e65647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0360be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0360be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74323fd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574323fd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2d29f17fd549bf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2d29f17fd549bf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74323f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74323f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2d29f17fd549bf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2d29f17fd549bf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74323fd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74323fd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574323fd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574323fd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AbIke4fuzhi2qE0c4znFfU_UZvJyfVT7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xT7oNxnK_m5MnnE8CEqUVeaKBysDAUEW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7LqVW1K60-vGYb05EUDm8TpfhVjSmsb1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opnVV88KhJZczTL4HK6aXqRYRTcugXf1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08800" y="1265975"/>
            <a:ext cx="5926200" cy="20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Unmanned Aerial Swarms Using Unreal Game Engine and AirSim Simulator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08900" y="3421350"/>
            <a:ext cx="59262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Naimah-Joy Chapman, Elijah Keck, Dillion Mead, and John Mueller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File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25" y="229425"/>
            <a:ext cx="4197825" cy="46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Swarming Formation</a:t>
            </a:r>
            <a:endParaRPr/>
          </a:p>
        </p:txBody>
      </p:sp>
      <p:pic>
        <p:nvPicPr>
          <p:cNvPr id="192" name="Google Shape;192;p23" title="Capstone_Form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325" y="1329500"/>
            <a:ext cx="4801525" cy="36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 Unified Flight</a:t>
            </a:r>
            <a:endParaRPr/>
          </a:p>
        </p:txBody>
      </p:sp>
      <p:pic>
        <p:nvPicPr>
          <p:cNvPr id="198" name="Google Shape;198;p24" title="Capstone_F_Fly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224" y="1389950"/>
            <a:ext cx="4716625" cy="35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Loss Contingency</a:t>
            </a:r>
            <a:endParaRPr/>
          </a:p>
        </p:txBody>
      </p:sp>
      <p:pic>
        <p:nvPicPr>
          <p:cNvPr id="204" name="Google Shape;204;p25" title="Capstone_DroneLos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450" y="1379625"/>
            <a:ext cx="4730400" cy="3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Measurement</a:t>
            </a:r>
            <a:endParaRPr/>
          </a:p>
        </p:txBody>
      </p:sp>
      <p:pic>
        <p:nvPicPr>
          <p:cNvPr id="210" name="Google Shape;210;p26" title="Capstone_Measurement_Movem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173" y="1322725"/>
            <a:ext cx="4815676" cy="36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Lessons Learned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19150" y="150057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ollaboration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in productive in-person meetings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Communication hub (I.E Discord)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Meeting Deadlines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mini-deadlines to help meet end-goal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Steep “</a:t>
            </a:r>
            <a:r>
              <a:rPr lang="en"/>
              <a:t>economy</a:t>
            </a:r>
            <a:r>
              <a:rPr lang="en"/>
              <a:t> of scale”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 online resources (I.E videos and papers)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versus implementation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Temper our design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Reinventing the wheel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 </a:t>
            </a:r>
            <a:r>
              <a:rPr lang="en"/>
              <a:t>available</a:t>
            </a:r>
            <a:r>
              <a:rPr lang="en"/>
              <a:t> tools in Airsim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 Map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819150" y="1990725"/>
            <a:ext cx="375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Must Have</a:t>
            </a:r>
            <a:endParaRPr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○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Object Detection		       – </a:t>
            </a:r>
            <a:r>
              <a:rPr b="1"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Sprint 4</a:t>
            </a:r>
            <a:endParaRPr b="1"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Collision avoidance</a:t>
            </a:r>
            <a:endParaRPr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Dimension id (volume measurement)</a:t>
            </a:r>
            <a:endParaRPr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○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Swarm Autonomy		       – </a:t>
            </a:r>
            <a:r>
              <a:rPr b="1"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Sprint 5</a:t>
            </a:r>
            <a:endParaRPr b="1"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Pathing on mission</a:t>
            </a:r>
            <a:endParaRPr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Task completion</a:t>
            </a:r>
            <a:endParaRPr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○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Ground Control Station		       – </a:t>
            </a:r>
            <a:r>
              <a:rPr b="1"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Sprint 4</a:t>
            </a:r>
            <a:endParaRPr b="1"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Swarm data display</a:t>
            </a:r>
            <a:endParaRPr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○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Object Measurement		       – </a:t>
            </a:r>
            <a:r>
              <a:rPr b="1"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Sprint 4</a:t>
            </a:r>
            <a:endParaRPr b="1"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Complex objects</a:t>
            </a:r>
            <a:endParaRPr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724050" y="1990725"/>
            <a:ext cx="375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Want to Have</a:t>
            </a:r>
            <a:endParaRPr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○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Agent Based Aerial Swarm               – </a:t>
            </a:r>
            <a:r>
              <a:rPr b="1"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Sprint 5</a:t>
            </a:r>
            <a:endParaRPr b="1"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Individual agent jobs and behaviors</a:t>
            </a:r>
            <a:endParaRPr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○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Ground Control Station</a:t>
            </a:r>
            <a:endParaRPr i="1"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Dynamic mission tasking      –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Sprint 5</a:t>
            </a:r>
            <a:endParaRPr b="1"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Saving data		       – </a:t>
            </a:r>
            <a:r>
              <a:rPr b="1"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Sprint 6</a:t>
            </a:r>
            <a:endParaRPr b="1"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Nice to Have</a:t>
            </a:r>
            <a:endParaRPr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○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Environment Measurement               – </a:t>
            </a:r>
            <a:r>
              <a:rPr b="1"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Sprint 6</a:t>
            </a:r>
            <a:endParaRPr b="1" sz="10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■"/>
            </a:pPr>
            <a:r>
              <a:rPr lang="en" sz="10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Additional sensors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507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698350" y="1627700"/>
            <a:ext cx="3183000" cy="28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Introduction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Project Vision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Design Considerations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System Architecture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Sub-System Design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Demo Videos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Lessons Learned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Project Road Map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aerial swarm will be autonomous with a unified, cohesive behavior that will be able to collect data from a three dimensional </a:t>
            </a:r>
            <a:r>
              <a:rPr lang="en"/>
              <a:t>environment</a:t>
            </a:r>
            <a:r>
              <a:rPr lang="en"/>
              <a:t>. For this project our product owner is Professor Akbas.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Safer for use in dang</a:t>
            </a:r>
            <a:r>
              <a:rPr lang="en"/>
              <a:t>erous situations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for use in time constrained missions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Faster to deploy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075" y="2672550"/>
            <a:ext cx="3045126" cy="20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5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Vision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61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imulation of UAV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UAVs communicate between each 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Activity status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Moves within a three dimensional environment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Collects data to calculate volume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Irregular objects (plume of smoke)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Regular objects (cube)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Reports to ground station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97862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Considerations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Minimum of 3 drones in swarm to measure an object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Measured objects are solid and uniform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</a:t>
            </a:r>
            <a:r>
              <a:rPr lang="en"/>
              <a:t>objects</a:t>
            </a:r>
            <a:r>
              <a:rPr lang="en"/>
              <a:t> in swarm path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</a:t>
            </a:r>
            <a:r>
              <a:rPr lang="en"/>
              <a:t>collision</a:t>
            </a:r>
            <a:r>
              <a:rPr lang="en"/>
              <a:t> in object measurement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Dependencies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Microsoft’s</a:t>
            </a:r>
            <a:r>
              <a:rPr lang="en"/>
              <a:t> AirSim Simulator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Unreal Engine 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Studio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 based instead of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</a:t>
            </a:r>
            <a:r>
              <a:rPr lang="en"/>
              <a:t>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Limited to Unreal Engine 4 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Collisions/object constrained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00" y="1639700"/>
            <a:ext cx="3485824" cy="290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245100" y="0"/>
            <a:ext cx="8653800" cy="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(High to Low)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38" y="980700"/>
            <a:ext cx="4200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Sub-System </a:t>
            </a:r>
            <a:r>
              <a:rPr lang="en"/>
              <a:t>Design - Swarm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175" y="1420225"/>
            <a:ext cx="5267726" cy="35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Sub-System Design - Data Link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00" y="1800189"/>
            <a:ext cx="5800800" cy="23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Sub-System Design - Ground Control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75" y="2571750"/>
            <a:ext cx="8280649" cy="15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