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8" r:id="rId4"/>
    <p:sldId id="309" r:id="rId5"/>
    <p:sldId id="310" r:id="rId6"/>
    <p:sldId id="311" r:id="rId7"/>
    <p:sldId id="314" r:id="rId8"/>
    <p:sldId id="313" r:id="rId9"/>
    <p:sldId id="31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 autoAdjust="0"/>
    <p:restoredTop sz="95563" autoAdjust="0"/>
  </p:normalViewPr>
  <p:slideViewPr>
    <p:cSldViewPr>
      <p:cViewPr>
        <p:scale>
          <a:sx n="80" d="100"/>
          <a:sy n="80" d="100"/>
        </p:scale>
        <p:origin x="-1576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241D-A5EF-4C1F-8895-A2047A479AD9}" type="datetimeFigureOut">
              <a:rPr lang="zh-CN" altLang="en-US" smtClean="0"/>
              <a:t>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58C8-7FC3-4232-8AF7-B4A93D0F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pic>
        <p:nvPicPr>
          <p:cNvPr id="20" name="Picture 22" descr="渐变_logo_透明_3小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5" descr="网址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9" descr="08 logo"/>
          <p:cNvPicPr>
            <a:picLocks noChangeAspect="1" noChangeArrowheads="1"/>
          </p:cNvPicPr>
          <p:nvPr userDrawn="1"/>
        </p:nvPicPr>
        <p:blipFill>
          <a:blip r:embed="rId4" cstate="print">
            <a:lum bright="4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6525" y="6165850"/>
            <a:ext cx="6111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0" descr="IDC Logo"/>
          <p:cNvPicPr>
            <a:picLocks noChangeAspect="1" noChangeArrowheads="1"/>
          </p:cNvPicPr>
          <p:nvPr userDrawn="1"/>
        </p:nvPicPr>
        <p:blipFill>
          <a:blip r:embed="rId5" cstate="print">
            <a:lum bright="4000" contrast="-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3613" y="6280150"/>
            <a:ext cx="7762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1" descr="IAOP_2007"/>
          <p:cNvPicPr>
            <a:picLocks noChangeAspect="1" noChangeArrowheads="1"/>
          </p:cNvPicPr>
          <p:nvPr userDrawn="1"/>
        </p:nvPicPr>
        <p:blipFill>
          <a:blip r:embed="rId6" cstate="print">
            <a:lum bright="4000" contrast="-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475" y="6224588"/>
            <a:ext cx="7048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2" descr="图片1副本"/>
          <p:cNvPicPr>
            <a:picLocks noChangeAspect="1" noChangeArrowheads="1"/>
          </p:cNvPicPr>
          <p:nvPr userDrawn="1"/>
        </p:nvPicPr>
        <p:blipFill>
          <a:blip r:embed="rId7" cstate="print">
            <a:lum contrast="-22000"/>
          </a:blip>
          <a:srcRect/>
          <a:stretch>
            <a:fillRect/>
          </a:stretch>
        </p:blipFill>
        <p:spPr bwMode="auto">
          <a:xfrm>
            <a:off x="7740650" y="6283325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3" descr="logo_member"/>
          <p:cNvPicPr>
            <a:picLocks noChangeAspect="1" noChangeArrowheads="1"/>
          </p:cNvPicPr>
          <p:nvPr userDrawn="1"/>
        </p:nvPicPr>
        <p:blipFill>
          <a:blip r:embed="rId8" cstate="print">
            <a:lum bright="16000" contrast="-7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025" y="6286500"/>
            <a:ext cx="7223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612775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61756" y="3608388"/>
            <a:ext cx="3513932" cy="396875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ct val="20000"/>
              </a:spcAft>
              <a:buClr>
                <a:srgbClr val="184098"/>
              </a:buClr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633095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92163" y="1449388"/>
            <a:ext cx="7596187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矩形 2" title="1."/>
          <p:cNvSpPr/>
          <p:nvPr userDrawn="1"/>
        </p:nvSpPr>
        <p:spPr>
          <a:xfrm>
            <a:off x="5774856" y="4200536"/>
            <a:ext cx="3369144" cy="504056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50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endParaRPr lang="zh-CN" altLang="en-US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634904" y="2636912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634904" y="35730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34904" y="44731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239121" y="1196752"/>
            <a:ext cx="4535735" cy="9144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9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265FBC">
                  <a:gamma/>
                  <a:shade val="66667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88991" y="152400"/>
            <a:ext cx="53591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449388"/>
            <a:ext cx="75961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8" name="Picture 26" descr="渐变_logo_透明_3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22396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7" descr="网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0" y="873125"/>
            <a:ext cx="7164388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0" y="873125"/>
            <a:ext cx="5435600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5978525" y="6605588"/>
            <a:ext cx="1581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恒生电子股份有限公司 </a:t>
            </a:r>
            <a:r>
              <a:rPr lang="en-US" altLang="zh-CN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bg2">
              <a:lumMod val="1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>
          <a:xfrm>
            <a:off x="2843808" y="2996952"/>
            <a:ext cx="5940152" cy="612775"/>
          </a:xfrm>
        </p:spPr>
        <p:txBody>
          <a:bodyPr/>
          <a:lstStyle/>
          <a:p>
            <a:r>
              <a:rPr lang="en-US" altLang="zh-CN" sz="4000" dirty="0" err="1">
                <a:solidFill>
                  <a:srgbClr val="C00000"/>
                </a:solidFill>
              </a:rPr>
              <a:t>iOS</a:t>
            </a:r>
            <a:r>
              <a:rPr lang="zh-CN" altLang="en-US" sz="4000" dirty="0">
                <a:solidFill>
                  <a:srgbClr val="C00000"/>
                </a:solidFill>
              </a:rPr>
              <a:t>应用程序开发入门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2120" y="429309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赖勤</a:t>
            </a:r>
            <a:r>
              <a:rPr lang="zh-CN" altLang="en-US" dirty="0" smtClean="0"/>
              <a:t>毅</a:t>
            </a:r>
            <a:r>
              <a:rPr lang="en-US" altLang="zh-CN" dirty="0" smtClean="0"/>
              <a:t>,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laiqinyi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 smtClean="0"/>
          </a:p>
          <a:p>
            <a:r>
              <a:rPr lang="en-US" altLang="zh-CN" dirty="0" smtClean="0"/>
              <a:t>2012-09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02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4500240" cy="6096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3993" y="1051592"/>
            <a:ext cx="56022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2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准备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工作 </a:t>
            </a:r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en-US" altLang="zh-CN" sz="2200" dirty="0" err="1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iOS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介绍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7544" y="2016333"/>
            <a:ext cx="5314191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Objective-C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语言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学习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委托协议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403647" y="2845724"/>
            <a:ext cx="4234071" cy="535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一个</a:t>
            </a:r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iPhone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程序</a:t>
            </a:r>
            <a:endParaRPr lang="zh-CN" altLang="en-US" sz="2200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43128" y="3573016"/>
            <a:ext cx="3153953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2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UI</a:t>
            </a:r>
            <a:r>
              <a:rPr lang="zh-CN" altLang="en-US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组件概述</a:t>
            </a:r>
            <a:endParaRPr lang="zh-CN" altLang="en-US" sz="2200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544" y="4257580"/>
            <a:ext cx="280831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资源 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帮助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9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准备工作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356" y="1145265"/>
            <a:ext cx="366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，从</a:t>
            </a:r>
            <a:r>
              <a:rPr lang="en-US" altLang="zh-CN" sz="2400" b="1" dirty="0" smtClean="0"/>
              <a:t>App Store</a:t>
            </a:r>
            <a:r>
              <a:rPr lang="zh-CN" altLang="en-US" sz="2400" b="1" dirty="0" smtClean="0"/>
              <a:t>安装</a:t>
            </a:r>
            <a:r>
              <a:rPr lang="en-US" altLang="zh-CN" sz="2400" b="1" dirty="0" err="1" smtClean="0"/>
              <a:t>xcode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6" y="1634295"/>
            <a:ext cx="7877175" cy="2971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9592" y="5301208"/>
            <a:ext cx="438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2</a:t>
            </a:r>
            <a:r>
              <a:rPr lang="zh-CN" altLang="en-US" sz="2400" b="1" i="1" dirty="0" smtClean="0"/>
              <a:t>，了解更多</a:t>
            </a:r>
            <a:r>
              <a:rPr lang="en-US" altLang="zh-CN" sz="2400" b="1" i="1" dirty="0" smtClean="0"/>
              <a:t>…</a:t>
            </a:r>
            <a:r>
              <a:rPr lang="en-US" altLang="zh-CN" sz="2400" b="1" i="1" dirty="0" err="1" smtClean="0"/>
              <a:t>AppleID,Intel</a:t>
            </a:r>
            <a:r>
              <a:rPr lang="en-US" altLang="zh-CN" sz="2400" b="1" i="1" dirty="0" smtClean="0"/>
              <a:t>-CPU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3114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5000" t="2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基础知识）</a:t>
            </a:r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046568"/>
            <a:ext cx="8064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</a:t>
            </a:r>
            <a:r>
              <a:rPr lang="en-US" altLang="zh-CN" dirty="0"/>
              <a:t>C</a:t>
            </a:r>
            <a:r>
              <a:rPr lang="zh-CN" altLang="en-US" dirty="0"/>
              <a:t>语言的超集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*.h, *.m,  </a:t>
            </a:r>
            <a:r>
              <a:rPr lang="zh-CN" altLang="en-US" dirty="0" smtClean="0"/>
              <a:t>支持</a:t>
            </a:r>
            <a:r>
              <a:rPr lang="en-US" altLang="zh-CN" dirty="0"/>
              <a:t>#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#import</a:t>
            </a:r>
            <a:r>
              <a:rPr lang="zh-CN" altLang="en-US" dirty="0" smtClean="0"/>
              <a:t>更好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字符串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* =  @”hello you!”;</a:t>
            </a:r>
          </a:p>
          <a:p>
            <a:endParaRPr lang="en-US" altLang="zh-CN" dirty="0"/>
          </a:p>
          <a:p>
            <a:r>
              <a:rPr lang="zh-CN" altLang="en-US" dirty="0" smtClean="0"/>
              <a:t>类  </a:t>
            </a:r>
            <a:r>
              <a:rPr lang="en-US" altLang="zh-CN" dirty="0" err="1" smtClean="0"/>
              <a:t>CatClass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  </a:t>
            </a:r>
            <a:r>
              <a:rPr lang="en-US" altLang="zh-CN" dirty="0" smtClean="0"/>
              <a:t>{skin, gender, age}</a:t>
            </a:r>
          </a:p>
          <a:p>
            <a:endParaRPr lang="en-US" altLang="zh-CN" dirty="0"/>
          </a:p>
          <a:p>
            <a:r>
              <a:rPr lang="zh-CN" altLang="en-US" dirty="0" smtClean="0"/>
              <a:t>构造器 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方法  </a:t>
            </a:r>
            <a:r>
              <a:rPr lang="en-US" altLang="zh-CN" dirty="0" smtClean="0"/>
              <a:t>{eat,  sleep}</a:t>
            </a:r>
          </a:p>
          <a:p>
            <a:endParaRPr lang="en-US" altLang="zh-CN" dirty="0"/>
          </a:p>
          <a:p>
            <a:r>
              <a:rPr lang="zh-CN" altLang="en-US" smtClean="0"/>
              <a:t>类别 </a:t>
            </a:r>
            <a:r>
              <a:rPr lang="en-US" altLang="zh-CN" smtClean="0"/>
              <a:t>Categories</a:t>
            </a:r>
            <a:r>
              <a:rPr lang="en-US" altLang="zh-CN" dirty="0"/>
              <a:t>, {</a:t>
            </a:r>
            <a:r>
              <a:rPr lang="en-US" altLang="zh-CN" dirty="0" smtClean="0"/>
              <a:t>catch}</a:t>
            </a:r>
          </a:p>
          <a:p>
            <a:r>
              <a:rPr lang="zh-CN" altLang="en-US" sz="1600" dirty="0" smtClean="0"/>
              <a:t>只声明方法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无法声明成员变量</a:t>
            </a:r>
            <a:r>
              <a:rPr lang="en-US" altLang="zh-CN" sz="1600" dirty="0" smtClean="0"/>
              <a:t>;synthesis</a:t>
            </a:r>
            <a:r>
              <a:rPr lang="zh-CN" altLang="en-US" sz="1600" dirty="0" smtClean="0"/>
              <a:t>无法使用</a:t>
            </a:r>
            <a:r>
              <a:rPr lang="en-US" altLang="zh-CN" sz="1600" dirty="0" smtClean="0"/>
              <a:t>;</a:t>
            </a:r>
          </a:p>
          <a:p>
            <a:endParaRPr lang="en-US" altLang="zh-CN" sz="1200" dirty="0"/>
          </a:p>
          <a:p>
            <a:r>
              <a:rPr lang="en-US" altLang="zh-CN" dirty="0" smtClean="0"/>
              <a:t>Blocks</a:t>
            </a:r>
            <a:r>
              <a:rPr lang="zh-CN" altLang="en-US" dirty="0"/>
              <a:t>，函数指针，匿名函数，闭包，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NS</a:t>
            </a:r>
            <a:r>
              <a:rPr lang="zh-CN" altLang="en-US" dirty="0" smtClean="0"/>
              <a:t>集合类，</a:t>
            </a:r>
            <a:r>
              <a:rPr lang="en-US" altLang="zh-CN" dirty="0" err="1" smtClean="0"/>
              <a:t>NSArray</a:t>
            </a:r>
            <a:r>
              <a:rPr lang="en-US" altLang="zh-CN" dirty="0"/>
              <a:t>, </a:t>
            </a:r>
            <a:r>
              <a:rPr lang="en-US" altLang="zh-CN" dirty="0" err="1" smtClean="0"/>
              <a:t>NSMutableArray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NSMutableDictionary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5877272"/>
            <a:ext cx="845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OC_Basic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://github.com/meadlai/HS-iOS-Develop-GetStart/tree/master/projects/OC_Basic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6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7092528" cy="572616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委托和协议）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344" y="1161322"/>
            <a:ext cx="6819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    协议和委托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猫：</a:t>
            </a:r>
            <a:r>
              <a:rPr lang="en-US" altLang="zh-CN" dirty="0" err="1" smtClean="0"/>
              <a:t>CatClass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{illness,</a:t>
            </a:r>
            <a:r>
              <a:rPr lang="en-US" altLang="zh-CN" dirty="0"/>
              <a:t> </a:t>
            </a:r>
            <a:r>
              <a:rPr lang="en-US" altLang="zh-CN" dirty="0" smtClean="0"/>
              <a:t>hungry,</a:t>
            </a:r>
            <a:r>
              <a:rPr lang="en-US" altLang="zh-CN" dirty="0"/>
              <a:t> </a:t>
            </a:r>
            <a:r>
              <a:rPr lang="en-US" altLang="zh-CN" dirty="0" smtClean="0"/>
              <a:t>eat…}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委托协议：</a:t>
            </a:r>
            <a:r>
              <a:rPr lang="en-US" altLang="zh-CN" dirty="0" err="1" smtClean="0"/>
              <a:t>CatDelegate</a:t>
            </a:r>
            <a:r>
              <a:rPr lang="en-US" altLang="zh-CN" dirty="0" smtClean="0"/>
              <a:t> {</a:t>
            </a:r>
            <a:r>
              <a:rPr lang="zh-CN" altLang="en-US" dirty="0"/>
              <a:t>照顾生病小猫</a:t>
            </a:r>
            <a:r>
              <a:rPr lang="en-US" altLang="zh-CN" dirty="0" err="1" smtClean="0"/>
              <a:t>takeCare</a:t>
            </a:r>
            <a:r>
              <a:rPr lang="en-US" altLang="zh-CN" dirty="0" smtClean="0"/>
              <a:t>,</a:t>
            </a:r>
            <a:r>
              <a:rPr lang="zh-CN" altLang="en-US" dirty="0"/>
              <a:t>喂养小猫</a:t>
            </a:r>
            <a:r>
              <a:rPr lang="en-US" altLang="zh-CN" dirty="0" smtClean="0"/>
              <a:t>feed}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儿子看家：</a:t>
            </a:r>
            <a:r>
              <a:rPr lang="en-US" altLang="zh-CN" dirty="0" err="1" smtClean="0"/>
              <a:t>SonKeepHouse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女儿看家：</a:t>
            </a:r>
            <a:r>
              <a:rPr lang="en-US" altLang="zh-CN" dirty="0" err="1" smtClean="0"/>
              <a:t>DaughterKeepHouse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5468609"/>
            <a:ext cx="881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OC_Delegate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https://github.com/meadlai/HS-iOS-Develop-GetStart/tree/master/projects/OC_Delegate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31147"/>
            <a:ext cx="2736304" cy="18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创建一个</a:t>
            </a:r>
            <a:r>
              <a:rPr lang="en-US" altLang="zh-CN" sz="3200" dirty="0">
                <a:solidFill>
                  <a:schemeClr val="tx1"/>
                </a:solidFill>
              </a:rPr>
              <a:t>iPhone</a:t>
            </a:r>
            <a:r>
              <a:rPr lang="zh-CN" altLang="en-US" sz="3200" dirty="0">
                <a:solidFill>
                  <a:schemeClr val="tx1"/>
                </a:solidFill>
              </a:rPr>
              <a:t>程序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66984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iPhone_MVC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https://github.com/meadlai/HS-iOS-Develop-GetStart/tree/master/projects/iPhone_MVC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194436" cy="39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8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UI</a:t>
            </a:r>
            <a:r>
              <a:rPr lang="zh-CN" altLang="en-US" sz="3200" dirty="0">
                <a:solidFill>
                  <a:schemeClr val="tx1"/>
                </a:solidFill>
              </a:rPr>
              <a:t>组件概述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20" y="5499602"/>
            <a:ext cx="828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iPhone</a:t>
            </a:r>
            <a:r>
              <a:rPr lang="zh-CN" altLang="en-US" dirty="0"/>
              <a:t>人机界面</a:t>
            </a:r>
            <a:r>
              <a:rPr lang="zh-CN" altLang="en-US" dirty="0" smtClean="0"/>
              <a:t>指南</a:t>
            </a:r>
            <a:r>
              <a:rPr lang="en-US" altLang="zh-CN" dirty="0" smtClean="0"/>
              <a:t>: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http://</a:t>
            </a:r>
            <a:r>
              <a:rPr lang="en-US" altLang="zh-CN" b="1" dirty="0" smtClean="0">
                <a:solidFill>
                  <a:srgbClr val="00B0F0"/>
                </a:solidFill>
              </a:rPr>
              <a:t>www.apple.com.cn/developer/iphone/library/documentation/UserExperience/Conceptual/MobileHIG/Introduction/Introduction.html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89118"/>
            <a:ext cx="304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8184" y="1129696"/>
            <a:ext cx="22322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NavigationBar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5675784" y="1314362"/>
            <a:ext cx="5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1314362"/>
            <a:ext cx="12556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ButtonItem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2083191" y="1314362"/>
            <a:ext cx="616601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85508" y="4997578"/>
            <a:ext cx="10322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UITabBar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5675784" y="5182244"/>
            <a:ext cx="809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2645" y="2965594"/>
            <a:ext cx="13485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UITableView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1"/>
            <a:endCxn id="3" idx="3"/>
          </p:cNvCxnSpPr>
          <p:nvPr/>
        </p:nvCxnSpPr>
        <p:spPr>
          <a:xfrm flipH="1">
            <a:off x="5675784" y="3150260"/>
            <a:ext cx="1096861" cy="24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965594"/>
            <a:ext cx="10823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Alert</a:t>
            </a:r>
          </a:p>
          <a:p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81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资源 </a:t>
            </a:r>
            <a:r>
              <a:rPr lang="en-US" altLang="zh-CN" sz="3200" dirty="0" smtClean="0">
                <a:solidFill>
                  <a:schemeClr val="tx1"/>
                </a:solidFill>
              </a:rPr>
              <a:t>&amp; </a:t>
            </a:r>
            <a:r>
              <a:rPr lang="zh-CN" altLang="en-US" sz="3200" dirty="0" smtClean="0">
                <a:solidFill>
                  <a:schemeClr val="tx1"/>
                </a:solidFill>
              </a:rPr>
              <a:t>帮助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532" y="3573016"/>
            <a:ext cx="8210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应用程序</a:t>
            </a:r>
            <a:r>
              <a:rPr lang="zh-CN" altLang="en-US" b="1" dirty="0" smtClean="0">
                <a:solidFill>
                  <a:srgbClr val="00B0F0"/>
                </a:solidFill>
              </a:rPr>
              <a:t>开发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i="1" dirty="0" smtClean="0">
                <a:solidFill>
                  <a:srgbClr val="00B050"/>
                </a:solidFill>
              </a:rPr>
              <a:t>斯坦福大学</a:t>
            </a:r>
            <a:r>
              <a:rPr lang="zh-CN" altLang="en-US" b="1" i="1" dirty="0">
                <a:solidFill>
                  <a:srgbClr val="00B050"/>
                </a:solidFill>
              </a:rPr>
              <a:t>公开课</a:t>
            </a:r>
            <a:endParaRPr lang="en-US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 err="1" smtClean="0">
                <a:solidFill>
                  <a:srgbClr val="00B050"/>
                </a:solidFill>
              </a:rPr>
              <a:t>iOS</a:t>
            </a:r>
            <a:r>
              <a:rPr lang="en-US" altLang="zh-CN" b="1" i="1" dirty="0" smtClean="0">
                <a:solidFill>
                  <a:srgbClr val="00B050"/>
                </a:solidFill>
              </a:rPr>
              <a:t> Develop Center </a:t>
            </a:r>
          </a:p>
          <a:p>
            <a:r>
              <a:rPr lang="en-US" altLang="zh-CN" dirty="0" smtClean="0"/>
              <a:t>stackoverflow.com/</a:t>
            </a:r>
          </a:p>
          <a:p>
            <a:endParaRPr lang="en-US" altLang="zh-CN" dirty="0"/>
          </a:p>
          <a:p>
            <a:r>
              <a:rPr lang="en-US" altLang="zh-CN" dirty="0"/>
              <a:t>http://developer.apple.com/library/ios/#referencelibrary/GettingStarted/RoadMapiOS/chapters/DesignPatterns.html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书籍</a:t>
            </a:r>
            <a:r>
              <a:rPr lang="en-US" altLang="zh-CN" dirty="0" smtClean="0"/>
              <a:t>@</a:t>
            </a:r>
            <a:r>
              <a:rPr lang="en-US" altLang="zh-CN" b="1" dirty="0" smtClean="0">
                <a:solidFill>
                  <a:srgbClr val="C00000"/>
                </a:solidFill>
              </a:rPr>
              <a:t>『Objective-C</a:t>
            </a:r>
            <a:r>
              <a:rPr lang="zh-CN" altLang="en-US" b="1" dirty="0" smtClean="0">
                <a:solidFill>
                  <a:srgbClr val="C00000"/>
                </a:solidFill>
              </a:rPr>
              <a:t>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』『iPhone4</a:t>
            </a:r>
            <a:r>
              <a:rPr lang="zh-CN" altLang="en-US" b="1" dirty="0" smtClean="0">
                <a:solidFill>
                  <a:srgbClr val="C00000"/>
                </a:solidFill>
              </a:rPr>
              <a:t>与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iPad</a:t>
            </a:r>
            <a:r>
              <a:rPr lang="zh-CN" altLang="en-US" b="1" dirty="0" smtClean="0">
                <a:solidFill>
                  <a:srgbClr val="C00000"/>
                </a:solidFill>
              </a:rPr>
              <a:t>开发基础教程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://github.com/meadlai/HS-iOS-Develop-GetStart/blob/master/matiral</a:t>
            </a:r>
            <a:r>
              <a:rPr lang="en-US" altLang="zh-CN" b="1" dirty="0" smtClean="0">
                <a:solidFill>
                  <a:srgbClr val="00B0F0"/>
                </a:solidFill>
              </a:rPr>
              <a:t>/*.</a:t>
            </a:r>
            <a:r>
              <a:rPr lang="en-US" altLang="zh-CN" b="1" dirty="0">
                <a:solidFill>
                  <a:srgbClr val="00B0F0"/>
                </a:solidFill>
              </a:rPr>
              <a:t>pdf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71460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l="1000" t="29000" r="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        Thank you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0872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谢谢大家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本教程所有资料均存在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8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nk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l">
          <a:defRPr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kinkaid</Template>
  <TotalTime>179943</TotalTime>
  <Words>562</Words>
  <Application>Microsoft Macintosh PowerPoint</Application>
  <PresentationFormat>On-screen Show (4:3)</PresentationFormat>
  <Paragraphs>141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kinkaid</vt:lpstr>
      <vt:lpstr>iOS应用程序开发入门</vt:lpstr>
      <vt:lpstr>Outline</vt:lpstr>
      <vt:lpstr>准备工作</vt:lpstr>
      <vt:lpstr>Objective-C语言学习（基础知识）</vt:lpstr>
      <vt:lpstr>Objective-C语言学习（委托和协议）</vt:lpstr>
      <vt:lpstr>创建一个iPhone程序</vt:lpstr>
      <vt:lpstr>UI组件概述</vt:lpstr>
      <vt:lpstr>资源 &amp; 帮助</vt:lpstr>
      <vt:lpstr>        Thank you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yukk</dc:creator>
  <cp:lastModifiedBy>Mead Lai</cp:lastModifiedBy>
  <cp:revision>294</cp:revision>
  <dcterms:created xsi:type="dcterms:W3CDTF">2012-02-05T07:15:43Z</dcterms:created>
  <dcterms:modified xsi:type="dcterms:W3CDTF">2012-09-10T07:03:42Z</dcterms:modified>
</cp:coreProperties>
</file>