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44700-1A43-4E1F-90DD-1BD7AAA04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087F63-899B-4030-8949-99D6B778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7D05E-F03A-4486-A022-8E67A819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7FB16-C4D6-4BC8-AB82-443D0314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7D50B-8506-4303-BEAB-696C0160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34EB8-B342-4675-BCF0-8EE4DE9E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63DECD-D142-42AA-9A12-24E896E56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22FF0-3270-49F2-A43F-4E7DC391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7327AE-F710-44CE-92FC-182812CB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06809-C3F4-4DFA-928A-E36D7616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AD4E91-EA59-491C-BB4C-A5AA5BD11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823EAD-DE42-4E2F-9FA1-54D98327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3AF52-1F74-449E-963D-D2138001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7461A-D989-4CE4-8FCB-A8CEE573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E13906-417B-4BB6-845B-84062A82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3185C-FD90-472A-971A-7A3554FA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1097A-0A0D-429D-901B-B35F8E8C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2C9EA-151F-432B-805E-8C29711C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75B9F-C12E-4CA6-9365-245A7250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3CFE1-EB29-450C-A887-02F494CA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0ED3B-CDE3-4A69-AB56-F8340BE1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3A93CB-E0C4-4CEE-8552-1320E1D7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1DA3-925A-43A6-BB18-E99A718F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8FD59-87F5-440D-895F-0947C1A3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5B058-FEDA-40EF-BAA4-94180988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4B045-CB14-4869-9B34-21D35EDD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B60DE-2887-45C0-93D0-E159AB4A3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6F9546-BE37-428A-B017-CF80662F1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8CB98-CE6F-4027-8279-C2C234CB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1BB943-B85F-4D96-8028-5752EBD5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4C3573-2C58-4732-9163-9BE3253A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ED02B-BF9E-49E7-8854-A9378C67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34DB2-92BC-4B70-8261-743278C1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C4460F-7F82-4DA2-986B-6900CA4B8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5B53E1-4D2C-4D04-B851-E1E780183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C1857D-827A-46ED-8EA7-779D50121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1F3D48-8B92-4E24-A21C-77FA2FC5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754632-2F8D-46D5-8EF8-98DA30FE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88BD9-02E4-4711-8CD3-588FAFB5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7D1A2-BBBC-4807-8703-1DF299E2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EF5EDB-0841-4903-AA22-A0AA7791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FCAB2B-000D-4C0C-AD68-43F3988B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CE07A8-D5A1-41B1-8D92-D67FE746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6AEB2D-38DE-4E7C-A7ED-3C50FE3C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DE6C72-34BB-4B5D-8C95-45C4C65D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56D859-2044-4D6B-830E-C5176761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F406C-DACC-4D0F-843B-885A3495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101531-DA6E-4808-804A-D73DB028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C15AC3-5971-4A62-8589-2EF3B651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CA3C3C-2FE4-4AC0-A1CB-F0C21D77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24607-06AD-4CCB-8B87-28C86D5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834E51-493A-4A29-875C-62F193E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12218-4EFD-4CF0-8D25-670F6A6D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9D80F1-E66A-4C02-8B93-CECC56E72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F2F9DD-689C-488C-8208-68C3989A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A934F5-ABB0-421E-BCA6-6A7DDACE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033447-4C8D-48D9-A291-4C25C4B4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CA44B-C560-44CC-9EAC-D2583669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FD578E-DF80-4229-A61D-90615433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4B856E-DF90-4C3A-845F-4C95EA946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A13E7A-099C-4759-B3CB-E2BB835FC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BE4C-AEA6-4B33-A7A5-32F75B75BD2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B307E-D5FC-4A21-833B-B4BBA2B12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9A01D-B246-4447-BD45-93D174BFF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D882-33E8-43DF-A68E-728A179170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ulius_Boesel_House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de/haus-home-residenz-baum-wolke-148025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draußen, Gebäude, Gras, Haus enthält.&#10;&#10;Automatisch generierte Beschreibung">
            <a:extLst>
              <a:ext uri="{FF2B5EF4-FFF2-40B4-BE49-F238E27FC236}">
                <a16:creationId xmlns:a16="http://schemas.microsoft.com/office/drawing/2014/main" id="{D9D70AFC-822C-4980-92D0-959AC0215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420" y="560070"/>
            <a:ext cx="1981200" cy="1485900"/>
          </a:xfrm>
          <a:prstGeom prst="rect">
            <a:avLst/>
          </a:prstGeom>
        </p:spPr>
      </p:pic>
      <p:pic>
        <p:nvPicPr>
          <p:cNvPr id="11" name="Grafik 10" descr="Ein Bild, das draußen, Gebäude, Gras, Haus enthält.&#10;&#10;Automatisch generierte Beschreibung">
            <a:extLst>
              <a:ext uri="{FF2B5EF4-FFF2-40B4-BE49-F238E27FC236}">
                <a16:creationId xmlns:a16="http://schemas.microsoft.com/office/drawing/2014/main" id="{8F71521C-CD1E-44B5-A4BD-1FAA4EA5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71798" y="558416"/>
            <a:ext cx="1981200" cy="14859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197BE2-16E6-455B-96FF-AEBC7EA6E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176" y="558416"/>
            <a:ext cx="1981372" cy="14875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8A66D53-8944-4A2D-BA78-026BE7AF7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684" y="558417"/>
            <a:ext cx="1981372" cy="1487553"/>
          </a:xfrm>
          <a:prstGeom prst="rect">
            <a:avLst/>
          </a:prstGeom>
        </p:spPr>
      </p:pic>
      <p:pic>
        <p:nvPicPr>
          <p:cNvPr id="15" name="Grafik 14" descr="Ein Bild, das Gebäude, Haus, klein, grün enthält.&#10;&#10;Automatisch generierte Beschreibung">
            <a:extLst>
              <a:ext uri="{FF2B5EF4-FFF2-40B4-BE49-F238E27FC236}">
                <a16:creationId xmlns:a16="http://schemas.microsoft.com/office/drawing/2014/main" id="{4FA1BB6A-67BD-4F20-8E9B-F9B98B43D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3420" y="2617470"/>
            <a:ext cx="1985816" cy="122872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CFFE992-B8AA-411B-96C1-B1454BACD7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5530" y="2617470"/>
            <a:ext cx="1987468" cy="12314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55638DD-650D-4CCC-9D88-AE880DC98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242" y="2614695"/>
            <a:ext cx="1987468" cy="123149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92EF818-0C6A-4004-91FC-27C3C4638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5220" y="2614695"/>
            <a:ext cx="1987468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rmhdevelop@me.com</dc:creator>
  <cp:lastModifiedBy>rmhdevelop@me.com</cp:lastModifiedBy>
  <cp:revision>6</cp:revision>
  <dcterms:created xsi:type="dcterms:W3CDTF">2020-02-20T14:54:29Z</dcterms:created>
  <dcterms:modified xsi:type="dcterms:W3CDTF">2020-02-20T15:56:40Z</dcterms:modified>
</cp:coreProperties>
</file>