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8" r:id="rId2"/>
    <p:sldId id="360" r:id="rId3"/>
    <p:sldId id="350" r:id="rId4"/>
    <p:sldId id="353" r:id="rId5"/>
    <p:sldId id="361" r:id="rId6"/>
    <p:sldId id="352" r:id="rId7"/>
    <p:sldId id="359" r:id="rId8"/>
    <p:sldId id="363" r:id="rId9"/>
    <p:sldId id="369" r:id="rId10"/>
    <p:sldId id="370" r:id="rId11"/>
    <p:sldId id="372" r:id="rId12"/>
    <p:sldId id="373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45"/>
    <a:srgbClr val="F59A7E"/>
    <a:srgbClr val="F8A285"/>
    <a:srgbClr val="FFDAB9"/>
    <a:srgbClr val="EB614D"/>
    <a:srgbClr val="FFCA09"/>
    <a:srgbClr val="99BF40"/>
    <a:srgbClr val="3FB973"/>
    <a:srgbClr val="2AABC7"/>
    <a:srgbClr val="147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24330-A093-4E4D-A874-C35539B9FA19}" v="656" dt="2023-04-22T05:54:2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7" autoAdjust="0"/>
    <p:restoredTop sz="84354" autoAdjust="0"/>
  </p:normalViewPr>
  <p:slideViewPr>
    <p:cSldViewPr snapToGrid="0">
      <p:cViewPr varScale="1">
        <p:scale>
          <a:sx n="110" d="100"/>
          <a:sy n="110" d="100"/>
        </p:scale>
        <p:origin x="67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d Lai" userId="ca6b0a525d02fec3" providerId="LiveId" clId="{AEB24330-A093-4E4D-A874-C35539B9FA19}"/>
    <pc:docChg chg="undo custSel addSld delSld modSld sldOrd delMainMaster">
      <pc:chgData name="Mead Lai" userId="ca6b0a525d02fec3" providerId="LiveId" clId="{AEB24330-A093-4E4D-A874-C35539B9FA19}" dt="2023-04-23T00:43:51.689" v="2859" actId="20577"/>
      <pc:docMkLst>
        <pc:docMk/>
      </pc:docMkLst>
      <pc:sldChg chg="modSp mod modAnim modNotesTx">
        <pc:chgData name="Mead Lai" userId="ca6b0a525d02fec3" providerId="LiveId" clId="{AEB24330-A093-4E4D-A874-C35539B9FA19}" dt="2023-04-22T06:00:36.496" v="2800"/>
        <pc:sldMkLst>
          <pc:docMk/>
          <pc:sldMk cId="4050954807" sldId="350"/>
        </pc:sldMkLst>
        <pc:spChg chg="mod">
          <ac:chgData name="Mead Lai" userId="ca6b0a525d02fec3" providerId="LiveId" clId="{AEB24330-A093-4E4D-A874-C35539B9FA19}" dt="2023-04-21T10:46:36.372" v="2525" actId="113"/>
          <ac:spMkLst>
            <pc:docMk/>
            <pc:sldMk cId="4050954807" sldId="350"/>
            <ac:spMk id="44" creationId="{457C2307-7516-43F8-9DD2-BD56CBDA0C71}"/>
          </ac:spMkLst>
        </pc:spChg>
        <pc:spChg chg="mod">
          <ac:chgData name="Mead Lai" userId="ca6b0a525d02fec3" providerId="LiveId" clId="{AEB24330-A093-4E4D-A874-C35539B9FA19}" dt="2023-04-17T03:42:33.003" v="48"/>
          <ac:spMkLst>
            <pc:docMk/>
            <pc:sldMk cId="4050954807" sldId="350"/>
            <ac:spMk id="204" creationId="{00000000-0000-0000-0000-000000000000}"/>
          </ac:spMkLst>
        </pc:spChg>
      </pc:sldChg>
      <pc:sldChg chg="modSp del mod">
        <pc:chgData name="Mead Lai" userId="ca6b0a525d02fec3" providerId="LiveId" clId="{AEB24330-A093-4E4D-A874-C35539B9FA19}" dt="2023-04-17T08:42:19.993" v="1759" actId="2696"/>
        <pc:sldMkLst>
          <pc:docMk/>
          <pc:sldMk cId="3699701632" sldId="351"/>
        </pc:sldMkLst>
        <pc:spChg chg="mod">
          <ac:chgData name="Mead Lai" userId="ca6b0a525d02fec3" providerId="LiveId" clId="{AEB24330-A093-4E4D-A874-C35539B9FA19}" dt="2023-04-17T03:42:46.832" v="50" actId="27636"/>
          <ac:spMkLst>
            <pc:docMk/>
            <pc:sldMk cId="3699701632" sldId="351"/>
            <ac:spMk id="55" creationId="{00000000-0000-0000-0000-000000000000}"/>
          </ac:spMkLst>
        </pc:spChg>
      </pc:sldChg>
      <pc:sldChg chg="addSp modSp mod ord modNotesTx">
        <pc:chgData name="Mead Lai" userId="ca6b0a525d02fec3" providerId="LiveId" clId="{AEB24330-A093-4E4D-A874-C35539B9FA19}" dt="2023-04-22T05:54:35.010" v="2793"/>
        <pc:sldMkLst>
          <pc:docMk/>
          <pc:sldMk cId="1625522927" sldId="352"/>
        </pc:sldMkLst>
        <pc:spChg chg="add mod">
          <ac:chgData name="Mead Lai" userId="ca6b0a525d02fec3" providerId="LiveId" clId="{AEB24330-A093-4E4D-A874-C35539B9FA19}" dt="2023-04-22T01:34:12.357" v="2653" actId="20577"/>
          <ac:spMkLst>
            <pc:docMk/>
            <pc:sldMk cId="1625522927" sldId="352"/>
            <ac:spMk id="2" creationId="{94EDA486-9DAA-566D-04E8-411A0A6D1710}"/>
          </ac:spMkLst>
        </pc:spChg>
        <pc:spChg chg="mod">
          <ac:chgData name="Mead Lai" userId="ca6b0a525d02fec3" providerId="LiveId" clId="{AEB24330-A093-4E4D-A874-C35539B9FA19}" dt="2023-04-17T03:53:35.223" v="191" actId="1076"/>
          <ac:spMkLst>
            <pc:docMk/>
            <pc:sldMk cId="1625522927" sldId="352"/>
            <ac:spMk id="11" creationId="{00000000-0000-0000-0000-000000000000}"/>
          </ac:spMkLst>
        </pc:spChg>
        <pc:spChg chg="mod">
          <ac:chgData name="Mead Lai" userId="ca6b0a525d02fec3" providerId="LiveId" clId="{AEB24330-A093-4E4D-A874-C35539B9FA19}" dt="2023-04-17T04:08:36.474" v="308" actId="1076"/>
          <ac:spMkLst>
            <pc:docMk/>
            <pc:sldMk cId="1625522927" sldId="352"/>
            <ac:spMk id="13" creationId="{00000000-0000-0000-0000-000000000000}"/>
          </ac:spMkLst>
        </pc:spChg>
        <pc:spChg chg="mod">
          <ac:chgData name="Mead Lai" userId="ca6b0a525d02fec3" providerId="LiveId" clId="{AEB24330-A093-4E4D-A874-C35539B9FA19}" dt="2023-04-17T08:25:50.564" v="1505" actId="27636"/>
          <ac:spMkLst>
            <pc:docMk/>
            <pc:sldMk cId="1625522927" sldId="352"/>
            <ac:spMk id="17" creationId="{00000000-0000-0000-0000-000000000000}"/>
          </ac:spMkLst>
        </pc:spChg>
        <pc:spChg chg="mod">
          <ac:chgData name="Mead Lai" userId="ca6b0a525d02fec3" providerId="LiveId" clId="{AEB24330-A093-4E4D-A874-C35539B9FA19}" dt="2023-04-17T04:19:57.400" v="506" actId="255"/>
          <ac:spMkLst>
            <pc:docMk/>
            <pc:sldMk cId="1625522927" sldId="352"/>
            <ac:spMk id="18" creationId="{00000000-0000-0000-0000-000000000000}"/>
          </ac:spMkLst>
        </pc:spChg>
        <pc:spChg chg="mod">
          <ac:chgData name="Mead Lai" userId="ca6b0a525d02fec3" providerId="LiveId" clId="{AEB24330-A093-4E4D-A874-C35539B9FA19}" dt="2023-04-17T04:20:01.548" v="507" actId="255"/>
          <ac:spMkLst>
            <pc:docMk/>
            <pc:sldMk cId="1625522927" sldId="352"/>
            <ac:spMk id="19" creationId="{00000000-0000-0000-0000-000000000000}"/>
          </ac:spMkLst>
        </pc:spChg>
        <pc:spChg chg="mod">
          <ac:chgData name="Mead Lai" userId="ca6b0a525d02fec3" providerId="LiveId" clId="{AEB24330-A093-4E4D-A874-C35539B9FA19}" dt="2023-04-17T04:20:40.454" v="533" actId="1076"/>
          <ac:spMkLst>
            <pc:docMk/>
            <pc:sldMk cId="1625522927" sldId="352"/>
            <ac:spMk id="20" creationId="{00000000-0000-0000-0000-000000000000}"/>
          </ac:spMkLst>
        </pc:spChg>
        <pc:spChg chg="mod">
          <ac:chgData name="Mead Lai" userId="ca6b0a525d02fec3" providerId="LiveId" clId="{AEB24330-A093-4E4D-A874-C35539B9FA19}" dt="2023-04-17T04:21:49.036" v="536" actId="14100"/>
          <ac:spMkLst>
            <pc:docMk/>
            <pc:sldMk cId="1625522927" sldId="352"/>
            <ac:spMk id="21" creationId="{00000000-0000-0000-0000-000000000000}"/>
          </ac:spMkLst>
        </pc:spChg>
        <pc:spChg chg="mod">
          <ac:chgData name="Mead Lai" userId="ca6b0a525d02fec3" providerId="LiveId" clId="{AEB24330-A093-4E4D-A874-C35539B9FA19}" dt="2023-04-17T04:19:35.094" v="503" actId="207"/>
          <ac:spMkLst>
            <pc:docMk/>
            <pc:sldMk cId="1625522927" sldId="352"/>
            <ac:spMk id="22" creationId="{00000000-0000-0000-0000-000000000000}"/>
          </ac:spMkLst>
        </pc:spChg>
        <pc:spChg chg="mod">
          <ac:chgData name="Mead Lai" userId="ca6b0a525d02fec3" providerId="LiveId" clId="{AEB24330-A093-4E4D-A874-C35539B9FA19}" dt="2023-04-17T03:54:00.430" v="198" actId="20577"/>
          <ac:spMkLst>
            <pc:docMk/>
            <pc:sldMk cId="1625522927" sldId="352"/>
            <ac:spMk id="23" creationId="{00000000-0000-0000-0000-000000000000}"/>
          </ac:spMkLst>
        </pc:spChg>
        <pc:spChg chg="mod">
          <ac:chgData name="Mead Lai" userId="ca6b0a525d02fec3" providerId="LiveId" clId="{AEB24330-A093-4E4D-A874-C35539B9FA19}" dt="2023-04-17T04:22:26.281" v="562" actId="27636"/>
          <ac:spMkLst>
            <pc:docMk/>
            <pc:sldMk cId="1625522927" sldId="352"/>
            <ac:spMk id="26" creationId="{457C2307-7516-43F8-9DD2-BD56CBDA0C71}"/>
          </ac:spMkLst>
        </pc:spChg>
        <pc:spChg chg="mod">
          <ac:chgData name="Mead Lai" userId="ca6b0a525d02fec3" providerId="LiveId" clId="{AEB24330-A093-4E4D-A874-C35539B9FA19}" dt="2023-04-17T04:09:17.620" v="317" actId="1076"/>
          <ac:spMkLst>
            <pc:docMk/>
            <pc:sldMk cId="1625522927" sldId="352"/>
            <ac:spMk id="32" creationId="{457C2307-7516-43F8-9DD2-BD56CBDA0C71}"/>
          </ac:spMkLst>
        </pc:spChg>
        <pc:spChg chg="mod">
          <ac:chgData name="Mead Lai" userId="ca6b0a525d02fec3" providerId="LiveId" clId="{AEB24330-A093-4E4D-A874-C35539B9FA19}" dt="2023-04-22T01:49:33.319" v="2693" actId="20577"/>
          <ac:spMkLst>
            <pc:docMk/>
            <pc:sldMk cId="1625522927" sldId="352"/>
            <ac:spMk id="38" creationId="{457C2307-7516-43F8-9DD2-BD56CBDA0C71}"/>
          </ac:spMkLst>
        </pc:spChg>
        <pc:spChg chg="mod">
          <ac:chgData name="Mead Lai" userId="ca6b0a525d02fec3" providerId="LiveId" clId="{AEB24330-A093-4E4D-A874-C35539B9FA19}" dt="2023-04-17T04:23:16.023" v="564" actId="1076"/>
          <ac:spMkLst>
            <pc:docMk/>
            <pc:sldMk cId="1625522927" sldId="352"/>
            <ac:spMk id="40" creationId="{457C2307-7516-43F8-9DD2-BD56CBDA0C71}"/>
          </ac:spMkLst>
        </pc:spChg>
        <pc:spChg chg="mod">
          <ac:chgData name="Mead Lai" userId="ca6b0a525d02fec3" providerId="LiveId" clId="{AEB24330-A093-4E4D-A874-C35539B9FA19}" dt="2023-04-17T04:22:33.624" v="563" actId="1076"/>
          <ac:spMkLst>
            <pc:docMk/>
            <pc:sldMk cId="1625522927" sldId="352"/>
            <ac:spMk id="45" creationId="{457C2307-7516-43F8-9DD2-BD56CBDA0C71}"/>
          </ac:spMkLst>
        </pc:spChg>
        <pc:spChg chg="mod">
          <ac:chgData name="Mead Lai" userId="ca6b0a525d02fec3" providerId="LiveId" clId="{AEB24330-A093-4E4D-A874-C35539B9FA19}" dt="2023-04-22T01:48:50.210" v="2683" actId="20577"/>
          <ac:spMkLst>
            <pc:docMk/>
            <pc:sldMk cId="1625522927" sldId="352"/>
            <ac:spMk id="47" creationId="{457C2307-7516-43F8-9DD2-BD56CBDA0C71}"/>
          </ac:spMkLst>
        </pc:spChg>
        <pc:grpChg chg="mod">
          <ac:chgData name="Mead Lai" userId="ca6b0a525d02fec3" providerId="LiveId" clId="{AEB24330-A093-4E4D-A874-C35539B9FA19}" dt="2023-04-17T04:23:29.910" v="565" actId="1076"/>
          <ac:grpSpMkLst>
            <pc:docMk/>
            <pc:sldMk cId="1625522927" sldId="352"/>
            <ac:grpSpMk id="35" creationId="{00000000-0000-0000-0000-000000000000}"/>
          </ac:grpSpMkLst>
        </pc:grpChg>
      </pc:sldChg>
      <pc:sldChg chg="addSp delSp modSp mod ord addAnim delAnim modAnim modNotesTx">
        <pc:chgData name="Mead Lai" userId="ca6b0a525d02fec3" providerId="LiveId" clId="{AEB24330-A093-4E4D-A874-C35539B9FA19}" dt="2023-04-22T06:00:25.791" v="2799"/>
        <pc:sldMkLst>
          <pc:docMk/>
          <pc:sldMk cId="1475478452" sldId="353"/>
        </pc:sldMkLst>
        <pc:spChg chg="add del mod">
          <ac:chgData name="Mead Lai" userId="ca6b0a525d02fec3" providerId="LiveId" clId="{AEB24330-A093-4E4D-A874-C35539B9FA19}" dt="2023-04-17T03:47:52.856" v="147"/>
          <ac:spMkLst>
            <pc:docMk/>
            <pc:sldMk cId="1475478452" sldId="353"/>
            <ac:spMk id="4" creationId="{D6B492FE-EA4A-CD5C-86DE-5BC7BB7F86A7}"/>
          </ac:spMkLst>
        </pc:spChg>
        <pc:spChg chg="add del mod">
          <ac:chgData name="Mead Lai" userId="ca6b0a525d02fec3" providerId="LiveId" clId="{AEB24330-A093-4E4D-A874-C35539B9FA19}" dt="2023-04-17T03:48:07.655" v="151"/>
          <ac:spMkLst>
            <pc:docMk/>
            <pc:sldMk cId="1475478452" sldId="353"/>
            <ac:spMk id="6" creationId="{D6E66691-AFD0-4880-D9DE-9C0B31F03FCF}"/>
          </ac:spMkLst>
        </pc:spChg>
        <pc:spChg chg="mod">
          <ac:chgData name="Mead Lai" userId="ca6b0a525d02fec3" providerId="LiveId" clId="{AEB24330-A093-4E4D-A874-C35539B9FA19}" dt="2023-04-17T03:42:46.882" v="53" actId="27636"/>
          <ac:spMkLst>
            <pc:docMk/>
            <pc:sldMk cId="1475478452" sldId="353"/>
            <ac:spMk id="34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868" v="51" actId="27636"/>
          <ac:spMkLst>
            <pc:docMk/>
            <pc:sldMk cId="1475478452" sldId="353"/>
            <ac:spMk id="47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874" v="52" actId="27636"/>
          <ac:spMkLst>
            <pc:docMk/>
            <pc:sldMk cId="1475478452" sldId="353"/>
            <ac:spMk id="222" creationId="{00000000-0000-0000-0000-000000000000}"/>
          </ac:spMkLst>
        </pc:spChg>
        <pc:spChg chg="add del">
          <ac:chgData name="Mead Lai" userId="ca6b0a525d02fec3" providerId="LiveId" clId="{AEB24330-A093-4E4D-A874-C35539B9FA19}" dt="2023-04-17T03:47:53.791" v="148" actId="478"/>
          <ac:spMkLst>
            <pc:docMk/>
            <pc:sldMk cId="1475478452" sldId="353"/>
            <ac:spMk id="227" creationId="{00000000-0000-0000-0000-000000000000}"/>
          </ac:spMkLst>
        </pc:spChg>
        <pc:spChg chg="add del mod">
          <ac:chgData name="Mead Lai" userId="ca6b0a525d02fec3" providerId="LiveId" clId="{AEB24330-A093-4E4D-A874-C35539B9FA19}" dt="2023-04-17T07:38:36.539" v="1196" actId="20577"/>
          <ac:spMkLst>
            <pc:docMk/>
            <pc:sldMk cId="1475478452" sldId="353"/>
            <ac:spMk id="228" creationId="{457C2307-7516-43F8-9DD2-BD56CBDA0C71}"/>
          </ac:spMkLst>
        </pc:spChg>
        <pc:spChg chg="add del mod">
          <ac:chgData name="Mead Lai" userId="ca6b0a525d02fec3" providerId="LiveId" clId="{AEB24330-A093-4E4D-A874-C35539B9FA19}" dt="2023-04-17T03:49:13.064" v="155"/>
          <ac:spMkLst>
            <pc:docMk/>
            <pc:sldMk cId="1475478452" sldId="353"/>
            <ac:spMk id="293" creationId="{E30AC3DD-55D4-D62F-8F4D-872788BB178E}"/>
          </ac:spMkLst>
        </pc:spChg>
      </pc:sldChg>
      <pc:sldChg chg="del">
        <pc:chgData name="Mead Lai" userId="ca6b0a525d02fec3" providerId="LiveId" clId="{AEB24330-A093-4E4D-A874-C35539B9FA19}" dt="2023-04-17T08:42:20.039" v="1769" actId="2696"/>
        <pc:sldMkLst>
          <pc:docMk/>
          <pc:sldMk cId="3804388587" sldId="355"/>
        </pc:sldMkLst>
      </pc:sldChg>
      <pc:sldChg chg="del">
        <pc:chgData name="Mead Lai" userId="ca6b0a525d02fec3" providerId="LiveId" clId="{AEB24330-A093-4E4D-A874-C35539B9FA19}" dt="2023-04-17T08:42:20.026" v="1766" actId="2696"/>
        <pc:sldMkLst>
          <pc:docMk/>
          <pc:sldMk cId="989066094" sldId="356"/>
        </pc:sldMkLst>
      </pc:sldChg>
      <pc:sldChg chg="modSp mod ord modAnim">
        <pc:chgData name="Mead Lai" userId="ca6b0a525d02fec3" providerId="LiveId" clId="{AEB24330-A093-4E4D-A874-C35539B9FA19}" dt="2023-04-17T14:37:49.056" v="2271" actId="14100"/>
        <pc:sldMkLst>
          <pc:docMk/>
          <pc:sldMk cId="1957639707" sldId="358"/>
        </pc:sldMkLst>
        <pc:spChg chg="mod">
          <ac:chgData name="Mead Lai" userId="ca6b0a525d02fec3" providerId="LiveId" clId="{AEB24330-A093-4E4D-A874-C35539B9FA19}" dt="2023-04-17T14:25:47.997" v="2187" actId="1076"/>
          <ac:spMkLst>
            <pc:docMk/>
            <pc:sldMk cId="1957639707" sldId="358"/>
            <ac:spMk id="2" creationId="{00000000-0000-0000-0000-000000000000}"/>
          </ac:spMkLst>
        </pc:spChg>
        <pc:spChg chg="mod">
          <ac:chgData name="Mead Lai" userId="ca6b0a525d02fec3" providerId="LiveId" clId="{AEB24330-A093-4E4D-A874-C35539B9FA19}" dt="2023-04-17T14:37:49.056" v="2271" actId="14100"/>
          <ac:spMkLst>
            <pc:docMk/>
            <pc:sldMk cId="1957639707" sldId="358"/>
            <ac:spMk id="46" creationId="{457C2307-7516-43F8-9DD2-BD56CBDA0C71}"/>
          </ac:spMkLst>
        </pc:spChg>
        <pc:spChg chg="mod">
          <ac:chgData name="Mead Lai" userId="ca6b0a525d02fec3" providerId="LiveId" clId="{AEB24330-A093-4E4D-A874-C35539B9FA19}" dt="2023-04-17T08:40:43.438" v="1707" actId="14100"/>
          <ac:spMkLst>
            <pc:docMk/>
            <pc:sldMk cId="1957639707" sldId="358"/>
            <ac:spMk id="124" creationId="{00000000-0000-0000-0000-000000000000}"/>
          </ac:spMkLst>
        </pc:spChg>
        <pc:spChg chg="mod">
          <ac:chgData name="Mead Lai" userId="ca6b0a525d02fec3" providerId="LiveId" clId="{AEB24330-A093-4E4D-A874-C35539B9FA19}" dt="2023-04-17T08:41:16.694" v="1729" actId="27636"/>
          <ac:spMkLst>
            <pc:docMk/>
            <pc:sldMk cId="1957639707" sldId="358"/>
            <ac:spMk id="125" creationId="{00000000-0000-0000-0000-000000000000}"/>
          </ac:spMkLst>
        </pc:spChg>
        <pc:spChg chg="mod">
          <ac:chgData name="Mead Lai" userId="ca6b0a525d02fec3" providerId="LiveId" clId="{AEB24330-A093-4E4D-A874-C35539B9FA19}" dt="2023-04-17T08:40:30.304" v="1704" actId="20577"/>
          <ac:spMkLst>
            <pc:docMk/>
            <pc:sldMk cId="1957639707" sldId="358"/>
            <ac:spMk id="126" creationId="{00000000-0000-0000-0000-000000000000}"/>
          </ac:spMkLst>
        </pc:spChg>
      </pc:sldChg>
      <pc:sldChg chg="addSp delSp modSp mod ord modAnim modNotesTx">
        <pc:chgData name="Mead Lai" userId="ca6b0a525d02fec3" providerId="LiveId" clId="{AEB24330-A093-4E4D-A874-C35539B9FA19}" dt="2023-04-22T05:54:20.457" v="2792"/>
        <pc:sldMkLst>
          <pc:docMk/>
          <pc:sldMk cId="2558123485" sldId="359"/>
        </pc:sldMkLst>
        <pc:spChg chg="mod">
          <ac:chgData name="Mead Lai" userId="ca6b0a525d02fec3" providerId="LiveId" clId="{AEB24330-A093-4E4D-A874-C35539B9FA19}" dt="2023-04-22T01:37:16.339" v="2665" actId="1076"/>
          <ac:spMkLst>
            <pc:docMk/>
            <pc:sldMk cId="2558123485" sldId="359"/>
            <ac:spMk id="2" creationId="{00000000-0000-0000-0000-000000000000}"/>
          </ac:spMkLst>
        </pc:spChg>
        <pc:spChg chg="add mod">
          <ac:chgData name="Mead Lai" userId="ca6b0a525d02fec3" providerId="LiveId" clId="{AEB24330-A093-4E4D-A874-C35539B9FA19}" dt="2023-04-17T07:25:11.584" v="1171" actId="1076"/>
          <ac:spMkLst>
            <pc:docMk/>
            <pc:sldMk cId="2558123485" sldId="359"/>
            <ac:spMk id="9" creationId="{F26614D9-377E-9401-E92B-69E474F7864B}"/>
          </ac:spMkLst>
        </pc:spChg>
        <pc:spChg chg="add del mod">
          <ac:chgData name="Mead Lai" userId="ca6b0a525d02fec3" providerId="LiveId" clId="{AEB24330-A093-4E4D-A874-C35539B9FA19}" dt="2023-04-17T07:04:37.035" v="763"/>
          <ac:spMkLst>
            <pc:docMk/>
            <pc:sldMk cId="2558123485" sldId="359"/>
            <ac:spMk id="10" creationId="{E5D599F9-EBCF-B312-33CD-D860CEBFC3C6}"/>
          </ac:spMkLst>
        </pc:spChg>
        <pc:spChg chg="add mod">
          <ac:chgData name="Mead Lai" userId="ca6b0a525d02fec3" providerId="LiveId" clId="{AEB24330-A093-4E4D-A874-C35539B9FA19}" dt="2023-04-17T07:09:37.162" v="887" actId="113"/>
          <ac:spMkLst>
            <pc:docMk/>
            <pc:sldMk cId="2558123485" sldId="359"/>
            <ac:spMk id="11" creationId="{EE0D9E6A-4546-5E9E-7B96-E653E74EE35A}"/>
          </ac:spMkLst>
        </pc:spChg>
        <pc:spChg chg="add del mod">
          <ac:chgData name="Mead Lai" userId="ca6b0a525d02fec3" providerId="LiveId" clId="{AEB24330-A093-4E4D-A874-C35539B9FA19}" dt="2023-04-17T07:07:13.097" v="841"/>
          <ac:spMkLst>
            <pc:docMk/>
            <pc:sldMk cId="2558123485" sldId="359"/>
            <ac:spMk id="12" creationId="{3F68A342-EACF-65F3-EA25-123905023728}"/>
          </ac:spMkLst>
        </pc:spChg>
        <pc:spChg chg="add mod">
          <ac:chgData name="Mead Lai" userId="ca6b0a525d02fec3" providerId="LiveId" clId="{AEB24330-A093-4E4D-A874-C35539B9FA19}" dt="2023-04-17T07:09:32.988" v="886" actId="14100"/>
          <ac:spMkLst>
            <pc:docMk/>
            <pc:sldMk cId="2558123485" sldId="359"/>
            <ac:spMk id="13" creationId="{9453DE80-847F-176D-9976-5C6E5B5B772B}"/>
          </ac:spMkLst>
        </pc:spChg>
        <pc:spChg chg="add del mod">
          <ac:chgData name="Mead Lai" userId="ca6b0a525d02fec3" providerId="LiveId" clId="{AEB24330-A093-4E4D-A874-C35539B9FA19}" dt="2023-04-17T07:08:31.897" v="851" actId="767"/>
          <ac:spMkLst>
            <pc:docMk/>
            <pc:sldMk cId="2558123485" sldId="359"/>
            <ac:spMk id="14" creationId="{74979C4A-4E05-C5F2-C032-327E526B5933}"/>
          </ac:spMkLst>
        </pc:spChg>
        <pc:spChg chg="add del mod">
          <ac:chgData name="Mead Lai" userId="ca6b0a525d02fec3" providerId="LiveId" clId="{AEB24330-A093-4E4D-A874-C35539B9FA19}" dt="2023-04-17T07:08:37.229" v="856"/>
          <ac:spMkLst>
            <pc:docMk/>
            <pc:sldMk cId="2558123485" sldId="359"/>
            <ac:spMk id="15" creationId="{35D3DF6E-A6CA-EE1F-2680-554E1F26D395}"/>
          </ac:spMkLst>
        </pc:spChg>
        <pc:spChg chg="add del mod">
          <ac:chgData name="Mead Lai" userId="ca6b0a525d02fec3" providerId="LiveId" clId="{AEB24330-A093-4E4D-A874-C35539B9FA19}" dt="2023-04-17T07:08:36.387" v="854" actId="767"/>
          <ac:spMkLst>
            <pc:docMk/>
            <pc:sldMk cId="2558123485" sldId="359"/>
            <ac:spMk id="16" creationId="{EECF8FC7-24CC-5C25-6870-5673A9EA9770}"/>
          </ac:spMkLst>
        </pc:spChg>
        <pc:spChg chg="add del mod">
          <ac:chgData name="Mead Lai" userId="ca6b0a525d02fec3" providerId="LiveId" clId="{AEB24330-A093-4E4D-A874-C35539B9FA19}" dt="2023-04-17T07:08:41.790" v="860" actId="767"/>
          <ac:spMkLst>
            <pc:docMk/>
            <pc:sldMk cId="2558123485" sldId="359"/>
            <ac:spMk id="17" creationId="{7934844F-9453-351B-B737-5BCDFF0F763B}"/>
          </ac:spMkLst>
        </pc:spChg>
        <pc:spChg chg="add del mod">
          <ac:chgData name="Mead Lai" userId="ca6b0a525d02fec3" providerId="LiveId" clId="{AEB24330-A093-4E4D-A874-C35539B9FA19}" dt="2023-04-17T07:08:53.205" v="862" actId="767"/>
          <ac:spMkLst>
            <pc:docMk/>
            <pc:sldMk cId="2558123485" sldId="359"/>
            <ac:spMk id="18" creationId="{20631D43-D4C1-0E03-2CE2-18CBD01677BE}"/>
          </ac:spMkLst>
        </pc:spChg>
        <pc:spChg chg="add mod">
          <ac:chgData name="Mead Lai" userId="ca6b0a525d02fec3" providerId="LiveId" clId="{AEB24330-A093-4E4D-A874-C35539B9FA19}" dt="2023-04-17T07:12:12.091" v="938" actId="207"/>
          <ac:spMkLst>
            <pc:docMk/>
            <pc:sldMk cId="2558123485" sldId="359"/>
            <ac:spMk id="19" creationId="{94B816A0-2974-C9AC-64F3-C3DCB72A731C}"/>
          </ac:spMkLst>
        </pc:spChg>
        <pc:spChg chg="add mod">
          <ac:chgData name="Mead Lai" userId="ca6b0a525d02fec3" providerId="LiveId" clId="{AEB24330-A093-4E4D-A874-C35539B9FA19}" dt="2023-04-17T07:20:10.794" v="1108" actId="1076"/>
          <ac:spMkLst>
            <pc:docMk/>
            <pc:sldMk cId="2558123485" sldId="359"/>
            <ac:spMk id="20" creationId="{6C664789-B276-FA01-7CF3-3663A24843F7}"/>
          </ac:spMkLst>
        </pc:spChg>
        <pc:spChg chg="add mod">
          <ac:chgData name="Mead Lai" userId="ca6b0a525d02fec3" providerId="LiveId" clId="{AEB24330-A093-4E4D-A874-C35539B9FA19}" dt="2023-04-17T07:20:47.142" v="1121" actId="113"/>
          <ac:spMkLst>
            <pc:docMk/>
            <pc:sldMk cId="2558123485" sldId="359"/>
            <ac:spMk id="21" creationId="{B15999B8-B098-BB86-C203-9EBFA78297C6}"/>
          </ac:spMkLst>
        </pc:spChg>
        <pc:spChg chg="add del mod">
          <ac:chgData name="Mead Lai" userId="ca6b0a525d02fec3" providerId="LiveId" clId="{AEB24330-A093-4E4D-A874-C35539B9FA19}" dt="2023-04-17T07:20:32.015" v="1113" actId="767"/>
          <ac:spMkLst>
            <pc:docMk/>
            <pc:sldMk cId="2558123485" sldId="359"/>
            <ac:spMk id="22" creationId="{27A0AFB6-F06E-9335-7F83-3890E45A3CCD}"/>
          </ac:spMkLst>
        </pc:spChg>
        <pc:spChg chg="mod">
          <ac:chgData name="Mead Lai" userId="ca6b0a525d02fec3" providerId="LiveId" clId="{AEB24330-A093-4E4D-A874-C35539B9FA19}" dt="2023-04-17T07:00:57.776" v="720" actId="20577"/>
          <ac:spMkLst>
            <pc:docMk/>
            <pc:sldMk cId="2558123485" sldId="359"/>
            <ac:spMk id="67" creationId="{4ADFF9E7-D935-4EED-B983-AF901F87CE78}"/>
          </ac:spMkLst>
        </pc:spChg>
        <pc:spChg chg="mod">
          <ac:chgData name="Mead Lai" userId="ca6b0a525d02fec3" providerId="LiveId" clId="{AEB24330-A093-4E4D-A874-C35539B9FA19}" dt="2023-04-17T07:05:04.502" v="773" actId="20577"/>
          <ac:spMkLst>
            <pc:docMk/>
            <pc:sldMk cId="2558123485" sldId="359"/>
            <ac:spMk id="115" creationId="{25228185-E8C0-489C-BE49-7C8878EC7E9C}"/>
          </ac:spMkLst>
        </pc:spChg>
        <pc:spChg chg="mod">
          <ac:chgData name="Mead Lai" userId="ca6b0a525d02fec3" providerId="LiveId" clId="{AEB24330-A093-4E4D-A874-C35539B9FA19}" dt="2023-04-17T07:03:09.470" v="750" actId="27636"/>
          <ac:spMkLst>
            <pc:docMk/>
            <pc:sldMk cId="2558123485" sldId="359"/>
            <ac:spMk id="133" creationId="{457C2307-7516-43F8-9DD2-BD56CBDA0C71}"/>
          </ac:spMkLst>
        </pc:spChg>
        <pc:spChg chg="mod">
          <ac:chgData name="Mead Lai" userId="ca6b0a525d02fec3" providerId="LiveId" clId="{AEB24330-A093-4E4D-A874-C35539B9FA19}" dt="2023-04-17T07:07:03.674" v="839" actId="1076"/>
          <ac:spMkLst>
            <pc:docMk/>
            <pc:sldMk cId="2558123485" sldId="359"/>
            <ac:spMk id="136" creationId="{457C2307-7516-43F8-9DD2-BD56CBDA0C71}"/>
          </ac:spMkLst>
        </pc:spChg>
        <pc:spChg chg="mod">
          <ac:chgData name="Mead Lai" userId="ca6b0a525d02fec3" providerId="LiveId" clId="{AEB24330-A093-4E4D-A874-C35539B9FA19}" dt="2023-04-17T07:12:31.890" v="944" actId="27636"/>
          <ac:spMkLst>
            <pc:docMk/>
            <pc:sldMk cId="2558123485" sldId="359"/>
            <ac:spMk id="139" creationId="{457C2307-7516-43F8-9DD2-BD56CBDA0C71}"/>
          </ac:spMkLst>
        </pc:spChg>
        <pc:spChg chg="mod">
          <ac:chgData name="Mead Lai" userId="ca6b0a525d02fec3" providerId="LiveId" clId="{AEB24330-A093-4E4D-A874-C35539B9FA19}" dt="2023-04-17T07:36:25.295" v="1186" actId="20577"/>
          <ac:spMkLst>
            <pc:docMk/>
            <pc:sldMk cId="2558123485" sldId="359"/>
            <ac:spMk id="147" creationId="{457C2307-7516-43F8-9DD2-BD56CBDA0C71}"/>
          </ac:spMkLst>
        </pc:spChg>
        <pc:spChg chg="mod">
          <ac:chgData name="Mead Lai" userId="ca6b0a525d02fec3" providerId="LiveId" clId="{AEB24330-A093-4E4D-A874-C35539B9FA19}" dt="2023-04-17T07:18:28.649" v="1073" actId="20577"/>
          <ac:spMkLst>
            <pc:docMk/>
            <pc:sldMk cId="2558123485" sldId="359"/>
            <ac:spMk id="149" creationId="{457C2307-7516-43F8-9DD2-BD56CBDA0C71}"/>
          </ac:spMkLst>
        </pc:spChg>
        <pc:spChg chg="mod">
          <ac:chgData name="Mead Lai" userId="ca6b0a525d02fec3" providerId="LiveId" clId="{AEB24330-A093-4E4D-A874-C35539B9FA19}" dt="2023-04-17T07:43:28.423" v="1199" actId="1076"/>
          <ac:spMkLst>
            <pc:docMk/>
            <pc:sldMk cId="2558123485" sldId="359"/>
            <ac:spMk id="151" creationId="{457C2307-7516-43F8-9DD2-BD56CBDA0C71}"/>
          </ac:spMkLst>
        </pc:spChg>
        <pc:grpChg chg="add">
          <ac:chgData name="Mead Lai" userId="ca6b0a525d02fec3" providerId="LiveId" clId="{AEB24330-A093-4E4D-A874-C35539B9FA19}" dt="2023-04-17T07:31:55.578" v="1172" actId="164"/>
          <ac:grpSpMkLst>
            <pc:docMk/>
            <pc:sldMk cId="2558123485" sldId="359"/>
            <ac:grpSpMk id="23" creationId="{044CD0BB-9AA6-1C22-66AF-767C47A00ABE}"/>
          </ac:grpSpMkLst>
        </pc:grpChg>
        <pc:picChg chg="mod">
          <ac:chgData name="Mead Lai" userId="ca6b0a525d02fec3" providerId="LiveId" clId="{AEB24330-A093-4E4D-A874-C35539B9FA19}" dt="2023-04-17T07:04:31.700" v="760" actId="14100"/>
          <ac:picMkLst>
            <pc:docMk/>
            <pc:sldMk cId="2558123485" sldId="359"/>
            <ac:picMk id="3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02:07.259" v="724" actId="1076"/>
          <ac:picMkLst>
            <pc:docMk/>
            <pc:sldMk cId="2558123485" sldId="359"/>
            <ac:picMk id="4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08:27.256" v="849" actId="1076"/>
          <ac:picMkLst>
            <pc:docMk/>
            <pc:sldMk cId="2558123485" sldId="359"/>
            <ac:picMk id="5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19:10.133" v="1076" actId="14100"/>
          <ac:picMkLst>
            <pc:docMk/>
            <pc:sldMk cId="2558123485" sldId="359"/>
            <ac:picMk id="6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16:23.506" v="965" actId="1076"/>
          <ac:picMkLst>
            <pc:docMk/>
            <pc:sldMk cId="2558123485" sldId="359"/>
            <ac:picMk id="7" creationId="{00000000-0000-0000-0000-000000000000}"/>
          </ac:picMkLst>
        </pc:picChg>
        <pc:picChg chg="mod">
          <ac:chgData name="Mead Lai" userId="ca6b0a525d02fec3" providerId="LiveId" clId="{AEB24330-A093-4E4D-A874-C35539B9FA19}" dt="2023-04-17T07:11:53.332" v="924" actId="14100"/>
          <ac:picMkLst>
            <pc:docMk/>
            <pc:sldMk cId="2558123485" sldId="359"/>
            <ac:picMk id="8" creationId="{00000000-0000-0000-0000-000000000000}"/>
          </ac:picMkLst>
        </pc:picChg>
      </pc:sldChg>
      <pc:sldChg chg="modSp add del mod ord modNotesTx">
        <pc:chgData name="Mead Lai" userId="ca6b0a525d02fec3" providerId="LiveId" clId="{AEB24330-A093-4E4D-A874-C35539B9FA19}" dt="2023-04-22T06:01:36.684" v="2810" actId="20577"/>
        <pc:sldMkLst>
          <pc:docMk/>
          <pc:sldMk cId="2966383219" sldId="360"/>
        </pc:sldMkLst>
        <pc:spChg chg="mod">
          <ac:chgData name="Mead Lai" userId="ca6b0a525d02fec3" providerId="LiveId" clId="{AEB24330-A093-4E4D-A874-C35539B9FA19}" dt="2023-04-17T03:40:49.612" v="36" actId="20577"/>
          <ac:spMkLst>
            <pc:docMk/>
            <pc:sldMk cId="2966383219" sldId="360"/>
            <ac:spMk id="2" creationId="{00000000-0000-0000-0000-000000000000}"/>
          </ac:spMkLst>
        </pc:spChg>
        <pc:spChg chg="mod">
          <ac:chgData name="Mead Lai" userId="ca6b0a525d02fec3" providerId="LiveId" clId="{AEB24330-A093-4E4D-A874-C35539B9FA19}" dt="2023-04-17T03:41:20.786" v="38" actId="255"/>
          <ac:spMkLst>
            <pc:docMk/>
            <pc:sldMk cId="2966383219" sldId="360"/>
            <ac:spMk id="40" creationId="{00000000-0000-0000-0000-000000000000}"/>
          </ac:spMkLst>
        </pc:spChg>
        <pc:spChg chg="mod">
          <ac:chgData name="Mead Lai" userId="ca6b0a525d02fec3" providerId="LiveId" clId="{AEB24330-A093-4E4D-A874-C35539B9FA19}" dt="2023-04-17T03:41:41.147" v="41" actId="255"/>
          <ac:spMkLst>
            <pc:docMk/>
            <pc:sldMk cId="2966383219" sldId="360"/>
            <ac:spMk id="61" creationId="{00000000-0000-0000-0000-000000000000}"/>
          </ac:spMkLst>
        </pc:spChg>
        <pc:spChg chg="mod">
          <ac:chgData name="Mead Lai" userId="ca6b0a525d02fec3" providerId="LiveId" clId="{AEB24330-A093-4E4D-A874-C35539B9FA19}" dt="2023-04-17T03:41:53.785" v="43" actId="255"/>
          <ac:spMkLst>
            <pc:docMk/>
            <pc:sldMk cId="2966383219" sldId="360"/>
            <ac:spMk id="72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04.889" v="45" actId="255"/>
          <ac:spMkLst>
            <pc:docMk/>
            <pc:sldMk cId="2966383219" sldId="360"/>
            <ac:spMk id="83" creationId="{00000000-0000-0000-0000-000000000000}"/>
          </ac:spMkLst>
        </pc:spChg>
        <pc:spChg chg="mod">
          <ac:chgData name="Mead Lai" userId="ca6b0a525d02fec3" providerId="LiveId" clId="{AEB24330-A093-4E4D-A874-C35539B9FA19}" dt="2023-04-17T08:56:51.917" v="1873" actId="27636"/>
          <ac:spMkLst>
            <pc:docMk/>
            <pc:sldMk cId="2966383219" sldId="360"/>
            <ac:spMk id="94" creationId="{00000000-0000-0000-0000-000000000000}"/>
          </ac:spMkLst>
        </pc:spChg>
      </pc:sldChg>
      <pc:sldChg chg="modSp mod ord modAnim modNotesTx">
        <pc:chgData name="Mead Lai" userId="ca6b0a525d02fec3" providerId="LiveId" clId="{AEB24330-A093-4E4D-A874-C35539B9FA19}" dt="2023-04-22T05:59:52.035" v="2796"/>
        <pc:sldMkLst>
          <pc:docMk/>
          <pc:sldMk cId="2251766831" sldId="361"/>
        </pc:sldMkLst>
        <pc:spChg chg="mod">
          <ac:chgData name="Mead Lai" userId="ca6b0a525d02fec3" providerId="LiveId" clId="{AEB24330-A093-4E4D-A874-C35539B9FA19}" dt="2023-04-17T03:42:46.976" v="57" actId="27636"/>
          <ac:spMkLst>
            <pc:docMk/>
            <pc:sldMk cId="2251766831" sldId="361"/>
            <ac:spMk id="23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967" v="54" actId="27636"/>
          <ac:spMkLst>
            <pc:docMk/>
            <pc:sldMk cId="2251766831" sldId="361"/>
            <ac:spMk id="33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972" v="55" actId="27636"/>
          <ac:spMkLst>
            <pc:docMk/>
            <pc:sldMk cId="2251766831" sldId="361"/>
            <ac:spMk id="34" creationId="{00000000-0000-0000-0000-000000000000}"/>
          </ac:spMkLst>
        </pc:spChg>
        <pc:spChg chg="mod">
          <ac:chgData name="Mead Lai" userId="ca6b0a525d02fec3" providerId="LiveId" clId="{AEB24330-A093-4E4D-A874-C35539B9FA19}" dt="2023-04-17T03:42:46.975" v="56" actId="27636"/>
          <ac:spMkLst>
            <pc:docMk/>
            <pc:sldMk cId="2251766831" sldId="361"/>
            <ac:spMk id="147" creationId="{00000000-0000-0000-0000-000000000000}"/>
          </ac:spMkLst>
        </pc:spChg>
        <pc:spChg chg="mod">
          <ac:chgData name="Mead Lai" userId="ca6b0a525d02fec3" providerId="LiveId" clId="{AEB24330-A093-4E4D-A874-C35539B9FA19}" dt="2023-04-17T08:14:54.549" v="1380"/>
          <ac:spMkLst>
            <pc:docMk/>
            <pc:sldMk cId="2251766831" sldId="361"/>
            <ac:spMk id="223" creationId="{00000000-0000-0000-0000-000000000000}"/>
          </ac:spMkLst>
        </pc:spChg>
        <pc:spChg chg="mod">
          <ac:chgData name="Mead Lai" userId="ca6b0a525d02fec3" providerId="LiveId" clId="{AEB24330-A093-4E4D-A874-C35539B9FA19}" dt="2023-04-17T08:14:03.507" v="1374" actId="27636"/>
          <ac:spMkLst>
            <pc:docMk/>
            <pc:sldMk cId="2251766831" sldId="361"/>
            <ac:spMk id="232" creationId="{457C2307-7516-43F8-9DD2-BD56CBDA0C71}"/>
          </ac:spMkLst>
        </pc:spChg>
        <pc:spChg chg="mod">
          <ac:chgData name="Mead Lai" userId="ca6b0a525d02fec3" providerId="LiveId" clId="{AEB24330-A093-4E4D-A874-C35539B9FA19}" dt="2023-04-17T14:23:15.742" v="2150" actId="1076"/>
          <ac:spMkLst>
            <pc:docMk/>
            <pc:sldMk cId="2251766831" sldId="361"/>
            <ac:spMk id="238" creationId="{457C2307-7516-43F8-9DD2-BD56CBDA0C71}"/>
          </ac:spMkLst>
        </pc:spChg>
        <pc:spChg chg="mod">
          <ac:chgData name="Mead Lai" userId="ca6b0a525d02fec3" providerId="LiveId" clId="{AEB24330-A093-4E4D-A874-C35539B9FA19}" dt="2023-04-22T05:53:28.242" v="2790" actId="20577"/>
          <ac:spMkLst>
            <pc:docMk/>
            <pc:sldMk cId="2251766831" sldId="361"/>
            <ac:spMk id="241" creationId="{457C2307-7516-43F8-9DD2-BD56CBDA0C71}"/>
          </ac:spMkLst>
        </pc:spChg>
        <pc:spChg chg="mod">
          <ac:chgData name="Mead Lai" userId="ca6b0a525d02fec3" providerId="LiveId" clId="{AEB24330-A093-4E4D-A874-C35539B9FA19}" dt="2023-04-17T08:18:11.762" v="1498" actId="14100"/>
          <ac:spMkLst>
            <pc:docMk/>
            <pc:sldMk cId="2251766831" sldId="361"/>
            <ac:spMk id="244" creationId="{457C2307-7516-43F8-9DD2-BD56CBDA0C71}"/>
          </ac:spMkLst>
        </pc:spChg>
      </pc:sldChg>
      <pc:sldChg chg="del">
        <pc:chgData name="Mead Lai" userId="ca6b0a525d02fec3" providerId="LiveId" clId="{AEB24330-A093-4E4D-A874-C35539B9FA19}" dt="2023-04-17T08:42:19.999" v="1760" actId="2696"/>
        <pc:sldMkLst>
          <pc:docMk/>
          <pc:sldMk cId="2674055439" sldId="362"/>
        </pc:sldMkLst>
      </pc:sldChg>
      <pc:sldChg chg="addSp delSp modSp mod ord addAnim delAnim modAnim modNotesTx">
        <pc:chgData name="Mead Lai" userId="ca6b0a525d02fec3" providerId="LiveId" clId="{AEB24330-A093-4E4D-A874-C35539B9FA19}" dt="2023-04-22T05:54:50.628" v="2794" actId="20577"/>
        <pc:sldMkLst>
          <pc:docMk/>
          <pc:sldMk cId="623310833" sldId="363"/>
        </pc:sldMkLst>
        <pc:spChg chg="add del mod">
          <ac:chgData name="Mead Lai" userId="ca6b0a525d02fec3" providerId="LiveId" clId="{AEB24330-A093-4E4D-A874-C35539B9FA19}" dt="2023-04-21T12:13:03.484" v="2624" actId="1076"/>
          <ac:spMkLst>
            <pc:docMk/>
            <pc:sldMk cId="623310833" sldId="363"/>
            <ac:spMk id="2" creationId="{00000000-0000-0000-0000-000000000000}"/>
          </ac:spMkLst>
        </pc:spChg>
        <pc:spChg chg="add del mod">
          <ac:chgData name="Mead Lai" userId="ca6b0a525d02fec3" providerId="LiveId" clId="{AEB24330-A093-4E4D-A874-C35539B9FA19}" dt="2023-04-17T08:27:15.739" v="1511" actId="478"/>
          <ac:spMkLst>
            <pc:docMk/>
            <pc:sldMk cId="623310833" sldId="363"/>
            <ac:spMk id="12" creationId="{9D409E59-84C4-EB2B-6BDE-40C3E7606E79}"/>
          </ac:spMkLst>
        </pc:spChg>
        <pc:spChg chg="add del mod">
          <ac:chgData name="Mead Lai" userId="ca6b0a525d02fec3" providerId="LiveId" clId="{AEB24330-A093-4E4D-A874-C35539B9FA19}" dt="2023-04-17T08:27:15.235" v="1510"/>
          <ac:spMkLst>
            <pc:docMk/>
            <pc:sldMk cId="623310833" sldId="363"/>
            <ac:spMk id="13" creationId="{3ADC0663-83C4-197D-D416-10F06D474AD5}"/>
          </ac:spMkLst>
        </pc:spChg>
        <pc:spChg chg="add del mod">
          <ac:chgData name="Mead Lai" userId="ca6b0a525d02fec3" providerId="LiveId" clId="{AEB24330-A093-4E4D-A874-C35539B9FA19}" dt="2023-04-17T14:08:08.223" v="2029"/>
          <ac:spMkLst>
            <pc:docMk/>
            <pc:sldMk cId="623310833" sldId="363"/>
            <ac:spMk id="14" creationId="{F00079E5-D443-F5E9-F413-BD26FE2C3860}"/>
          </ac:spMkLst>
        </pc:spChg>
        <pc:spChg chg="add del mod">
          <ac:chgData name="Mead Lai" userId="ca6b0a525d02fec3" providerId="LiveId" clId="{AEB24330-A093-4E4D-A874-C35539B9FA19}" dt="2023-04-17T14:08:10.423" v="2031"/>
          <ac:spMkLst>
            <pc:docMk/>
            <pc:sldMk cId="623310833" sldId="363"/>
            <ac:spMk id="15" creationId="{63BAB1D0-7C33-B8FF-14C9-0B71B36014C9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4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5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6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7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8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49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0" creationId="{4ADFF9E7-D935-4EED-B983-AF901F87CE78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2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3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6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7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59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0" creationId="{457C2307-7516-43F8-9DD2-BD56CBDA0C71}"/>
          </ac:spMkLst>
        </pc:spChg>
        <pc:spChg chg="del">
          <ac:chgData name="Mead Lai" userId="ca6b0a525d02fec3" providerId="LiveId" clId="{AEB24330-A093-4E4D-A874-C35539B9FA19}" dt="2023-04-17T14:06:29.620" v="2011" actId="478"/>
          <ac:spMkLst>
            <pc:docMk/>
            <pc:sldMk cId="623310833" sldId="363"/>
            <ac:spMk id="61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7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8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69" creationId="{00000000-0000-0000-0000-000000000000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111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113" creationId="{457C2307-7516-43F8-9DD2-BD56CBDA0C71}"/>
          </ac:spMkLst>
        </pc:spChg>
        <pc:spChg chg="mod">
          <ac:chgData name="Mead Lai" userId="ca6b0a525d02fec3" providerId="LiveId" clId="{AEB24330-A093-4E4D-A874-C35539B9FA19}" dt="2023-04-21T11:21:13.726" v="2574" actId="1076"/>
          <ac:spMkLst>
            <pc:docMk/>
            <pc:sldMk cId="623310833" sldId="363"/>
            <ac:spMk id="114" creationId="{457C2307-7516-43F8-9DD2-BD56CBDA0C71}"/>
          </ac:spMkLst>
        </pc:s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6" creationId="{253BE6D5-46DF-4B8C-93D9-4D95A1648594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" creationId="{FC52FFC3-5310-4365-8EC6-FA504F4237F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8" creationId="{F4186CE8-2354-43D9-9BC5-41F53B812774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9" creationId="{06E5370B-38CB-49A2-B37A-3EB30559F477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10" creationId="{3CA19C25-3D20-4B37-8A80-7E443D7F9E85}"/>
          </ac:grpSpMkLst>
        </pc:grpChg>
        <pc:grpChg chg="add del">
          <ac:chgData name="Mead Lai" userId="ca6b0a525d02fec3" providerId="LiveId" clId="{AEB24330-A093-4E4D-A874-C35539B9FA19}" dt="2023-04-21T11:20:57.662" v="2571" actId="478"/>
          <ac:grpSpMkLst>
            <pc:docMk/>
            <pc:sldMk cId="623310833" sldId="363"/>
            <ac:grpSpMk id="19" creationId="{271EEDE4-2154-0518-A96C-FBAD581934C1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20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21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22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51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0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2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74" creationId="{00000000-0000-0000-0000-000000000000}"/>
          </ac:grpSpMkLst>
        </pc:grpChg>
        <pc:grpChg chg="mod">
          <ac:chgData name="Mead Lai" userId="ca6b0a525d02fec3" providerId="LiveId" clId="{AEB24330-A093-4E4D-A874-C35539B9FA19}" dt="2023-04-21T11:21:13.726" v="2574" actId="1076"/>
          <ac:grpSpMkLst>
            <pc:docMk/>
            <pc:sldMk cId="623310833" sldId="363"/>
            <ac:grpSpMk id="112" creationId="{00000000-0000-0000-0000-000000000000}"/>
          </ac:grpSpMkLst>
        </pc:grpChg>
        <pc:picChg chg="mod">
          <ac:chgData name="Mead Lai" userId="ca6b0a525d02fec3" providerId="LiveId" clId="{AEB24330-A093-4E4D-A874-C35539B9FA19}" dt="2023-04-21T11:21:13.726" v="2574" actId="1076"/>
          <ac:picMkLst>
            <pc:docMk/>
            <pc:sldMk cId="623310833" sldId="363"/>
            <ac:picMk id="3" creationId="{00000000-0000-0000-0000-000000000000}"/>
          </ac:picMkLst>
        </pc:picChg>
        <pc:picChg chg="mod">
          <ac:chgData name="Mead Lai" userId="ca6b0a525d02fec3" providerId="LiveId" clId="{AEB24330-A093-4E4D-A874-C35539B9FA19}" dt="2023-04-21T11:21:13.726" v="2574" actId="1076"/>
          <ac:picMkLst>
            <pc:docMk/>
            <pc:sldMk cId="623310833" sldId="363"/>
            <ac:picMk id="4" creationId="{00000000-0000-0000-0000-000000000000}"/>
          </ac:picMkLst>
        </pc:picChg>
        <pc:picChg chg="mod">
          <ac:chgData name="Mead Lai" userId="ca6b0a525d02fec3" providerId="LiveId" clId="{AEB24330-A093-4E4D-A874-C35539B9FA19}" dt="2023-04-21T11:21:13.726" v="2574" actId="1076"/>
          <ac:picMkLst>
            <pc:docMk/>
            <pc:sldMk cId="623310833" sldId="363"/>
            <ac:picMk id="5" creationId="{00000000-0000-0000-0000-000000000000}"/>
          </ac:picMkLst>
        </pc:picChg>
        <pc:picChg chg="add mod">
          <ac:chgData name="Mead Lai" userId="ca6b0a525d02fec3" providerId="LiveId" clId="{AEB24330-A093-4E4D-A874-C35539B9FA19}" dt="2023-04-17T14:18:47.400" v="2103" actId="1076"/>
          <ac:picMkLst>
            <pc:docMk/>
            <pc:sldMk cId="623310833" sldId="363"/>
            <ac:picMk id="16" creationId="{4223C29A-064D-3C9B-20FA-224F1365B2D9}"/>
          </ac:picMkLst>
        </pc:picChg>
        <pc:picChg chg="add mod">
          <ac:chgData name="Mead Lai" userId="ca6b0a525d02fec3" providerId="LiveId" clId="{AEB24330-A093-4E4D-A874-C35539B9FA19}" dt="2023-04-17T14:18:50.926" v="2105" actId="1076"/>
          <ac:picMkLst>
            <pc:docMk/>
            <pc:sldMk cId="623310833" sldId="363"/>
            <ac:picMk id="17" creationId="{45985A19-502F-444C-A597-0FC06BFDABCF}"/>
          </ac:picMkLst>
        </pc:picChg>
        <pc:picChg chg="add mod">
          <ac:chgData name="Mead Lai" userId="ca6b0a525d02fec3" providerId="LiveId" clId="{AEB24330-A093-4E4D-A874-C35539B9FA19}" dt="2023-04-17T14:18:49.332" v="2104" actId="1076"/>
          <ac:picMkLst>
            <pc:docMk/>
            <pc:sldMk cId="623310833" sldId="363"/>
            <ac:picMk id="18" creationId="{1E8843F7-F568-E7D1-ADC7-23155D69C8E7}"/>
          </ac:picMkLst>
        </pc:pic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63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76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77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81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84" creationId="{00000000-0000-0000-0000-000000000000}"/>
          </ac:cxnSpMkLst>
        </pc:cxnChg>
        <pc:cxnChg chg="mod">
          <ac:chgData name="Mead Lai" userId="ca6b0a525d02fec3" providerId="LiveId" clId="{AEB24330-A093-4E4D-A874-C35539B9FA19}" dt="2023-04-21T11:21:13.726" v="2574" actId="1076"/>
          <ac:cxnSpMkLst>
            <pc:docMk/>
            <pc:sldMk cId="623310833" sldId="363"/>
            <ac:cxnSpMk id="86" creationId="{00000000-0000-0000-0000-000000000000}"/>
          </ac:cxnSpMkLst>
        </pc:cxnChg>
      </pc:sldChg>
      <pc:sldChg chg="del">
        <pc:chgData name="Mead Lai" userId="ca6b0a525d02fec3" providerId="LiveId" clId="{AEB24330-A093-4E4D-A874-C35539B9FA19}" dt="2023-04-17T08:42:20.023" v="1765" actId="2696"/>
        <pc:sldMkLst>
          <pc:docMk/>
          <pc:sldMk cId="1809069876" sldId="365"/>
        </pc:sldMkLst>
      </pc:sldChg>
      <pc:sldChg chg="del">
        <pc:chgData name="Mead Lai" userId="ca6b0a525d02fec3" providerId="LiveId" clId="{AEB24330-A093-4E4D-A874-C35539B9FA19}" dt="2023-04-17T08:42:20.027" v="1767" actId="2696"/>
        <pc:sldMkLst>
          <pc:docMk/>
          <pc:sldMk cId="3467933355" sldId="366"/>
        </pc:sldMkLst>
      </pc:sldChg>
      <pc:sldChg chg="del">
        <pc:chgData name="Mead Lai" userId="ca6b0a525d02fec3" providerId="LiveId" clId="{AEB24330-A093-4E4D-A874-C35539B9FA19}" dt="2023-04-17T08:42:20.027" v="1768" actId="2696"/>
        <pc:sldMkLst>
          <pc:docMk/>
          <pc:sldMk cId="2315672871" sldId="367"/>
        </pc:sldMkLst>
      </pc:sldChg>
      <pc:sldChg chg="addSp modSp mod modAnim modNotesTx">
        <pc:chgData name="Mead Lai" userId="ca6b0a525d02fec3" providerId="LiveId" clId="{AEB24330-A093-4E4D-A874-C35539B9FA19}" dt="2023-04-23T00:43:51.689" v="2859" actId="20577"/>
        <pc:sldMkLst>
          <pc:docMk/>
          <pc:sldMk cId="184062441" sldId="368"/>
        </pc:sldMkLst>
        <pc:spChg chg="add mod">
          <ac:chgData name="Mead Lai" userId="ca6b0a525d02fec3" providerId="LiveId" clId="{AEB24330-A093-4E4D-A874-C35539B9FA19}" dt="2023-04-21T06:38:44.530" v="2336" actId="20577"/>
          <ac:spMkLst>
            <pc:docMk/>
            <pc:sldMk cId="184062441" sldId="368"/>
            <ac:spMk id="2" creationId="{5BCA4A52-D325-CAA0-579F-2A013CB6133B}"/>
          </ac:spMkLst>
        </pc:spChg>
        <pc:spChg chg="add mod">
          <ac:chgData name="Mead Lai" userId="ca6b0a525d02fec3" providerId="LiveId" clId="{AEB24330-A093-4E4D-A874-C35539B9FA19}" dt="2023-04-22T06:03:06.375" v="2811" actId="1076"/>
          <ac:spMkLst>
            <pc:docMk/>
            <pc:sldMk cId="184062441" sldId="368"/>
            <ac:spMk id="3" creationId="{76EFDB81-F265-0503-02F4-02CA654DDF8D}"/>
          </ac:spMkLst>
        </pc:spChg>
        <pc:spChg chg="mod">
          <ac:chgData name="Mead Lai" userId="ca6b0a525d02fec3" providerId="LiveId" clId="{AEB24330-A093-4E4D-A874-C35539B9FA19}" dt="2023-04-17T03:39:23.621" v="0"/>
          <ac:spMkLst>
            <pc:docMk/>
            <pc:sldMk cId="184062441" sldId="368"/>
            <ac:spMk id="328" creationId="{00000000-0000-0000-0000-000000000000}"/>
          </ac:spMkLst>
        </pc:spChg>
        <pc:spChg chg="mod">
          <ac:chgData name="Mead Lai" userId="ca6b0a525d02fec3" providerId="LiveId" clId="{AEB24330-A093-4E4D-A874-C35539B9FA19}" dt="2023-04-22T05:09:21.733" v="2744"/>
          <ac:spMkLst>
            <pc:docMk/>
            <pc:sldMk cId="184062441" sldId="368"/>
            <ac:spMk id="329" creationId="{00000000-0000-0000-0000-000000000000}"/>
          </ac:spMkLst>
        </pc:spChg>
        <pc:spChg chg="mod">
          <ac:chgData name="Mead Lai" userId="ca6b0a525d02fec3" providerId="LiveId" clId="{AEB24330-A093-4E4D-A874-C35539B9FA19}" dt="2023-04-17T03:39:44.771" v="15" actId="1076"/>
          <ac:spMkLst>
            <pc:docMk/>
            <pc:sldMk cId="184062441" sldId="368"/>
            <ac:spMk id="330" creationId="{00000000-0000-0000-0000-000000000000}"/>
          </ac:spMkLst>
        </pc:spChg>
        <pc:grpChg chg="mod">
          <ac:chgData name="Mead Lai" userId="ca6b0a525d02fec3" providerId="LiveId" clId="{AEB24330-A093-4E4D-A874-C35539B9FA19}" dt="2023-04-22T05:11:15.524" v="2763" actId="14100"/>
          <ac:grpSpMkLst>
            <pc:docMk/>
            <pc:sldMk cId="184062441" sldId="368"/>
            <ac:grpSpMk id="327" creationId="{00000000-0000-0000-0000-000000000000}"/>
          </ac:grpSpMkLst>
        </pc:grpChg>
      </pc:sldChg>
      <pc:sldChg chg="addSp delSp modSp new mod ord modAnim modNotesTx">
        <pc:chgData name="Mead Lai" userId="ca6b0a525d02fec3" providerId="LiveId" clId="{AEB24330-A093-4E4D-A874-C35539B9FA19}" dt="2023-04-22T05:58:33.604" v="2795"/>
        <pc:sldMkLst>
          <pc:docMk/>
          <pc:sldMk cId="3689730709" sldId="369"/>
        </pc:sldMkLst>
        <pc:spChg chg="mod">
          <ac:chgData name="Mead Lai" userId="ca6b0a525d02fec3" providerId="LiveId" clId="{AEB24330-A093-4E4D-A874-C35539B9FA19}" dt="2023-04-22T01:47:15.910" v="2681" actId="207"/>
          <ac:spMkLst>
            <pc:docMk/>
            <pc:sldMk cId="3689730709" sldId="369"/>
            <ac:spMk id="2" creationId="{03B3456D-339B-BCEC-DA12-5E27327E7165}"/>
          </ac:spMkLst>
        </pc:spChg>
        <pc:spChg chg="add del">
          <ac:chgData name="Mead Lai" userId="ca6b0a525d02fec3" providerId="LiveId" clId="{AEB24330-A093-4E4D-A874-C35539B9FA19}" dt="2023-04-21T11:23:05.292" v="2587" actId="22"/>
          <ac:spMkLst>
            <pc:docMk/>
            <pc:sldMk cId="3689730709" sldId="369"/>
            <ac:spMk id="14" creationId="{D2FD51A6-6C7B-5538-F101-22AE312430AF}"/>
          </ac:spMkLst>
        </pc:spChg>
        <pc:grpChg chg="add del mod">
          <ac:chgData name="Mead Lai" userId="ca6b0a525d02fec3" providerId="LiveId" clId="{AEB24330-A093-4E4D-A874-C35539B9FA19}" dt="2023-04-21T11:19:27.878" v="2534"/>
          <ac:grpSpMkLst>
            <pc:docMk/>
            <pc:sldMk cId="3689730709" sldId="369"/>
            <ac:grpSpMk id="4" creationId="{EF4CC668-E221-DEB7-9D5E-CFE8932AABB9}"/>
          </ac:grpSpMkLst>
        </pc:grpChg>
        <pc:grpChg chg="add mod">
          <ac:chgData name="Mead Lai" userId="ca6b0a525d02fec3" providerId="LiveId" clId="{AEB24330-A093-4E4D-A874-C35539B9FA19}" dt="2023-04-21T11:22:46.397" v="2585" actId="1076"/>
          <ac:grpSpMkLst>
            <pc:docMk/>
            <pc:sldMk cId="3689730709" sldId="369"/>
            <ac:grpSpMk id="9" creationId="{05CD6598-B0C5-1544-A98C-DFC621E6307B}"/>
          </ac:grpSpMkLst>
        </pc:grpChg>
        <pc:picChg chg="add mod">
          <ac:chgData name="Mead Lai" userId="ca6b0a525d02fec3" providerId="LiveId" clId="{AEB24330-A093-4E4D-A874-C35539B9FA19}" dt="2023-04-21T11:22:39.785" v="2584" actId="1076"/>
          <ac:picMkLst>
            <pc:docMk/>
            <pc:sldMk cId="3689730709" sldId="369"/>
            <ac:picMk id="3" creationId="{1455AC30-BE27-EAF8-8702-7B516CFF354F}"/>
          </ac:picMkLst>
        </pc:picChg>
        <pc:picChg chg="mod">
          <ac:chgData name="Mead Lai" userId="ca6b0a525d02fec3" providerId="LiveId" clId="{AEB24330-A093-4E4D-A874-C35539B9FA19}" dt="2023-04-21T11:19:21.349" v="2531"/>
          <ac:picMkLst>
            <pc:docMk/>
            <pc:sldMk cId="3689730709" sldId="369"/>
            <ac:picMk id="5" creationId="{E8CA5E1C-A027-8641-EC64-6A3C132EC6CE}"/>
          </ac:picMkLst>
        </pc:picChg>
        <pc:picChg chg="mod">
          <ac:chgData name="Mead Lai" userId="ca6b0a525d02fec3" providerId="LiveId" clId="{AEB24330-A093-4E4D-A874-C35539B9FA19}" dt="2023-04-21T11:19:21.349" v="2531"/>
          <ac:picMkLst>
            <pc:docMk/>
            <pc:sldMk cId="3689730709" sldId="369"/>
            <ac:picMk id="6" creationId="{7E1EA118-498D-C1CE-CC19-67CF594FEFB7}"/>
          </ac:picMkLst>
        </pc:picChg>
        <pc:picChg chg="mod">
          <ac:chgData name="Mead Lai" userId="ca6b0a525d02fec3" providerId="LiveId" clId="{AEB24330-A093-4E4D-A874-C35539B9FA19}" dt="2023-04-21T11:19:21.349" v="2531"/>
          <ac:picMkLst>
            <pc:docMk/>
            <pc:sldMk cId="3689730709" sldId="369"/>
            <ac:picMk id="7" creationId="{A00BAC32-2D5F-1B3B-81C9-32409219FD66}"/>
          </ac:picMkLst>
        </pc:picChg>
        <pc:picChg chg="add del mod">
          <ac:chgData name="Mead Lai" userId="ca6b0a525d02fec3" providerId="LiveId" clId="{AEB24330-A093-4E4D-A874-C35539B9FA19}" dt="2023-04-21T11:20:27.591" v="2564"/>
          <ac:picMkLst>
            <pc:docMk/>
            <pc:sldMk cId="3689730709" sldId="369"/>
            <ac:picMk id="8" creationId="{25B0179F-0A86-50E8-4C1E-0E6C3EAB6EEC}"/>
          </ac:picMkLst>
        </pc:picChg>
        <pc:picChg chg="mod">
          <ac:chgData name="Mead Lai" userId="ca6b0a525d02fec3" providerId="LiveId" clId="{AEB24330-A093-4E4D-A874-C35539B9FA19}" dt="2023-04-21T11:20:31.608" v="2566"/>
          <ac:picMkLst>
            <pc:docMk/>
            <pc:sldMk cId="3689730709" sldId="369"/>
            <ac:picMk id="10" creationId="{1993267D-58E0-C2B5-30F6-1617EA579A68}"/>
          </ac:picMkLst>
        </pc:picChg>
        <pc:picChg chg="mod">
          <ac:chgData name="Mead Lai" userId="ca6b0a525d02fec3" providerId="LiveId" clId="{AEB24330-A093-4E4D-A874-C35539B9FA19}" dt="2023-04-21T11:20:31.608" v="2566"/>
          <ac:picMkLst>
            <pc:docMk/>
            <pc:sldMk cId="3689730709" sldId="369"/>
            <ac:picMk id="11" creationId="{7379B1E4-B1DA-E9FC-C217-8CEE236BD55D}"/>
          </ac:picMkLst>
        </pc:picChg>
        <pc:picChg chg="mod">
          <ac:chgData name="Mead Lai" userId="ca6b0a525d02fec3" providerId="LiveId" clId="{AEB24330-A093-4E4D-A874-C35539B9FA19}" dt="2023-04-21T11:20:31.608" v="2566"/>
          <ac:picMkLst>
            <pc:docMk/>
            <pc:sldMk cId="3689730709" sldId="369"/>
            <ac:picMk id="12" creationId="{51EBE37B-3B16-DEF2-A9A0-9CD7EB93F0FF}"/>
          </ac:picMkLst>
        </pc:picChg>
      </pc:sldChg>
      <pc:sldChg chg="addSp delSp modSp new mod ord modNotesTx">
        <pc:chgData name="Mead Lai" userId="ca6b0a525d02fec3" providerId="LiveId" clId="{AEB24330-A093-4E4D-A874-C35539B9FA19}" dt="2023-04-22T05:50:05.140" v="2772"/>
        <pc:sldMkLst>
          <pc:docMk/>
          <pc:sldMk cId="3115222471" sldId="370"/>
        </pc:sldMkLst>
        <pc:spChg chg="del mod">
          <ac:chgData name="Mead Lai" userId="ca6b0a525d02fec3" providerId="LiveId" clId="{AEB24330-A093-4E4D-A874-C35539B9FA19}" dt="2023-04-22T01:46:33.339" v="2674" actId="21"/>
          <ac:spMkLst>
            <pc:docMk/>
            <pc:sldMk cId="3115222471" sldId="370"/>
            <ac:spMk id="2" creationId="{C38A7AD9-84ED-62BF-D4BE-047A130D75EE}"/>
          </ac:spMkLst>
        </pc:spChg>
        <pc:spChg chg="add del">
          <ac:chgData name="Mead Lai" userId="ca6b0a525d02fec3" providerId="LiveId" clId="{AEB24330-A093-4E4D-A874-C35539B9FA19}" dt="2023-04-22T01:45:39.690" v="2668" actId="22"/>
          <ac:spMkLst>
            <pc:docMk/>
            <pc:sldMk cId="3115222471" sldId="370"/>
            <ac:spMk id="7" creationId="{03EEAEE2-5C3F-58B0-9A13-C031E3408906}"/>
          </ac:spMkLst>
        </pc:spChg>
        <pc:spChg chg="add del mod">
          <ac:chgData name="Mead Lai" userId="ca6b0a525d02fec3" providerId="LiveId" clId="{AEB24330-A093-4E4D-A874-C35539B9FA19}" dt="2023-04-22T01:46:36.418" v="2675" actId="478"/>
          <ac:spMkLst>
            <pc:docMk/>
            <pc:sldMk cId="3115222471" sldId="370"/>
            <ac:spMk id="10" creationId="{872C96CB-4A69-BC1A-AE94-364A8FB19695}"/>
          </ac:spMkLst>
        </pc:spChg>
        <pc:spChg chg="add mod">
          <ac:chgData name="Mead Lai" userId="ca6b0a525d02fec3" providerId="LiveId" clId="{AEB24330-A093-4E4D-A874-C35539B9FA19}" dt="2023-04-22T01:47:11.815" v="2680" actId="207"/>
          <ac:spMkLst>
            <pc:docMk/>
            <pc:sldMk cId="3115222471" sldId="370"/>
            <ac:spMk id="11" creationId="{A56D3FE7-04DE-C427-4BD5-33569E22BABD}"/>
          </ac:spMkLst>
        </pc:spChg>
        <pc:picChg chg="add del mod">
          <ac:chgData name="Mead Lai" userId="ca6b0a525d02fec3" providerId="LiveId" clId="{AEB24330-A093-4E4D-A874-C35539B9FA19}" dt="2023-04-21T12:10:29.986" v="2594" actId="478"/>
          <ac:picMkLst>
            <pc:docMk/>
            <pc:sldMk cId="3115222471" sldId="370"/>
            <ac:picMk id="3" creationId="{D744306E-26AD-2A8E-B5A3-1B8A98620019}"/>
          </ac:picMkLst>
        </pc:picChg>
        <pc:picChg chg="add del mod">
          <ac:chgData name="Mead Lai" userId="ca6b0a525d02fec3" providerId="LiveId" clId="{AEB24330-A093-4E4D-A874-C35539B9FA19}" dt="2023-04-21T12:11:10.451" v="2596" actId="478"/>
          <ac:picMkLst>
            <pc:docMk/>
            <pc:sldMk cId="3115222471" sldId="370"/>
            <ac:picMk id="4" creationId="{82ACEA2C-79AF-7EA4-7198-9EDA1B62BFC0}"/>
          </ac:picMkLst>
        </pc:picChg>
        <pc:picChg chg="add del mod">
          <ac:chgData name="Mead Lai" userId="ca6b0a525d02fec3" providerId="LiveId" clId="{AEB24330-A093-4E4D-A874-C35539B9FA19}" dt="2023-04-22T01:45:38.030" v="2666" actId="478"/>
          <ac:picMkLst>
            <pc:docMk/>
            <pc:sldMk cId="3115222471" sldId="370"/>
            <ac:picMk id="5" creationId="{7BCAE026-2D64-D1A7-371B-80A6EB003A7B}"/>
          </ac:picMkLst>
        </pc:picChg>
        <pc:picChg chg="add mod">
          <ac:chgData name="Mead Lai" userId="ca6b0a525d02fec3" providerId="LiveId" clId="{AEB24330-A093-4E4D-A874-C35539B9FA19}" dt="2023-04-22T01:46:30.103" v="2673" actId="14100"/>
          <ac:picMkLst>
            <pc:docMk/>
            <pc:sldMk cId="3115222471" sldId="370"/>
            <ac:picMk id="8" creationId="{F41DD7F1-9269-8297-2371-718597D9AB06}"/>
          </ac:picMkLst>
        </pc:picChg>
      </pc:sldChg>
      <pc:sldChg chg="addSp delSp modSp new del mod">
        <pc:chgData name="Mead Lai" userId="ca6b0a525d02fec3" providerId="LiveId" clId="{AEB24330-A093-4E4D-A874-C35539B9FA19}" dt="2023-04-22T01:52:28.840" v="2701" actId="2696"/>
        <pc:sldMkLst>
          <pc:docMk/>
          <pc:sldMk cId="424157593" sldId="371"/>
        </pc:sldMkLst>
        <pc:spChg chg="mod">
          <ac:chgData name="Mead Lai" userId="ca6b0a525d02fec3" providerId="LiveId" clId="{AEB24330-A093-4E4D-A874-C35539B9FA19}" dt="2023-04-22T01:52:07.557" v="2697" actId="14100"/>
          <ac:spMkLst>
            <pc:docMk/>
            <pc:sldMk cId="424157593" sldId="371"/>
            <ac:spMk id="2" creationId="{14C83B1A-AD53-2402-B81B-F6683A0EC5D1}"/>
          </ac:spMkLst>
        </pc:spChg>
        <pc:spChg chg="add del">
          <ac:chgData name="Mead Lai" userId="ca6b0a525d02fec3" providerId="LiveId" clId="{AEB24330-A093-4E4D-A874-C35539B9FA19}" dt="2023-04-22T01:52:20.058" v="2699" actId="22"/>
          <ac:spMkLst>
            <pc:docMk/>
            <pc:sldMk cId="424157593" sldId="371"/>
            <ac:spMk id="4" creationId="{2F885CF6-6780-D2D1-F237-8A5BBD648D3E}"/>
          </ac:spMkLst>
        </pc:spChg>
      </pc:sldChg>
      <pc:sldChg chg="add del">
        <pc:chgData name="Mead Lai" userId="ca6b0a525d02fec3" providerId="LiveId" clId="{AEB24330-A093-4E4D-A874-C35539B9FA19}" dt="2023-04-21T12:10:10.999" v="2591"/>
        <pc:sldMkLst>
          <pc:docMk/>
          <pc:sldMk cId="3032905352" sldId="371"/>
        </pc:sldMkLst>
      </pc:sldChg>
      <pc:sldChg chg="addSp delSp modSp add mod modNotesTx">
        <pc:chgData name="Mead Lai" userId="ca6b0a525d02fec3" providerId="LiveId" clId="{AEB24330-A093-4E4D-A874-C35539B9FA19}" dt="2023-04-22T05:42:33.586" v="2770"/>
        <pc:sldMkLst>
          <pc:docMk/>
          <pc:sldMk cId="4254104617" sldId="372"/>
        </pc:sldMkLst>
        <pc:spChg chg="del mod">
          <ac:chgData name="Mead Lai" userId="ca6b0a525d02fec3" providerId="LiveId" clId="{AEB24330-A093-4E4D-A874-C35539B9FA19}" dt="2023-04-22T05:06:46.534" v="2707" actId="21"/>
          <ac:spMkLst>
            <pc:docMk/>
            <pc:sldMk cId="4254104617" sldId="372"/>
            <ac:spMk id="2" creationId="{14C83B1A-AD53-2402-B81B-F6683A0EC5D1}"/>
          </ac:spMkLst>
        </pc:spChg>
        <pc:spChg chg="add del mod">
          <ac:chgData name="Mead Lai" userId="ca6b0a525d02fec3" providerId="LiveId" clId="{AEB24330-A093-4E4D-A874-C35539B9FA19}" dt="2023-04-22T05:06:50.165" v="2709" actId="478"/>
          <ac:spMkLst>
            <pc:docMk/>
            <pc:sldMk cId="4254104617" sldId="372"/>
            <ac:spMk id="6" creationId="{CE836A19-1B98-1EA3-5CF3-105E1A5C5F25}"/>
          </ac:spMkLst>
        </pc:spChg>
        <pc:spChg chg="add mod">
          <ac:chgData name="Mead Lai" userId="ca6b0a525d02fec3" providerId="LiveId" clId="{AEB24330-A093-4E4D-A874-C35539B9FA19}" dt="2023-04-22T05:08:26.516" v="2735" actId="1076"/>
          <ac:spMkLst>
            <pc:docMk/>
            <pc:sldMk cId="4254104617" sldId="372"/>
            <ac:spMk id="7" creationId="{172E8DB2-7423-7C25-B7A4-EE5D3287764D}"/>
          </ac:spMkLst>
        </pc:spChg>
        <pc:picChg chg="add del mod">
          <ac:chgData name="Mead Lai" userId="ca6b0a525d02fec3" providerId="LiveId" clId="{AEB24330-A093-4E4D-A874-C35539B9FA19}" dt="2023-04-22T05:07:10.491" v="2719" actId="21"/>
          <ac:picMkLst>
            <pc:docMk/>
            <pc:sldMk cId="4254104617" sldId="372"/>
            <ac:picMk id="3" creationId="{BBDD09A3-CC13-6808-B511-81BB6AF5184B}"/>
          </ac:picMkLst>
        </pc:picChg>
        <pc:picChg chg="add del mod">
          <ac:chgData name="Mead Lai" userId="ca6b0a525d02fec3" providerId="LiveId" clId="{AEB24330-A093-4E4D-A874-C35539B9FA19}" dt="2023-04-22T05:07:07.306" v="2717" actId="1076"/>
          <ac:picMkLst>
            <pc:docMk/>
            <pc:sldMk cId="4254104617" sldId="372"/>
            <ac:picMk id="4" creationId="{C80D1E97-FCC6-74BE-CB63-F12EC453C302}"/>
          </ac:picMkLst>
        </pc:picChg>
        <pc:picChg chg="add mod">
          <ac:chgData name="Mead Lai" userId="ca6b0a525d02fec3" providerId="LiveId" clId="{AEB24330-A093-4E4D-A874-C35539B9FA19}" dt="2023-04-22T05:07:52.494" v="2727" actId="1076"/>
          <ac:picMkLst>
            <pc:docMk/>
            <pc:sldMk cId="4254104617" sldId="372"/>
            <ac:picMk id="8" creationId="{191B7980-7EB4-71ED-88BC-EE21B5EBC362}"/>
          </ac:picMkLst>
        </pc:picChg>
      </pc:sldChg>
      <pc:sldChg chg="del">
        <pc:chgData name="Mead Lai" userId="ca6b0a525d02fec3" providerId="LiveId" clId="{AEB24330-A093-4E4D-A874-C35539B9FA19}" dt="2023-04-17T08:42:20.003" v="1764" actId="2696"/>
        <pc:sldMkLst>
          <pc:docMk/>
          <pc:sldMk cId="949104439" sldId="382"/>
        </pc:sldMkLst>
      </pc:sldChg>
      <pc:sldChg chg="del">
        <pc:chgData name="Mead Lai" userId="ca6b0a525d02fec3" providerId="LiveId" clId="{AEB24330-A093-4E4D-A874-C35539B9FA19}" dt="2023-04-17T08:42:20" v="1761" actId="2696"/>
        <pc:sldMkLst>
          <pc:docMk/>
          <pc:sldMk cId="1895852701" sldId="383"/>
        </pc:sldMkLst>
      </pc:sldChg>
      <pc:sldChg chg="del">
        <pc:chgData name="Mead Lai" userId="ca6b0a525d02fec3" providerId="LiveId" clId="{AEB24330-A093-4E4D-A874-C35539B9FA19}" dt="2023-04-17T08:42:20.002" v="1763" actId="2696"/>
        <pc:sldMkLst>
          <pc:docMk/>
          <pc:sldMk cId="104921187" sldId="384"/>
        </pc:sldMkLst>
      </pc:sldChg>
      <pc:sldChg chg="del">
        <pc:chgData name="Mead Lai" userId="ca6b0a525d02fec3" providerId="LiveId" clId="{AEB24330-A093-4E4D-A874-C35539B9FA19}" dt="2023-04-17T08:42:20.062" v="1774" actId="2696"/>
        <pc:sldMkLst>
          <pc:docMk/>
          <pc:sldMk cId="2974157823" sldId="385"/>
        </pc:sldMkLst>
      </pc:sldChg>
      <pc:sldChg chg="del">
        <pc:chgData name="Mead Lai" userId="ca6b0a525d02fec3" providerId="LiveId" clId="{AEB24330-A093-4E4D-A874-C35539B9FA19}" dt="2023-04-17T08:42:20.041" v="1770" actId="2696"/>
        <pc:sldMkLst>
          <pc:docMk/>
          <pc:sldMk cId="2356938307" sldId="386"/>
        </pc:sldMkLst>
      </pc:sldChg>
      <pc:sldChg chg="del">
        <pc:chgData name="Mead Lai" userId="ca6b0a525d02fec3" providerId="LiveId" clId="{AEB24330-A093-4E4D-A874-C35539B9FA19}" dt="2023-04-17T08:42:20.042" v="1771" actId="2696"/>
        <pc:sldMkLst>
          <pc:docMk/>
          <pc:sldMk cId="1228569632" sldId="387"/>
        </pc:sldMkLst>
      </pc:sldChg>
      <pc:sldChg chg="del">
        <pc:chgData name="Mead Lai" userId="ca6b0a525d02fec3" providerId="LiveId" clId="{AEB24330-A093-4E4D-A874-C35539B9FA19}" dt="2023-04-17T08:42:20.042" v="1772" actId="2696"/>
        <pc:sldMkLst>
          <pc:docMk/>
          <pc:sldMk cId="367512258" sldId="388"/>
        </pc:sldMkLst>
      </pc:sldChg>
      <pc:sldChg chg="del">
        <pc:chgData name="Mead Lai" userId="ca6b0a525d02fec3" providerId="LiveId" clId="{AEB24330-A093-4E4D-A874-C35539B9FA19}" dt="2023-04-17T08:42:20.001" v="1762" actId="2696"/>
        <pc:sldMkLst>
          <pc:docMk/>
          <pc:sldMk cId="599248407" sldId="389"/>
        </pc:sldMkLst>
      </pc:sldChg>
      <pc:sldMasterChg chg="del delSldLayout">
        <pc:chgData name="Mead Lai" userId="ca6b0a525d02fec3" providerId="LiveId" clId="{AEB24330-A093-4E4D-A874-C35539B9FA19}" dt="2023-04-17T08:42:20.067" v="1786" actId="2696"/>
        <pc:sldMasterMkLst>
          <pc:docMk/>
          <pc:sldMasterMk cId="3441596287" sldId="2147483673"/>
        </pc:sldMasterMkLst>
        <pc:sldLayoutChg chg="del">
          <pc:chgData name="Mead Lai" userId="ca6b0a525d02fec3" providerId="LiveId" clId="{AEB24330-A093-4E4D-A874-C35539B9FA19}" dt="2023-04-17T08:42:20.063" v="1775" actId="2696"/>
          <pc:sldLayoutMkLst>
            <pc:docMk/>
            <pc:sldMasterMk cId="3441596287" sldId="2147483673"/>
            <pc:sldLayoutMk cId="199918090" sldId="2147483674"/>
          </pc:sldLayoutMkLst>
        </pc:sldLayoutChg>
        <pc:sldLayoutChg chg="del">
          <pc:chgData name="Mead Lai" userId="ca6b0a525d02fec3" providerId="LiveId" clId="{AEB24330-A093-4E4D-A874-C35539B9FA19}" dt="2023-04-17T08:42:20.063" v="1776" actId="2696"/>
          <pc:sldLayoutMkLst>
            <pc:docMk/>
            <pc:sldMasterMk cId="3441596287" sldId="2147483673"/>
            <pc:sldLayoutMk cId="1039099696" sldId="2147483675"/>
          </pc:sldLayoutMkLst>
        </pc:sldLayoutChg>
        <pc:sldLayoutChg chg="del">
          <pc:chgData name="Mead Lai" userId="ca6b0a525d02fec3" providerId="LiveId" clId="{AEB24330-A093-4E4D-A874-C35539B9FA19}" dt="2023-04-17T08:42:20.063" v="1777" actId="2696"/>
          <pc:sldLayoutMkLst>
            <pc:docMk/>
            <pc:sldMasterMk cId="3441596287" sldId="2147483673"/>
            <pc:sldLayoutMk cId="4211274766" sldId="2147483676"/>
          </pc:sldLayoutMkLst>
        </pc:sldLayoutChg>
        <pc:sldLayoutChg chg="del">
          <pc:chgData name="Mead Lai" userId="ca6b0a525d02fec3" providerId="LiveId" clId="{AEB24330-A093-4E4D-A874-C35539B9FA19}" dt="2023-04-17T08:42:20.064" v="1778" actId="2696"/>
          <pc:sldLayoutMkLst>
            <pc:docMk/>
            <pc:sldMasterMk cId="3441596287" sldId="2147483673"/>
            <pc:sldLayoutMk cId="3709521690" sldId="2147483677"/>
          </pc:sldLayoutMkLst>
        </pc:sldLayoutChg>
        <pc:sldLayoutChg chg="del">
          <pc:chgData name="Mead Lai" userId="ca6b0a525d02fec3" providerId="LiveId" clId="{AEB24330-A093-4E4D-A874-C35539B9FA19}" dt="2023-04-17T08:42:20.064" v="1779" actId="2696"/>
          <pc:sldLayoutMkLst>
            <pc:docMk/>
            <pc:sldMasterMk cId="3441596287" sldId="2147483673"/>
            <pc:sldLayoutMk cId="609546968" sldId="2147483678"/>
          </pc:sldLayoutMkLst>
        </pc:sldLayoutChg>
        <pc:sldLayoutChg chg="del">
          <pc:chgData name="Mead Lai" userId="ca6b0a525d02fec3" providerId="LiveId" clId="{AEB24330-A093-4E4D-A874-C35539B9FA19}" dt="2023-04-17T08:42:20.064" v="1780" actId="2696"/>
          <pc:sldLayoutMkLst>
            <pc:docMk/>
            <pc:sldMasterMk cId="3441596287" sldId="2147483673"/>
            <pc:sldLayoutMk cId="885448397" sldId="2147483679"/>
          </pc:sldLayoutMkLst>
        </pc:sldLayoutChg>
        <pc:sldLayoutChg chg="del">
          <pc:chgData name="Mead Lai" userId="ca6b0a525d02fec3" providerId="LiveId" clId="{AEB24330-A093-4E4D-A874-C35539B9FA19}" dt="2023-04-17T08:42:20.065" v="1781" actId="2696"/>
          <pc:sldLayoutMkLst>
            <pc:docMk/>
            <pc:sldMasterMk cId="3441596287" sldId="2147483673"/>
            <pc:sldLayoutMk cId="3564740941" sldId="2147483680"/>
          </pc:sldLayoutMkLst>
        </pc:sldLayoutChg>
        <pc:sldLayoutChg chg="del">
          <pc:chgData name="Mead Lai" userId="ca6b0a525d02fec3" providerId="LiveId" clId="{AEB24330-A093-4E4D-A874-C35539B9FA19}" dt="2023-04-17T08:42:20.065" v="1782" actId="2696"/>
          <pc:sldLayoutMkLst>
            <pc:docMk/>
            <pc:sldMasterMk cId="3441596287" sldId="2147483673"/>
            <pc:sldLayoutMk cId="3490974075" sldId="2147483681"/>
          </pc:sldLayoutMkLst>
        </pc:sldLayoutChg>
        <pc:sldLayoutChg chg="del">
          <pc:chgData name="Mead Lai" userId="ca6b0a525d02fec3" providerId="LiveId" clId="{AEB24330-A093-4E4D-A874-C35539B9FA19}" dt="2023-04-17T08:42:20.065" v="1783" actId="2696"/>
          <pc:sldLayoutMkLst>
            <pc:docMk/>
            <pc:sldMasterMk cId="3441596287" sldId="2147483673"/>
            <pc:sldLayoutMk cId="1549270858" sldId="2147483682"/>
          </pc:sldLayoutMkLst>
        </pc:sldLayoutChg>
        <pc:sldLayoutChg chg="del">
          <pc:chgData name="Mead Lai" userId="ca6b0a525d02fec3" providerId="LiveId" clId="{AEB24330-A093-4E4D-A874-C35539B9FA19}" dt="2023-04-17T08:42:20.066" v="1784" actId="2696"/>
          <pc:sldLayoutMkLst>
            <pc:docMk/>
            <pc:sldMasterMk cId="3441596287" sldId="2147483673"/>
            <pc:sldLayoutMk cId="3890533107" sldId="2147483683"/>
          </pc:sldLayoutMkLst>
        </pc:sldLayoutChg>
        <pc:sldLayoutChg chg="del">
          <pc:chgData name="Mead Lai" userId="ca6b0a525d02fec3" providerId="LiveId" clId="{AEB24330-A093-4E4D-A874-C35539B9FA19}" dt="2023-04-17T08:42:20.066" v="1785" actId="2696"/>
          <pc:sldLayoutMkLst>
            <pc:docMk/>
            <pc:sldMasterMk cId="3441596287" sldId="2147483673"/>
            <pc:sldLayoutMk cId="2931604672" sldId="2147483684"/>
          </pc:sldLayoutMkLst>
        </pc:sldLayoutChg>
        <pc:sldLayoutChg chg="del">
          <pc:chgData name="Mead Lai" userId="ca6b0a525d02fec3" providerId="LiveId" clId="{AEB24330-A093-4E4D-A874-C35539B9FA19}" dt="2023-04-17T08:42:20.043" v="1773" actId="2696"/>
          <pc:sldLayoutMkLst>
            <pc:docMk/>
            <pc:sldMasterMk cId="3441596287" sldId="2147483673"/>
            <pc:sldLayoutMk cId="1809079431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852C0-9863-6B44-867B-AA0AD4B8C8D8}" type="datetimeFigureOut">
              <a:rPr lang="en-CN" smtClean="0"/>
              <a:t>2023/4/23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40CB7-38D4-2B4B-AD71-3DDEAE4DAA0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25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onny.org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This is a demostration about workflow and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64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docs.camunda.org</a:t>
            </a:r>
            <a:r>
              <a:rPr lang="en-US" dirty="0"/>
              <a:t>/manual/7.19/</a:t>
            </a:r>
          </a:p>
          <a:p>
            <a:r>
              <a:rPr lang="en-US" dirty="0"/>
              <a:t>http://</a:t>
            </a:r>
            <a:r>
              <a:rPr lang="en-US" dirty="0" err="1"/>
              <a:t>www.quartz-scheduler.org</a:t>
            </a:r>
            <a:r>
              <a:rPr lang="en-US" dirty="0"/>
              <a:t>/documentation/quartz-2.1.7/tutorials/tutorial-lesson-06.html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cron</a:t>
            </a:r>
            <a:r>
              <a:rPr lang="en-US" dirty="0"/>
              <a:t>-expressions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551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docs.micropython.org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wipy</a:t>
            </a:r>
            <a:r>
              <a:rPr lang="en-US" dirty="0"/>
              <a:t>/tutorial/</a:t>
            </a:r>
            <a:r>
              <a:rPr lang="en-US" dirty="0" err="1"/>
              <a:t>wlan.html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docs.micropython.org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/latest/library/</a:t>
            </a:r>
            <a:r>
              <a:rPr lang="en-US" dirty="0" err="1"/>
              <a:t>socket.html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1066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docs.camunda.org</a:t>
            </a:r>
            <a:r>
              <a:rPr lang="en-US" dirty="0"/>
              <a:t>/manual/7.19/reference/bpmn20/tasks/service-task/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866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History_of_the_Internet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182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/what-is/</a:t>
            </a:r>
            <a:r>
              <a:rPr lang="en-US" dirty="0" err="1"/>
              <a:t>iot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-us/solutions/</a:t>
            </a:r>
            <a:r>
              <a:rPr lang="en-US" dirty="0" err="1"/>
              <a:t>iot</a:t>
            </a:r>
            <a:r>
              <a:rPr lang="en-US" dirty="0"/>
              <a:t>/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39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/what-is/</a:t>
            </a:r>
            <a:r>
              <a:rPr lang="en-US" dirty="0" err="1"/>
              <a:t>iot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-us/solutions/</a:t>
            </a:r>
            <a:r>
              <a:rPr lang="en-US" dirty="0" err="1"/>
              <a:t>iot</a:t>
            </a:r>
            <a:r>
              <a:rPr lang="en-US" dirty="0"/>
              <a:t>/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07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www.wikihow.com</a:t>
            </a:r>
            <a:r>
              <a:rPr lang="en-US" dirty="0"/>
              <a:t>/Make-a-Water-Fountain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81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https://docs.espressif.com/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401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docs.camunda.org</a:t>
            </a:r>
            <a:r>
              <a:rPr lang="en-US" dirty="0"/>
              <a:t>/manual/7.19/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86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https://micropython.org/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https://thonny.org/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10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www.te.com</a:t>
            </a:r>
            <a:r>
              <a:rPr lang="en-US" dirty="0"/>
              <a:t>/</a:t>
            </a:r>
            <a:r>
              <a:rPr lang="en-US" dirty="0" err="1"/>
              <a:t>usa-en</a:t>
            </a:r>
            <a:r>
              <a:rPr lang="en-US" dirty="0"/>
              <a:t>/products/relays-contactors-switches/</a:t>
            </a:r>
            <a:r>
              <a:rPr lang="en-US" dirty="0" err="1"/>
              <a:t>relays.html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40CB7-38D4-2B4B-AD71-3DDEAE4DAA03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175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960">
            <a:extLst>
              <a:ext uri="{FF2B5EF4-FFF2-40B4-BE49-F238E27FC236}">
                <a16:creationId xmlns:a16="http://schemas.microsoft.com/office/drawing/2014/main" id="{2BA5FFE4-B3C0-47AE-B9F0-40B30BC5B8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731963" y="1129092"/>
            <a:ext cx="8728075" cy="5045075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8D15-E050-48D1-B339-E5E2E07EB7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ectangle 742">
            <a:extLst>
              <a:ext uri="{FF2B5EF4-FFF2-40B4-BE49-F238E27FC236}">
                <a16:creationId xmlns:a16="http://schemas.microsoft.com/office/drawing/2014/main" id="{72008D15-E050-48D1-B339-E5E2E07EB7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882"/>
            <a:ext cx="10515600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2"/>
          <p:cNvSpPr>
            <a:spLocks/>
          </p:cNvSpPr>
          <p:nvPr userDrawn="1"/>
        </p:nvSpPr>
        <p:spPr bwMode="auto">
          <a:xfrm>
            <a:off x="-1" y="3836573"/>
            <a:ext cx="12192001" cy="3021427"/>
          </a:xfrm>
          <a:custGeom>
            <a:avLst/>
            <a:gdLst>
              <a:gd name="T0" fmla="*/ 0 w 10782"/>
              <a:gd name="T1" fmla="*/ 2175 h 2672"/>
              <a:gd name="T2" fmla="*/ 183 w 10782"/>
              <a:gd name="T3" fmla="*/ 1747 h 2672"/>
              <a:gd name="T4" fmla="*/ 470 w 10782"/>
              <a:gd name="T5" fmla="*/ 2105 h 2672"/>
              <a:gd name="T6" fmla="*/ 630 w 10782"/>
              <a:gd name="T7" fmla="*/ 1226 h 2672"/>
              <a:gd name="T8" fmla="*/ 1317 w 10782"/>
              <a:gd name="T9" fmla="*/ 2036 h 2672"/>
              <a:gd name="T10" fmla="*/ 1386 w 10782"/>
              <a:gd name="T11" fmla="*/ 1955 h 2672"/>
              <a:gd name="T12" fmla="*/ 1592 w 10782"/>
              <a:gd name="T13" fmla="*/ 1851 h 2672"/>
              <a:gd name="T14" fmla="*/ 1971 w 10782"/>
              <a:gd name="T15" fmla="*/ 1955 h 2672"/>
              <a:gd name="T16" fmla="*/ 2108 w 10782"/>
              <a:gd name="T17" fmla="*/ 2013 h 2672"/>
              <a:gd name="T18" fmla="*/ 2314 w 10782"/>
              <a:gd name="T19" fmla="*/ 1457 h 2672"/>
              <a:gd name="T20" fmla="*/ 2624 w 10782"/>
              <a:gd name="T21" fmla="*/ 1295 h 2672"/>
              <a:gd name="T22" fmla="*/ 3151 w 10782"/>
              <a:gd name="T23" fmla="*/ 2175 h 2672"/>
              <a:gd name="T24" fmla="*/ 3208 w 10782"/>
              <a:gd name="T25" fmla="*/ 1955 h 2672"/>
              <a:gd name="T26" fmla="*/ 3449 w 10782"/>
              <a:gd name="T27" fmla="*/ 1851 h 2672"/>
              <a:gd name="T28" fmla="*/ 3552 w 10782"/>
              <a:gd name="T29" fmla="*/ 1747 h 2672"/>
              <a:gd name="T30" fmla="*/ 3735 w 10782"/>
              <a:gd name="T31" fmla="*/ 752 h 2672"/>
              <a:gd name="T32" fmla="*/ 4090 w 10782"/>
              <a:gd name="T33" fmla="*/ 671 h 2672"/>
              <a:gd name="T34" fmla="*/ 4216 w 10782"/>
              <a:gd name="T35" fmla="*/ 786 h 2672"/>
              <a:gd name="T36" fmla="*/ 4388 w 10782"/>
              <a:gd name="T37" fmla="*/ 925 h 2672"/>
              <a:gd name="T38" fmla="*/ 4606 w 10782"/>
              <a:gd name="T39" fmla="*/ 844 h 2672"/>
              <a:gd name="T40" fmla="*/ 4709 w 10782"/>
              <a:gd name="T41" fmla="*/ 902 h 2672"/>
              <a:gd name="T42" fmla="*/ 4869 w 10782"/>
              <a:gd name="T43" fmla="*/ 590 h 2672"/>
              <a:gd name="T44" fmla="*/ 5500 w 10782"/>
              <a:gd name="T45" fmla="*/ 821 h 2672"/>
              <a:gd name="T46" fmla="*/ 5580 w 10782"/>
              <a:gd name="T47" fmla="*/ 301 h 2672"/>
              <a:gd name="T48" fmla="*/ 5637 w 10782"/>
              <a:gd name="T49" fmla="*/ 208 h 2672"/>
              <a:gd name="T50" fmla="*/ 5706 w 10782"/>
              <a:gd name="T51" fmla="*/ 0 h 2672"/>
              <a:gd name="T52" fmla="*/ 5958 w 10782"/>
              <a:gd name="T53" fmla="*/ 243 h 2672"/>
              <a:gd name="T54" fmla="*/ 6038 w 10782"/>
              <a:gd name="T55" fmla="*/ 729 h 2672"/>
              <a:gd name="T56" fmla="*/ 6073 w 10782"/>
              <a:gd name="T57" fmla="*/ 1029 h 2672"/>
              <a:gd name="T58" fmla="*/ 6118 w 10782"/>
              <a:gd name="T59" fmla="*/ 1423 h 2672"/>
              <a:gd name="T60" fmla="*/ 6256 w 10782"/>
              <a:gd name="T61" fmla="*/ 439 h 2672"/>
              <a:gd name="T62" fmla="*/ 6325 w 10782"/>
              <a:gd name="T63" fmla="*/ 335 h 2672"/>
              <a:gd name="T64" fmla="*/ 6485 w 10782"/>
              <a:gd name="T65" fmla="*/ 416 h 2672"/>
              <a:gd name="T66" fmla="*/ 6703 w 10782"/>
              <a:gd name="T67" fmla="*/ 914 h 2672"/>
              <a:gd name="T68" fmla="*/ 6749 w 10782"/>
              <a:gd name="T69" fmla="*/ 763 h 2672"/>
              <a:gd name="T70" fmla="*/ 7310 w 10782"/>
              <a:gd name="T71" fmla="*/ 902 h 2672"/>
              <a:gd name="T72" fmla="*/ 7379 w 10782"/>
              <a:gd name="T73" fmla="*/ 2128 h 2672"/>
              <a:gd name="T74" fmla="*/ 7459 w 10782"/>
              <a:gd name="T75" fmla="*/ 2302 h 2672"/>
              <a:gd name="T76" fmla="*/ 7516 w 10782"/>
              <a:gd name="T77" fmla="*/ 1990 h 2672"/>
              <a:gd name="T78" fmla="*/ 7562 w 10782"/>
              <a:gd name="T79" fmla="*/ 1735 h 2672"/>
              <a:gd name="T80" fmla="*/ 7619 w 10782"/>
              <a:gd name="T81" fmla="*/ 1654 h 2672"/>
              <a:gd name="T82" fmla="*/ 7723 w 10782"/>
              <a:gd name="T83" fmla="*/ 1723 h 2672"/>
              <a:gd name="T84" fmla="*/ 7791 w 10782"/>
              <a:gd name="T85" fmla="*/ 2163 h 2672"/>
              <a:gd name="T86" fmla="*/ 7894 w 10782"/>
              <a:gd name="T87" fmla="*/ 1758 h 2672"/>
              <a:gd name="T88" fmla="*/ 7986 w 10782"/>
              <a:gd name="T89" fmla="*/ 1654 h 2672"/>
              <a:gd name="T90" fmla="*/ 8066 w 10782"/>
              <a:gd name="T91" fmla="*/ 1723 h 2672"/>
              <a:gd name="T92" fmla="*/ 8307 w 10782"/>
              <a:gd name="T93" fmla="*/ 1619 h 2672"/>
              <a:gd name="T94" fmla="*/ 8387 w 10782"/>
              <a:gd name="T95" fmla="*/ 1723 h 2672"/>
              <a:gd name="T96" fmla="*/ 8502 w 10782"/>
              <a:gd name="T97" fmla="*/ 2082 h 2672"/>
              <a:gd name="T98" fmla="*/ 8719 w 10782"/>
              <a:gd name="T99" fmla="*/ 1862 h 2672"/>
              <a:gd name="T100" fmla="*/ 9155 w 10782"/>
              <a:gd name="T101" fmla="*/ 2001 h 2672"/>
              <a:gd name="T102" fmla="*/ 9247 w 10782"/>
              <a:gd name="T103" fmla="*/ 1909 h 2672"/>
              <a:gd name="T104" fmla="*/ 9521 w 10782"/>
              <a:gd name="T105" fmla="*/ 1839 h 2672"/>
              <a:gd name="T106" fmla="*/ 9705 w 10782"/>
              <a:gd name="T107" fmla="*/ 2256 h 2672"/>
              <a:gd name="T108" fmla="*/ 9785 w 10782"/>
              <a:gd name="T109" fmla="*/ 2175 h 2672"/>
              <a:gd name="T110" fmla="*/ 9854 w 10782"/>
              <a:gd name="T111" fmla="*/ 2070 h 2672"/>
              <a:gd name="T112" fmla="*/ 10289 w 10782"/>
              <a:gd name="T113" fmla="*/ 2232 h 2672"/>
              <a:gd name="T114" fmla="*/ 10404 w 10782"/>
              <a:gd name="T115" fmla="*/ 2360 h 2672"/>
              <a:gd name="T116" fmla="*/ 10518 w 10782"/>
              <a:gd name="T117" fmla="*/ 2313 h 2672"/>
              <a:gd name="T118" fmla="*/ 10782 w 10782"/>
              <a:gd name="T119" fmla="*/ 2672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782" h="2672">
                <a:moveTo>
                  <a:pt x="0" y="2672"/>
                </a:moveTo>
                <a:lnTo>
                  <a:pt x="0" y="2175"/>
                </a:lnTo>
                <a:lnTo>
                  <a:pt x="183" y="2175"/>
                </a:lnTo>
                <a:lnTo>
                  <a:pt x="183" y="1747"/>
                </a:lnTo>
                <a:lnTo>
                  <a:pt x="470" y="1747"/>
                </a:lnTo>
                <a:lnTo>
                  <a:pt x="470" y="2105"/>
                </a:lnTo>
                <a:lnTo>
                  <a:pt x="630" y="2105"/>
                </a:lnTo>
                <a:lnTo>
                  <a:pt x="630" y="1226"/>
                </a:lnTo>
                <a:lnTo>
                  <a:pt x="1317" y="1226"/>
                </a:lnTo>
                <a:lnTo>
                  <a:pt x="1317" y="2036"/>
                </a:lnTo>
                <a:lnTo>
                  <a:pt x="1386" y="2036"/>
                </a:lnTo>
                <a:lnTo>
                  <a:pt x="1386" y="1955"/>
                </a:lnTo>
                <a:lnTo>
                  <a:pt x="1592" y="1955"/>
                </a:lnTo>
                <a:lnTo>
                  <a:pt x="1592" y="1851"/>
                </a:lnTo>
                <a:lnTo>
                  <a:pt x="1971" y="1851"/>
                </a:lnTo>
                <a:lnTo>
                  <a:pt x="1971" y="1955"/>
                </a:lnTo>
                <a:lnTo>
                  <a:pt x="2108" y="1955"/>
                </a:lnTo>
                <a:lnTo>
                  <a:pt x="2108" y="2013"/>
                </a:lnTo>
                <a:lnTo>
                  <a:pt x="2314" y="2013"/>
                </a:lnTo>
                <a:lnTo>
                  <a:pt x="2314" y="1457"/>
                </a:lnTo>
                <a:lnTo>
                  <a:pt x="2624" y="1457"/>
                </a:lnTo>
                <a:lnTo>
                  <a:pt x="2624" y="1295"/>
                </a:lnTo>
                <a:lnTo>
                  <a:pt x="3151" y="1295"/>
                </a:lnTo>
                <a:lnTo>
                  <a:pt x="3151" y="2175"/>
                </a:lnTo>
                <a:lnTo>
                  <a:pt x="3208" y="2175"/>
                </a:lnTo>
                <a:lnTo>
                  <a:pt x="3208" y="1955"/>
                </a:lnTo>
                <a:lnTo>
                  <a:pt x="3449" y="1955"/>
                </a:lnTo>
                <a:lnTo>
                  <a:pt x="3449" y="1851"/>
                </a:lnTo>
                <a:lnTo>
                  <a:pt x="3552" y="1851"/>
                </a:lnTo>
                <a:lnTo>
                  <a:pt x="3552" y="1747"/>
                </a:lnTo>
                <a:lnTo>
                  <a:pt x="3735" y="1747"/>
                </a:lnTo>
                <a:lnTo>
                  <a:pt x="3735" y="752"/>
                </a:lnTo>
                <a:lnTo>
                  <a:pt x="4090" y="752"/>
                </a:lnTo>
                <a:lnTo>
                  <a:pt x="4090" y="671"/>
                </a:lnTo>
                <a:lnTo>
                  <a:pt x="4216" y="671"/>
                </a:lnTo>
                <a:lnTo>
                  <a:pt x="4216" y="786"/>
                </a:lnTo>
                <a:lnTo>
                  <a:pt x="4388" y="786"/>
                </a:lnTo>
                <a:lnTo>
                  <a:pt x="4388" y="925"/>
                </a:lnTo>
                <a:lnTo>
                  <a:pt x="4606" y="925"/>
                </a:lnTo>
                <a:lnTo>
                  <a:pt x="4606" y="844"/>
                </a:lnTo>
                <a:lnTo>
                  <a:pt x="4709" y="844"/>
                </a:lnTo>
                <a:lnTo>
                  <a:pt x="4709" y="902"/>
                </a:lnTo>
                <a:lnTo>
                  <a:pt x="4869" y="902"/>
                </a:lnTo>
                <a:lnTo>
                  <a:pt x="4869" y="590"/>
                </a:lnTo>
                <a:lnTo>
                  <a:pt x="5500" y="590"/>
                </a:lnTo>
                <a:lnTo>
                  <a:pt x="5500" y="821"/>
                </a:lnTo>
                <a:lnTo>
                  <a:pt x="5580" y="821"/>
                </a:lnTo>
                <a:lnTo>
                  <a:pt x="5580" y="301"/>
                </a:lnTo>
                <a:lnTo>
                  <a:pt x="5637" y="301"/>
                </a:lnTo>
                <a:lnTo>
                  <a:pt x="5637" y="208"/>
                </a:lnTo>
                <a:lnTo>
                  <a:pt x="5706" y="208"/>
                </a:lnTo>
                <a:lnTo>
                  <a:pt x="5706" y="0"/>
                </a:lnTo>
                <a:lnTo>
                  <a:pt x="5958" y="0"/>
                </a:lnTo>
                <a:lnTo>
                  <a:pt x="5958" y="243"/>
                </a:lnTo>
                <a:lnTo>
                  <a:pt x="6038" y="243"/>
                </a:lnTo>
                <a:lnTo>
                  <a:pt x="6038" y="729"/>
                </a:lnTo>
                <a:lnTo>
                  <a:pt x="6073" y="763"/>
                </a:lnTo>
                <a:lnTo>
                  <a:pt x="6073" y="1029"/>
                </a:lnTo>
                <a:lnTo>
                  <a:pt x="6118" y="1029"/>
                </a:lnTo>
                <a:lnTo>
                  <a:pt x="6118" y="1423"/>
                </a:lnTo>
                <a:lnTo>
                  <a:pt x="6256" y="1423"/>
                </a:lnTo>
                <a:lnTo>
                  <a:pt x="6256" y="439"/>
                </a:lnTo>
                <a:lnTo>
                  <a:pt x="6325" y="439"/>
                </a:lnTo>
                <a:lnTo>
                  <a:pt x="6325" y="335"/>
                </a:lnTo>
                <a:lnTo>
                  <a:pt x="6485" y="335"/>
                </a:lnTo>
                <a:lnTo>
                  <a:pt x="6485" y="416"/>
                </a:lnTo>
                <a:lnTo>
                  <a:pt x="6703" y="416"/>
                </a:lnTo>
                <a:lnTo>
                  <a:pt x="6703" y="914"/>
                </a:lnTo>
                <a:lnTo>
                  <a:pt x="6749" y="914"/>
                </a:lnTo>
                <a:lnTo>
                  <a:pt x="6749" y="763"/>
                </a:lnTo>
                <a:lnTo>
                  <a:pt x="7310" y="763"/>
                </a:lnTo>
                <a:lnTo>
                  <a:pt x="7310" y="902"/>
                </a:lnTo>
                <a:lnTo>
                  <a:pt x="7379" y="902"/>
                </a:lnTo>
                <a:lnTo>
                  <a:pt x="7379" y="2128"/>
                </a:lnTo>
                <a:lnTo>
                  <a:pt x="7459" y="2128"/>
                </a:lnTo>
                <a:lnTo>
                  <a:pt x="7459" y="2302"/>
                </a:lnTo>
                <a:lnTo>
                  <a:pt x="7516" y="2302"/>
                </a:lnTo>
                <a:lnTo>
                  <a:pt x="7516" y="1990"/>
                </a:lnTo>
                <a:lnTo>
                  <a:pt x="7562" y="1990"/>
                </a:lnTo>
                <a:lnTo>
                  <a:pt x="7562" y="1735"/>
                </a:lnTo>
                <a:lnTo>
                  <a:pt x="7619" y="1735"/>
                </a:lnTo>
                <a:lnTo>
                  <a:pt x="7619" y="1654"/>
                </a:lnTo>
                <a:lnTo>
                  <a:pt x="7723" y="1654"/>
                </a:lnTo>
                <a:lnTo>
                  <a:pt x="7723" y="1723"/>
                </a:lnTo>
                <a:lnTo>
                  <a:pt x="7791" y="1723"/>
                </a:lnTo>
                <a:lnTo>
                  <a:pt x="7791" y="2163"/>
                </a:lnTo>
                <a:lnTo>
                  <a:pt x="7894" y="2163"/>
                </a:lnTo>
                <a:lnTo>
                  <a:pt x="7894" y="1758"/>
                </a:lnTo>
                <a:lnTo>
                  <a:pt x="7986" y="1758"/>
                </a:lnTo>
                <a:lnTo>
                  <a:pt x="7986" y="1654"/>
                </a:lnTo>
                <a:lnTo>
                  <a:pt x="8066" y="1654"/>
                </a:lnTo>
                <a:lnTo>
                  <a:pt x="8066" y="1723"/>
                </a:lnTo>
                <a:lnTo>
                  <a:pt x="8307" y="1723"/>
                </a:lnTo>
                <a:lnTo>
                  <a:pt x="8307" y="1619"/>
                </a:lnTo>
                <a:lnTo>
                  <a:pt x="8387" y="1619"/>
                </a:lnTo>
                <a:lnTo>
                  <a:pt x="8387" y="1723"/>
                </a:lnTo>
                <a:lnTo>
                  <a:pt x="8502" y="1723"/>
                </a:lnTo>
                <a:lnTo>
                  <a:pt x="8502" y="2082"/>
                </a:lnTo>
                <a:lnTo>
                  <a:pt x="8719" y="2082"/>
                </a:lnTo>
                <a:lnTo>
                  <a:pt x="8719" y="1862"/>
                </a:lnTo>
                <a:lnTo>
                  <a:pt x="9155" y="1862"/>
                </a:lnTo>
                <a:lnTo>
                  <a:pt x="9155" y="2001"/>
                </a:lnTo>
                <a:lnTo>
                  <a:pt x="9247" y="2001"/>
                </a:lnTo>
                <a:lnTo>
                  <a:pt x="9247" y="1909"/>
                </a:lnTo>
                <a:lnTo>
                  <a:pt x="9521" y="1909"/>
                </a:lnTo>
                <a:lnTo>
                  <a:pt x="9521" y="1839"/>
                </a:lnTo>
                <a:lnTo>
                  <a:pt x="9705" y="1839"/>
                </a:lnTo>
                <a:lnTo>
                  <a:pt x="9705" y="2256"/>
                </a:lnTo>
                <a:lnTo>
                  <a:pt x="9785" y="2256"/>
                </a:lnTo>
                <a:lnTo>
                  <a:pt x="9785" y="2175"/>
                </a:lnTo>
                <a:lnTo>
                  <a:pt x="9854" y="2175"/>
                </a:lnTo>
                <a:lnTo>
                  <a:pt x="9854" y="2070"/>
                </a:lnTo>
                <a:lnTo>
                  <a:pt x="10289" y="2070"/>
                </a:lnTo>
                <a:lnTo>
                  <a:pt x="10289" y="2232"/>
                </a:lnTo>
                <a:lnTo>
                  <a:pt x="10404" y="2232"/>
                </a:lnTo>
                <a:lnTo>
                  <a:pt x="10404" y="2360"/>
                </a:lnTo>
                <a:lnTo>
                  <a:pt x="10518" y="2360"/>
                </a:lnTo>
                <a:lnTo>
                  <a:pt x="10518" y="2313"/>
                </a:lnTo>
                <a:lnTo>
                  <a:pt x="10782" y="2313"/>
                </a:lnTo>
                <a:lnTo>
                  <a:pt x="10782" y="2672"/>
                </a:lnTo>
                <a:lnTo>
                  <a:pt x="0" y="2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2984528" y="1884202"/>
            <a:ext cx="6222944" cy="4021392"/>
          </a:xfrm>
          <a:custGeom>
            <a:avLst/>
            <a:gdLst>
              <a:gd name="T0" fmla="*/ 591 w 680"/>
              <a:gd name="T1" fmla="*/ 158 h 439"/>
              <a:gd name="T2" fmla="*/ 470 w 680"/>
              <a:gd name="T3" fmla="*/ 47 h 439"/>
              <a:gd name="T4" fmla="*/ 429 w 680"/>
              <a:gd name="T5" fmla="*/ 55 h 439"/>
              <a:gd name="T6" fmla="*/ 334 w 680"/>
              <a:gd name="T7" fmla="*/ 0 h 439"/>
              <a:gd name="T8" fmla="*/ 247 w 680"/>
              <a:gd name="T9" fmla="*/ 42 h 439"/>
              <a:gd name="T10" fmla="*/ 196 w 680"/>
              <a:gd name="T11" fmla="*/ 27 h 439"/>
              <a:gd name="T12" fmla="*/ 100 w 680"/>
              <a:gd name="T13" fmla="*/ 115 h 439"/>
              <a:gd name="T14" fmla="*/ 0 w 680"/>
              <a:gd name="T15" fmla="*/ 216 h 439"/>
              <a:gd name="T16" fmla="*/ 70 w 680"/>
              <a:gd name="T17" fmla="*/ 313 h 439"/>
              <a:gd name="T18" fmla="*/ 161 w 680"/>
              <a:gd name="T19" fmla="*/ 384 h 439"/>
              <a:gd name="T20" fmla="*/ 171 w 680"/>
              <a:gd name="T21" fmla="*/ 384 h 439"/>
              <a:gd name="T22" fmla="*/ 255 w 680"/>
              <a:gd name="T23" fmla="*/ 439 h 439"/>
              <a:gd name="T24" fmla="*/ 319 w 680"/>
              <a:gd name="T25" fmla="*/ 413 h 439"/>
              <a:gd name="T26" fmla="*/ 350 w 680"/>
              <a:gd name="T27" fmla="*/ 418 h 439"/>
              <a:gd name="T28" fmla="*/ 408 w 680"/>
              <a:gd name="T29" fmla="*/ 398 h 439"/>
              <a:gd name="T30" fmla="*/ 477 w 680"/>
              <a:gd name="T31" fmla="*/ 422 h 439"/>
              <a:gd name="T32" fmla="*/ 572 w 680"/>
              <a:gd name="T33" fmla="*/ 366 h 439"/>
              <a:gd name="T34" fmla="*/ 575 w 680"/>
              <a:gd name="T35" fmla="*/ 366 h 439"/>
              <a:gd name="T36" fmla="*/ 680 w 680"/>
              <a:gd name="T37" fmla="*/ 261 h 439"/>
              <a:gd name="T38" fmla="*/ 591 w 680"/>
              <a:gd name="T39" fmla="*/ 15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0" h="439">
                <a:moveTo>
                  <a:pt x="591" y="158"/>
                </a:moveTo>
                <a:cubicBezTo>
                  <a:pt x="586" y="96"/>
                  <a:pt x="533" y="47"/>
                  <a:pt x="470" y="47"/>
                </a:cubicBezTo>
                <a:cubicBezTo>
                  <a:pt x="456" y="47"/>
                  <a:pt x="442" y="50"/>
                  <a:pt x="429" y="55"/>
                </a:cubicBezTo>
                <a:cubicBezTo>
                  <a:pt x="410" y="22"/>
                  <a:pt x="374" y="0"/>
                  <a:pt x="334" y="0"/>
                </a:cubicBezTo>
                <a:cubicBezTo>
                  <a:pt x="298" y="0"/>
                  <a:pt x="267" y="16"/>
                  <a:pt x="247" y="42"/>
                </a:cubicBezTo>
                <a:cubicBezTo>
                  <a:pt x="232" y="33"/>
                  <a:pt x="214" y="27"/>
                  <a:pt x="196" y="27"/>
                </a:cubicBezTo>
                <a:cubicBezTo>
                  <a:pt x="145" y="27"/>
                  <a:pt x="104" y="66"/>
                  <a:pt x="100" y="115"/>
                </a:cubicBezTo>
                <a:cubicBezTo>
                  <a:pt x="45" y="115"/>
                  <a:pt x="0" y="161"/>
                  <a:pt x="0" y="216"/>
                </a:cubicBezTo>
                <a:cubicBezTo>
                  <a:pt x="0" y="261"/>
                  <a:pt x="29" y="300"/>
                  <a:pt x="70" y="313"/>
                </a:cubicBezTo>
                <a:cubicBezTo>
                  <a:pt x="80" y="354"/>
                  <a:pt x="117" y="384"/>
                  <a:pt x="161" y="384"/>
                </a:cubicBezTo>
                <a:cubicBezTo>
                  <a:pt x="164" y="384"/>
                  <a:pt x="167" y="384"/>
                  <a:pt x="171" y="384"/>
                </a:cubicBezTo>
                <a:cubicBezTo>
                  <a:pt x="185" y="416"/>
                  <a:pt x="218" y="439"/>
                  <a:pt x="255" y="439"/>
                </a:cubicBezTo>
                <a:cubicBezTo>
                  <a:pt x="280" y="439"/>
                  <a:pt x="303" y="429"/>
                  <a:pt x="319" y="413"/>
                </a:cubicBezTo>
                <a:cubicBezTo>
                  <a:pt x="329" y="416"/>
                  <a:pt x="339" y="418"/>
                  <a:pt x="350" y="418"/>
                </a:cubicBezTo>
                <a:cubicBezTo>
                  <a:pt x="372" y="418"/>
                  <a:pt x="392" y="410"/>
                  <a:pt x="408" y="398"/>
                </a:cubicBezTo>
                <a:cubicBezTo>
                  <a:pt x="427" y="413"/>
                  <a:pt x="451" y="422"/>
                  <a:pt x="477" y="422"/>
                </a:cubicBezTo>
                <a:cubicBezTo>
                  <a:pt x="518" y="422"/>
                  <a:pt x="554" y="399"/>
                  <a:pt x="572" y="366"/>
                </a:cubicBezTo>
                <a:cubicBezTo>
                  <a:pt x="573" y="366"/>
                  <a:pt x="574" y="366"/>
                  <a:pt x="575" y="366"/>
                </a:cubicBezTo>
                <a:cubicBezTo>
                  <a:pt x="633" y="366"/>
                  <a:pt x="680" y="319"/>
                  <a:pt x="680" y="261"/>
                </a:cubicBezTo>
                <a:cubicBezTo>
                  <a:pt x="680" y="209"/>
                  <a:pt x="642" y="166"/>
                  <a:pt x="591" y="158"/>
                </a:cubicBezTo>
                <a:close/>
              </a:path>
            </a:pathLst>
          </a:cu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960">
            <a:extLst>
              <a:ext uri="{FF2B5EF4-FFF2-40B4-BE49-F238E27FC236}">
                <a16:creationId xmlns:a16="http://schemas.microsoft.com/office/drawing/2014/main" id="{2BA5FFE4-B3C0-47AE-B9F0-40B30BC5B8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731963" y="1129092"/>
            <a:ext cx="8728075" cy="5045075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08D15-E050-48D1-B339-E5E2E07EB7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8882"/>
            <a:ext cx="10515600" cy="3877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334D-47BF-4C51-9467-739C33E87C7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46579"/>
            <a:ext cx="4114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1227-F9EB-4B2B-9432-842143BA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72" r:id="rId7"/>
    <p:sldLayoutId id="2147483671" r:id="rId8"/>
    <p:sldLayoutId id="2147483663" r:id="rId9"/>
    <p:sldLayoutId id="2147483666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microsoft.com/office/2007/relationships/hdphoto" Target="../media/hdphoto16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11.wdp"/><Relationship Id="rId32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microsoft.com/office/2007/relationships/hdphoto" Target="../media/hdphoto13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3.png"/><Relationship Id="rId30" Type="http://schemas.microsoft.com/office/2007/relationships/hdphoto" Target="../media/hdphoto14.wdp"/><Relationship Id="rId8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microsoft.com/office/2007/relationships/hdphoto" Target="../media/hdphoto50.wdp"/><Relationship Id="rId7" Type="http://schemas.microsoft.com/office/2007/relationships/hdphoto" Target="../media/hdphoto52.wdp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microsoft.com/office/2007/relationships/hdphoto" Target="../media/hdphoto54.wdp"/><Relationship Id="rId5" Type="http://schemas.microsoft.com/office/2007/relationships/hdphoto" Target="../media/hdphoto51.wdp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microsoft.com/office/2007/relationships/hdphoto" Target="../media/hdphoto5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microsoft.com/office/2007/relationships/hdphoto" Target="../media/hdphoto2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8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microsoft.com/office/2007/relationships/hdphoto" Target="../media/hdphoto16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24" Type="http://schemas.microsoft.com/office/2007/relationships/hdphoto" Target="../media/hdphoto22.wdp"/><Relationship Id="rId32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microsoft.com/office/2007/relationships/hdphoto" Target="../media/hdphoto13.wdp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3.png"/><Relationship Id="rId30" Type="http://schemas.microsoft.com/office/2007/relationships/hdphoto" Target="../media/hdphoto14.wdp"/><Relationship Id="rId8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13" Type="http://schemas.openxmlformats.org/officeDocument/2006/relationships/image" Target="../media/image27.png"/><Relationship Id="rId18" Type="http://schemas.microsoft.com/office/2007/relationships/hdphoto" Target="../media/hdphoto30.wdp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microsoft.com/office/2007/relationships/hdphoto" Target="../media/hdphoto27.wdp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microsoft.com/office/2007/relationships/hdphoto" Target="../media/hdphoto29.wdp"/><Relationship Id="rId20" Type="http://schemas.microsoft.com/office/2007/relationships/hdphoto" Target="../media/hdphoto31.wdp"/><Relationship Id="rId1" Type="http://schemas.openxmlformats.org/officeDocument/2006/relationships/slideLayout" Target="../slideLayouts/slideLayout6.xml"/><Relationship Id="rId6" Type="http://schemas.microsoft.com/office/2007/relationships/hdphoto" Target="../media/hdphoto24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microsoft.com/office/2007/relationships/hdphoto" Target="../media/hdphoto26.wdp"/><Relationship Id="rId19" Type="http://schemas.openxmlformats.org/officeDocument/2006/relationships/image" Target="../media/image30.png"/><Relationship Id="rId4" Type="http://schemas.microsoft.com/office/2007/relationships/hdphoto" Target="../media/hdphoto23.wdp"/><Relationship Id="rId9" Type="http://schemas.openxmlformats.org/officeDocument/2006/relationships/image" Target="../media/image25.png"/><Relationship Id="rId14" Type="http://schemas.microsoft.com/office/2007/relationships/hdphoto" Target="../media/hdphoto28.wdp"/><Relationship Id="rId22" Type="http://schemas.microsoft.com/office/2007/relationships/hdphoto" Target="../media/hdphoto32.wdp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microsoft.com/office/2007/relationships/hdphoto" Target="../media/hdphoto40.wdp"/><Relationship Id="rId26" Type="http://schemas.microsoft.com/office/2007/relationships/hdphoto" Target="../media/hdphoto44.wdp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34" Type="http://schemas.microsoft.com/office/2007/relationships/hdphoto" Target="../media/hdphoto48.wdp"/><Relationship Id="rId7" Type="http://schemas.openxmlformats.org/officeDocument/2006/relationships/image" Target="../media/image34.png"/><Relationship Id="rId12" Type="http://schemas.microsoft.com/office/2007/relationships/hdphoto" Target="../media/hdphoto37.wdp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microsoft.com/office/2007/relationships/hdphoto" Target="../media/hdphoto39.wdp"/><Relationship Id="rId20" Type="http://schemas.microsoft.com/office/2007/relationships/hdphoto" Target="../media/hdphoto41.wdp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4.wdp"/><Relationship Id="rId11" Type="http://schemas.openxmlformats.org/officeDocument/2006/relationships/image" Target="../media/image36.png"/><Relationship Id="rId24" Type="http://schemas.microsoft.com/office/2007/relationships/hdphoto" Target="../media/hdphoto43.wdp"/><Relationship Id="rId32" Type="http://schemas.microsoft.com/office/2007/relationships/hdphoto" Target="../media/hdphoto47.wdp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microsoft.com/office/2007/relationships/hdphoto" Target="../media/hdphoto45.wdp"/><Relationship Id="rId36" Type="http://schemas.microsoft.com/office/2007/relationships/hdphoto" Target="../media/hdphoto49.wdp"/><Relationship Id="rId10" Type="http://schemas.microsoft.com/office/2007/relationships/hdphoto" Target="../media/hdphoto36.wdp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microsoft.com/office/2007/relationships/hdphoto" Target="../media/hdphoto33.wdp"/><Relationship Id="rId9" Type="http://schemas.openxmlformats.org/officeDocument/2006/relationships/image" Target="../media/image35.png"/><Relationship Id="rId14" Type="http://schemas.microsoft.com/office/2007/relationships/hdphoto" Target="../media/hdphoto38.wdp"/><Relationship Id="rId22" Type="http://schemas.microsoft.com/office/2007/relationships/hdphoto" Target="../media/hdphoto42.wdp"/><Relationship Id="rId27" Type="http://schemas.openxmlformats.org/officeDocument/2006/relationships/image" Target="../media/image44.png"/><Relationship Id="rId30" Type="http://schemas.microsoft.com/office/2007/relationships/hdphoto" Target="../media/hdphoto46.wdp"/><Relationship Id="rId35" Type="http://schemas.openxmlformats.org/officeDocument/2006/relationships/image" Target="../media/image48.png"/><Relationship Id="rId8" Type="http://schemas.microsoft.com/office/2007/relationships/hdphoto" Target="../media/hdphoto3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hyperlink" Target="https://micropython.org/" TargetMode="External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docs.espressif.com/" TargetMode="External"/><Relationship Id="rId4" Type="http://schemas.openxmlformats.org/officeDocument/2006/relationships/hyperlink" Target="https://thonny.org/" TargetMode="External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40F7D11-E2AC-426E-AB20-F5E9F99D15C8}"/>
              </a:ext>
            </a:extLst>
          </p:cNvPr>
          <p:cNvGrpSpPr/>
          <p:nvPr/>
        </p:nvGrpSpPr>
        <p:grpSpPr>
          <a:xfrm>
            <a:off x="143977" y="521124"/>
            <a:ext cx="11772985" cy="6085856"/>
            <a:chOff x="2276475" y="-4799012"/>
            <a:chExt cx="7124701" cy="3683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2" name="Freeform 328">
              <a:extLst>
                <a:ext uri="{FF2B5EF4-FFF2-40B4-BE49-F238E27FC236}">
                  <a16:creationId xmlns:a16="http://schemas.microsoft.com/office/drawing/2014/main" id="{23DCECA9-B312-4CE9-86E9-12EA81315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1513" y="-3502024"/>
              <a:ext cx="550863" cy="839788"/>
            </a:xfrm>
            <a:custGeom>
              <a:avLst/>
              <a:gdLst>
                <a:gd name="T0" fmla="*/ 2 w 147"/>
                <a:gd name="T1" fmla="*/ 223 h 223"/>
                <a:gd name="T2" fmla="*/ 1 w 147"/>
                <a:gd name="T3" fmla="*/ 222 h 223"/>
                <a:gd name="T4" fmla="*/ 0 w 147"/>
                <a:gd name="T5" fmla="*/ 221 h 223"/>
                <a:gd name="T6" fmla="*/ 111 w 147"/>
                <a:gd name="T7" fmla="*/ 1 h 223"/>
                <a:gd name="T8" fmla="*/ 112 w 147"/>
                <a:gd name="T9" fmla="*/ 0 h 223"/>
                <a:gd name="T10" fmla="*/ 113 w 147"/>
                <a:gd name="T11" fmla="*/ 1 h 223"/>
                <a:gd name="T12" fmla="*/ 147 w 147"/>
                <a:gd name="T13" fmla="*/ 199 h 223"/>
                <a:gd name="T14" fmla="*/ 147 w 147"/>
                <a:gd name="T15" fmla="*/ 200 h 223"/>
                <a:gd name="T16" fmla="*/ 146 w 147"/>
                <a:gd name="T17" fmla="*/ 201 h 223"/>
                <a:gd name="T18" fmla="*/ 2 w 147"/>
                <a:gd name="T19" fmla="*/ 223 h 223"/>
                <a:gd name="T20" fmla="*/ 2 w 147"/>
                <a:gd name="T21" fmla="*/ 223 h 223"/>
                <a:gd name="T22" fmla="*/ 111 w 147"/>
                <a:gd name="T23" fmla="*/ 6 h 223"/>
                <a:gd name="T24" fmla="*/ 4 w 147"/>
                <a:gd name="T25" fmla="*/ 219 h 223"/>
                <a:gd name="T26" fmla="*/ 144 w 147"/>
                <a:gd name="T27" fmla="*/ 198 h 223"/>
                <a:gd name="T28" fmla="*/ 111 w 147"/>
                <a:gd name="T29" fmla="*/ 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3">
                  <a:moveTo>
                    <a:pt x="2" y="223"/>
                  </a:moveTo>
                  <a:cubicBezTo>
                    <a:pt x="1" y="223"/>
                    <a:pt x="1" y="222"/>
                    <a:pt x="1" y="222"/>
                  </a:cubicBezTo>
                  <a:cubicBezTo>
                    <a:pt x="0" y="222"/>
                    <a:pt x="0" y="221"/>
                    <a:pt x="0" y="22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2" y="0"/>
                    <a:pt x="112" y="0"/>
                  </a:cubicBezTo>
                  <a:cubicBezTo>
                    <a:pt x="113" y="0"/>
                    <a:pt x="113" y="1"/>
                    <a:pt x="113" y="1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00"/>
                    <a:pt x="147" y="200"/>
                    <a:pt x="147" y="200"/>
                  </a:cubicBezTo>
                  <a:cubicBezTo>
                    <a:pt x="147" y="201"/>
                    <a:pt x="146" y="201"/>
                    <a:pt x="146" y="201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2" y="223"/>
                    <a:pt x="2" y="223"/>
                  </a:cubicBezTo>
                  <a:moveTo>
                    <a:pt x="111" y="6"/>
                  </a:moveTo>
                  <a:cubicBezTo>
                    <a:pt x="4" y="219"/>
                    <a:pt x="4" y="219"/>
                    <a:pt x="4" y="219"/>
                  </a:cubicBezTo>
                  <a:cubicBezTo>
                    <a:pt x="144" y="198"/>
                    <a:pt x="144" y="198"/>
                    <a:pt x="144" y="198"/>
                  </a:cubicBezTo>
                  <a:cubicBezTo>
                    <a:pt x="111" y="6"/>
                    <a:pt x="111" y="6"/>
                    <a:pt x="1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3" name="Freeform 329">
              <a:extLst>
                <a:ext uri="{FF2B5EF4-FFF2-40B4-BE49-F238E27FC236}">
                  <a16:creationId xmlns:a16="http://schemas.microsoft.com/office/drawing/2014/main" id="{666B33AA-88B3-4DDF-A997-0AE48D36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1513" y="-4152899"/>
              <a:ext cx="993775" cy="661988"/>
            </a:xfrm>
            <a:custGeom>
              <a:avLst/>
              <a:gdLst>
                <a:gd name="T0" fmla="*/ 112 w 265"/>
                <a:gd name="T1" fmla="*/ 176 h 176"/>
                <a:gd name="T2" fmla="*/ 111 w 265"/>
                <a:gd name="T3" fmla="*/ 175 h 176"/>
                <a:gd name="T4" fmla="*/ 0 w 265"/>
                <a:gd name="T5" fmla="*/ 48 h 176"/>
                <a:gd name="T6" fmla="*/ 0 w 265"/>
                <a:gd name="T7" fmla="*/ 46 h 176"/>
                <a:gd name="T8" fmla="*/ 1 w 265"/>
                <a:gd name="T9" fmla="*/ 45 h 176"/>
                <a:gd name="T10" fmla="*/ 263 w 265"/>
                <a:gd name="T11" fmla="*/ 1 h 176"/>
                <a:gd name="T12" fmla="*/ 264 w 265"/>
                <a:gd name="T13" fmla="*/ 1 h 176"/>
                <a:gd name="T14" fmla="*/ 264 w 265"/>
                <a:gd name="T15" fmla="*/ 3 h 176"/>
                <a:gd name="T16" fmla="*/ 113 w 265"/>
                <a:gd name="T17" fmla="*/ 175 h 176"/>
                <a:gd name="T18" fmla="*/ 112 w 265"/>
                <a:gd name="T19" fmla="*/ 176 h 176"/>
                <a:gd name="T20" fmla="*/ 4 w 265"/>
                <a:gd name="T21" fmla="*/ 48 h 176"/>
                <a:gd name="T22" fmla="*/ 112 w 265"/>
                <a:gd name="T23" fmla="*/ 172 h 176"/>
                <a:gd name="T24" fmla="*/ 259 w 265"/>
                <a:gd name="T25" fmla="*/ 4 h 176"/>
                <a:gd name="T26" fmla="*/ 4 w 265"/>
                <a:gd name="T2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6">
                  <a:moveTo>
                    <a:pt x="112" y="176"/>
                  </a:moveTo>
                  <a:cubicBezTo>
                    <a:pt x="112" y="176"/>
                    <a:pt x="111" y="176"/>
                    <a:pt x="111" y="1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1" y="45"/>
                    <a:pt x="1" y="45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3" y="0"/>
                    <a:pt x="264" y="1"/>
                    <a:pt x="264" y="1"/>
                  </a:cubicBezTo>
                  <a:cubicBezTo>
                    <a:pt x="265" y="2"/>
                    <a:pt x="265" y="2"/>
                    <a:pt x="264" y="3"/>
                  </a:cubicBezTo>
                  <a:cubicBezTo>
                    <a:pt x="113" y="175"/>
                    <a:pt x="113" y="175"/>
                    <a:pt x="113" y="175"/>
                  </a:cubicBezTo>
                  <a:cubicBezTo>
                    <a:pt x="113" y="176"/>
                    <a:pt x="112" y="176"/>
                    <a:pt x="112" y="176"/>
                  </a:cubicBezTo>
                  <a:moveTo>
                    <a:pt x="4" y="48"/>
                  </a:moveTo>
                  <a:cubicBezTo>
                    <a:pt x="112" y="172"/>
                    <a:pt x="112" y="172"/>
                    <a:pt x="112" y="17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4" y="48"/>
                    <a:pt x="4" y="48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4" name="Freeform 330">
              <a:extLst>
                <a:ext uri="{FF2B5EF4-FFF2-40B4-BE49-F238E27FC236}">
                  <a16:creationId xmlns:a16="http://schemas.microsoft.com/office/drawing/2014/main" id="{30D92529-A8E3-41C0-BE3A-81106EEEC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438" y="-3502024"/>
              <a:ext cx="530225" cy="757238"/>
            </a:xfrm>
            <a:custGeom>
              <a:avLst/>
              <a:gdLst>
                <a:gd name="T0" fmla="*/ 35 w 141"/>
                <a:gd name="T1" fmla="*/ 201 h 201"/>
                <a:gd name="T2" fmla="*/ 34 w 141"/>
                <a:gd name="T3" fmla="*/ 201 h 201"/>
                <a:gd name="T4" fmla="*/ 33 w 141"/>
                <a:gd name="T5" fmla="*/ 200 h 201"/>
                <a:gd name="T6" fmla="*/ 0 w 141"/>
                <a:gd name="T7" fmla="*/ 2 h 201"/>
                <a:gd name="T8" fmla="*/ 0 w 141"/>
                <a:gd name="T9" fmla="*/ 0 h 201"/>
                <a:gd name="T10" fmla="*/ 1 w 141"/>
                <a:gd name="T11" fmla="*/ 0 h 201"/>
                <a:gd name="T12" fmla="*/ 140 w 141"/>
                <a:gd name="T13" fmla="*/ 16 h 201"/>
                <a:gd name="T14" fmla="*/ 141 w 141"/>
                <a:gd name="T15" fmla="*/ 17 h 201"/>
                <a:gd name="T16" fmla="*/ 141 w 141"/>
                <a:gd name="T17" fmla="*/ 18 h 201"/>
                <a:gd name="T18" fmla="*/ 36 w 141"/>
                <a:gd name="T19" fmla="*/ 200 h 201"/>
                <a:gd name="T20" fmla="*/ 35 w 141"/>
                <a:gd name="T21" fmla="*/ 201 h 201"/>
                <a:gd name="T22" fmla="*/ 3 w 141"/>
                <a:gd name="T23" fmla="*/ 3 h 201"/>
                <a:gd name="T24" fmla="*/ 35 w 141"/>
                <a:gd name="T25" fmla="*/ 195 h 201"/>
                <a:gd name="T26" fmla="*/ 137 w 141"/>
                <a:gd name="T27" fmla="*/ 19 h 201"/>
                <a:gd name="T28" fmla="*/ 3 w 141"/>
                <a:gd name="T2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01">
                  <a:moveTo>
                    <a:pt x="35" y="201"/>
                  </a:move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3" y="200"/>
                    <a:pt x="33" y="2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6"/>
                    <a:pt x="141" y="17"/>
                    <a:pt x="141" y="17"/>
                  </a:cubicBezTo>
                  <a:cubicBezTo>
                    <a:pt x="141" y="17"/>
                    <a:pt x="141" y="18"/>
                    <a:pt x="141" y="18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6" y="201"/>
                    <a:pt x="35" y="201"/>
                    <a:pt x="35" y="201"/>
                  </a:cubicBezTo>
                  <a:close/>
                  <a:moveTo>
                    <a:pt x="3" y="3"/>
                  </a:moveTo>
                  <a:cubicBezTo>
                    <a:pt x="35" y="195"/>
                    <a:pt x="35" y="195"/>
                    <a:pt x="35" y="195"/>
                  </a:cubicBezTo>
                  <a:cubicBezTo>
                    <a:pt x="137" y="19"/>
                    <a:pt x="137" y="19"/>
                    <a:pt x="137" y="19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6" name="Freeform 331">
              <a:extLst>
                <a:ext uri="{FF2B5EF4-FFF2-40B4-BE49-F238E27FC236}">
                  <a16:creationId xmlns:a16="http://schemas.microsoft.com/office/drawing/2014/main" id="{F8A1677A-8720-43EF-8837-3898871E8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8775" y="-3983037"/>
              <a:ext cx="739775" cy="552450"/>
            </a:xfrm>
            <a:custGeom>
              <a:avLst/>
              <a:gdLst>
                <a:gd name="T0" fmla="*/ 1 w 197"/>
                <a:gd name="T1" fmla="*/ 147 h 147"/>
                <a:gd name="T2" fmla="*/ 0 w 197"/>
                <a:gd name="T3" fmla="*/ 146 h 147"/>
                <a:gd name="T4" fmla="*/ 0 w 197"/>
                <a:gd name="T5" fmla="*/ 145 h 147"/>
                <a:gd name="T6" fmla="*/ 83 w 197"/>
                <a:gd name="T7" fmla="*/ 1 h 147"/>
                <a:gd name="T8" fmla="*/ 84 w 197"/>
                <a:gd name="T9" fmla="*/ 0 h 147"/>
                <a:gd name="T10" fmla="*/ 86 w 197"/>
                <a:gd name="T11" fmla="*/ 1 h 147"/>
                <a:gd name="T12" fmla="*/ 196 w 197"/>
                <a:gd name="T13" fmla="*/ 128 h 147"/>
                <a:gd name="T14" fmla="*/ 196 w 197"/>
                <a:gd name="T15" fmla="*/ 130 h 147"/>
                <a:gd name="T16" fmla="*/ 195 w 197"/>
                <a:gd name="T17" fmla="*/ 131 h 147"/>
                <a:gd name="T18" fmla="*/ 1 w 197"/>
                <a:gd name="T19" fmla="*/ 147 h 147"/>
                <a:gd name="T20" fmla="*/ 1 w 197"/>
                <a:gd name="T21" fmla="*/ 147 h 147"/>
                <a:gd name="T22" fmla="*/ 85 w 197"/>
                <a:gd name="T23" fmla="*/ 4 h 147"/>
                <a:gd name="T24" fmla="*/ 4 w 197"/>
                <a:gd name="T25" fmla="*/ 144 h 147"/>
                <a:gd name="T26" fmla="*/ 192 w 197"/>
                <a:gd name="T27" fmla="*/ 128 h 147"/>
                <a:gd name="T28" fmla="*/ 85 w 197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47">
                  <a:moveTo>
                    <a:pt x="1" y="147"/>
                  </a:move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1"/>
                    <a:pt x="84" y="0"/>
                    <a:pt x="84" y="0"/>
                  </a:cubicBezTo>
                  <a:cubicBezTo>
                    <a:pt x="85" y="0"/>
                    <a:pt x="85" y="0"/>
                    <a:pt x="86" y="1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9"/>
                    <a:pt x="197" y="129"/>
                    <a:pt x="196" y="130"/>
                  </a:cubicBezTo>
                  <a:cubicBezTo>
                    <a:pt x="196" y="130"/>
                    <a:pt x="196" y="131"/>
                    <a:pt x="195" y="13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moveTo>
                    <a:pt x="85" y="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8" name="Freeform 332">
              <a:extLst>
                <a:ext uri="{FF2B5EF4-FFF2-40B4-BE49-F238E27FC236}">
                  <a16:creationId xmlns:a16="http://schemas.microsoft.com/office/drawing/2014/main" id="{1F0E80AD-6C2C-4A2A-B400-E5741763B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7438" y="-4152899"/>
              <a:ext cx="577850" cy="722313"/>
            </a:xfrm>
            <a:custGeom>
              <a:avLst/>
              <a:gdLst>
                <a:gd name="T0" fmla="*/ 140 w 154"/>
                <a:gd name="T1" fmla="*/ 192 h 192"/>
                <a:gd name="T2" fmla="*/ 140 w 154"/>
                <a:gd name="T3" fmla="*/ 192 h 192"/>
                <a:gd name="T4" fmla="*/ 1 w 154"/>
                <a:gd name="T5" fmla="*/ 176 h 192"/>
                <a:gd name="T6" fmla="*/ 0 w 154"/>
                <a:gd name="T7" fmla="*/ 175 h 192"/>
                <a:gd name="T8" fmla="*/ 0 w 154"/>
                <a:gd name="T9" fmla="*/ 173 h 192"/>
                <a:gd name="T10" fmla="*/ 151 w 154"/>
                <a:gd name="T11" fmla="*/ 1 h 192"/>
                <a:gd name="T12" fmla="*/ 153 w 154"/>
                <a:gd name="T13" fmla="*/ 1 h 192"/>
                <a:gd name="T14" fmla="*/ 154 w 154"/>
                <a:gd name="T15" fmla="*/ 2 h 192"/>
                <a:gd name="T16" fmla="*/ 141 w 154"/>
                <a:gd name="T17" fmla="*/ 191 h 192"/>
                <a:gd name="T18" fmla="*/ 141 w 154"/>
                <a:gd name="T19" fmla="*/ 192 h 192"/>
                <a:gd name="T20" fmla="*/ 140 w 154"/>
                <a:gd name="T21" fmla="*/ 192 h 192"/>
                <a:gd name="T22" fmla="*/ 4 w 154"/>
                <a:gd name="T23" fmla="*/ 173 h 192"/>
                <a:gd name="T24" fmla="*/ 138 w 154"/>
                <a:gd name="T25" fmla="*/ 189 h 192"/>
                <a:gd name="T26" fmla="*/ 150 w 154"/>
                <a:gd name="T27" fmla="*/ 6 h 192"/>
                <a:gd name="T28" fmla="*/ 4 w 154"/>
                <a:gd name="T29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92">
                  <a:moveTo>
                    <a:pt x="140" y="192"/>
                  </a:moveTo>
                  <a:cubicBezTo>
                    <a:pt x="140" y="192"/>
                    <a:pt x="140" y="192"/>
                    <a:pt x="140" y="192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0" y="174"/>
                    <a:pt x="0" y="174"/>
                    <a:pt x="0" y="173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1"/>
                    <a:pt x="152" y="0"/>
                    <a:pt x="153" y="1"/>
                  </a:cubicBezTo>
                  <a:cubicBezTo>
                    <a:pt x="153" y="1"/>
                    <a:pt x="154" y="1"/>
                    <a:pt x="154" y="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1"/>
                    <a:pt x="141" y="191"/>
                    <a:pt x="141" y="192"/>
                  </a:cubicBezTo>
                  <a:cubicBezTo>
                    <a:pt x="140" y="192"/>
                    <a:pt x="140" y="192"/>
                    <a:pt x="140" y="192"/>
                  </a:cubicBezTo>
                  <a:moveTo>
                    <a:pt x="4" y="173"/>
                  </a:moveTo>
                  <a:cubicBezTo>
                    <a:pt x="138" y="189"/>
                    <a:pt x="138" y="189"/>
                    <a:pt x="138" y="189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4" y="173"/>
                    <a:pt x="4" y="173"/>
                    <a:pt x="4" y="1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9" name="Freeform 333">
              <a:extLst>
                <a:ext uri="{FF2B5EF4-FFF2-40B4-BE49-F238E27FC236}">
                  <a16:creationId xmlns:a16="http://schemas.microsoft.com/office/drawing/2014/main" id="{6D34A575-93D4-49FC-B7CA-475953091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8775" y="-3502024"/>
              <a:ext cx="739775" cy="839788"/>
            </a:xfrm>
            <a:custGeom>
              <a:avLst/>
              <a:gdLst>
                <a:gd name="T0" fmla="*/ 85 w 197"/>
                <a:gd name="T1" fmla="*/ 223 h 223"/>
                <a:gd name="T2" fmla="*/ 85 w 197"/>
                <a:gd name="T3" fmla="*/ 223 h 223"/>
                <a:gd name="T4" fmla="*/ 83 w 197"/>
                <a:gd name="T5" fmla="*/ 222 h 223"/>
                <a:gd name="T6" fmla="*/ 0 w 197"/>
                <a:gd name="T7" fmla="*/ 18 h 223"/>
                <a:gd name="T8" fmla="*/ 0 w 197"/>
                <a:gd name="T9" fmla="*/ 17 h 223"/>
                <a:gd name="T10" fmla="*/ 1 w 197"/>
                <a:gd name="T11" fmla="*/ 16 h 223"/>
                <a:gd name="T12" fmla="*/ 195 w 197"/>
                <a:gd name="T13" fmla="*/ 0 h 223"/>
                <a:gd name="T14" fmla="*/ 196 w 197"/>
                <a:gd name="T15" fmla="*/ 1 h 223"/>
                <a:gd name="T16" fmla="*/ 196 w 197"/>
                <a:gd name="T17" fmla="*/ 2 h 223"/>
                <a:gd name="T18" fmla="*/ 86 w 197"/>
                <a:gd name="T19" fmla="*/ 222 h 223"/>
                <a:gd name="T20" fmla="*/ 85 w 197"/>
                <a:gd name="T21" fmla="*/ 223 h 223"/>
                <a:gd name="T22" fmla="*/ 3 w 197"/>
                <a:gd name="T23" fmla="*/ 19 h 223"/>
                <a:gd name="T24" fmla="*/ 85 w 197"/>
                <a:gd name="T25" fmla="*/ 218 h 223"/>
                <a:gd name="T26" fmla="*/ 193 w 197"/>
                <a:gd name="T27" fmla="*/ 3 h 223"/>
                <a:gd name="T28" fmla="*/ 3 w 197"/>
                <a:gd name="T29" fmla="*/ 1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23">
                  <a:moveTo>
                    <a:pt x="85" y="223"/>
                  </a:moveTo>
                  <a:cubicBezTo>
                    <a:pt x="85" y="223"/>
                    <a:pt x="85" y="223"/>
                    <a:pt x="85" y="223"/>
                  </a:cubicBezTo>
                  <a:cubicBezTo>
                    <a:pt x="84" y="223"/>
                    <a:pt x="84" y="222"/>
                    <a:pt x="83" y="2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0"/>
                    <a:pt x="196" y="0"/>
                    <a:pt x="196" y="1"/>
                  </a:cubicBezTo>
                  <a:cubicBezTo>
                    <a:pt x="197" y="1"/>
                    <a:pt x="197" y="2"/>
                    <a:pt x="196" y="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86" y="222"/>
                    <a:pt x="85" y="223"/>
                    <a:pt x="85" y="223"/>
                  </a:cubicBezTo>
                  <a:moveTo>
                    <a:pt x="3" y="19"/>
                  </a:moveTo>
                  <a:cubicBezTo>
                    <a:pt x="85" y="218"/>
                    <a:pt x="85" y="218"/>
                    <a:pt x="85" y="218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3" y="19"/>
                    <a:pt x="3" y="19"/>
                    <a:pt x="3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0" name="Freeform 334">
              <a:extLst>
                <a:ext uri="{FF2B5EF4-FFF2-40B4-BE49-F238E27FC236}">
                  <a16:creationId xmlns:a16="http://schemas.microsoft.com/office/drawing/2014/main" id="{B3C641EE-E9CB-4DD5-B35C-77D38F883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5" y="-3128962"/>
              <a:ext cx="635000" cy="782638"/>
            </a:xfrm>
            <a:custGeom>
              <a:avLst/>
              <a:gdLst>
                <a:gd name="T0" fmla="*/ 168 w 169"/>
                <a:gd name="T1" fmla="*/ 208 h 208"/>
                <a:gd name="T2" fmla="*/ 1 w 169"/>
                <a:gd name="T3" fmla="*/ 208 h 208"/>
                <a:gd name="T4" fmla="*/ 0 w 169"/>
                <a:gd name="T5" fmla="*/ 207 h 208"/>
                <a:gd name="T6" fmla="*/ 0 w 169"/>
                <a:gd name="T7" fmla="*/ 206 h 208"/>
                <a:gd name="T8" fmla="*/ 134 w 169"/>
                <a:gd name="T9" fmla="*/ 1 h 208"/>
                <a:gd name="T10" fmla="*/ 135 w 169"/>
                <a:gd name="T11" fmla="*/ 0 h 208"/>
                <a:gd name="T12" fmla="*/ 136 w 169"/>
                <a:gd name="T13" fmla="*/ 1 h 208"/>
                <a:gd name="T14" fmla="*/ 169 w 169"/>
                <a:gd name="T15" fmla="*/ 206 h 208"/>
                <a:gd name="T16" fmla="*/ 169 w 169"/>
                <a:gd name="T17" fmla="*/ 207 h 208"/>
                <a:gd name="T18" fmla="*/ 168 w 169"/>
                <a:gd name="T19" fmla="*/ 208 h 208"/>
                <a:gd name="T20" fmla="*/ 4 w 169"/>
                <a:gd name="T21" fmla="*/ 205 h 208"/>
                <a:gd name="T22" fmla="*/ 166 w 169"/>
                <a:gd name="T23" fmla="*/ 205 h 208"/>
                <a:gd name="T24" fmla="*/ 134 w 169"/>
                <a:gd name="T25" fmla="*/ 5 h 208"/>
                <a:gd name="T26" fmla="*/ 4 w 169"/>
                <a:gd name="T2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08">
                  <a:moveTo>
                    <a:pt x="168" y="208"/>
                  </a:move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0" y="208"/>
                    <a:pt x="0" y="207"/>
                  </a:cubicBezTo>
                  <a:cubicBezTo>
                    <a:pt x="0" y="207"/>
                    <a:pt x="0" y="206"/>
                    <a:pt x="0" y="206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5" y="0"/>
                    <a:pt x="135" y="0"/>
                  </a:cubicBezTo>
                  <a:cubicBezTo>
                    <a:pt x="136" y="0"/>
                    <a:pt x="136" y="1"/>
                    <a:pt x="136" y="1"/>
                  </a:cubicBezTo>
                  <a:cubicBezTo>
                    <a:pt x="169" y="206"/>
                    <a:pt x="169" y="206"/>
                    <a:pt x="169" y="206"/>
                  </a:cubicBezTo>
                  <a:cubicBezTo>
                    <a:pt x="169" y="207"/>
                    <a:pt x="169" y="207"/>
                    <a:pt x="169" y="207"/>
                  </a:cubicBezTo>
                  <a:cubicBezTo>
                    <a:pt x="168" y="208"/>
                    <a:pt x="168" y="208"/>
                    <a:pt x="168" y="208"/>
                  </a:cubicBezTo>
                  <a:moveTo>
                    <a:pt x="4" y="205"/>
                  </a:moveTo>
                  <a:cubicBezTo>
                    <a:pt x="166" y="205"/>
                    <a:pt x="166" y="205"/>
                    <a:pt x="166" y="20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4" y="205"/>
                    <a:pt x="4" y="205"/>
                    <a:pt x="4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1" name="Freeform 335">
              <a:extLst>
                <a:ext uri="{FF2B5EF4-FFF2-40B4-BE49-F238E27FC236}">
                  <a16:creationId xmlns:a16="http://schemas.microsoft.com/office/drawing/2014/main" id="{0DB01B28-CB13-4CF3-80DB-EFC6E9A85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725" y="-3441699"/>
              <a:ext cx="635000" cy="323850"/>
            </a:xfrm>
            <a:custGeom>
              <a:avLst/>
              <a:gdLst>
                <a:gd name="T0" fmla="*/ 135 w 169"/>
                <a:gd name="T1" fmla="*/ 86 h 86"/>
                <a:gd name="T2" fmla="*/ 134 w 169"/>
                <a:gd name="T3" fmla="*/ 86 h 86"/>
                <a:gd name="T4" fmla="*/ 1 w 169"/>
                <a:gd name="T5" fmla="*/ 3 h 86"/>
                <a:gd name="T6" fmla="*/ 0 w 169"/>
                <a:gd name="T7" fmla="*/ 1 h 86"/>
                <a:gd name="T8" fmla="*/ 1 w 169"/>
                <a:gd name="T9" fmla="*/ 0 h 86"/>
                <a:gd name="T10" fmla="*/ 168 w 169"/>
                <a:gd name="T11" fmla="*/ 0 h 86"/>
                <a:gd name="T12" fmla="*/ 169 w 169"/>
                <a:gd name="T13" fmla="*/ 1 h 86"/>
                <a:gd name="T14" fmla="*/ 169 w 169"/>
                <a:gd name="T15" fmla="*/ 2 h 86"/>
                <a:gd name="T16" fmla="*/ 136 w 169"/>
                <a:gd name="T17" fmla="*/ 85 h 86"/>
                <a:gd name="T18" fmla="*/ 136 w 169"/>
                <a:gd name="T19" fmla="*/ 86 h 86"/>
                <a:gd name="T20" fmla="*/ 135 w 169"/>
                <a:gd name="T21" fmla="*/ 86 h 86"/>
                <a:gd name="T22" fmla="*/ 6 w 169"/>
                <a:gd name="T23" fmla="*/ 3 h 86"/>
                <a:gd name="T24" fmla="*/ 134 w 169"/>
                <a:gd name="T25" fmla="*/ 82 h 86"/>
                <a:gd name="T26" fmla="*/ 165 w 169"/>
                <a:gd name="T27" fmla="*/ 3 h 86"/>
                <a:gd name="T28" fmla="*/ 6 w 169"/>
                <a:gd name="T2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86">
                  <a:moveTo>
                    <a:pt x="135" y="86"/>
                  </a:moveTo>
                  <a:cubicBezTo>
                    <a:pt x="134" y="86"/>
                    <a:pt x="134" y="86"/>
                    <a:pt x="134" y="8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1"/>
                  </a:cubicBezTo>
                  <a:cubicBezTo>
                    <a:pt x="169" y="1"/>
                    <a:pt x="169" y="2"/>
                    <a:pt x="169" y="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36" y="85"/>
                    <a:pt x="136" y="86"/>
                    <a:pt x="136" y="86"/>
                  </a:cubicBezTo>
                  <a:lnTo>
                    <a:pt x="135" y="86"/>
                  </a:lnTo>
                  <a:close/>
                  <a:moveTo>
                    <a:pt x="6" y="3"/>
                  </a:moveTo>
                  <a:cubicBezTo>
                    <a:pt x="134" y="82"/>
                    <a:pt x="134" y="82"/>
                    <a:pt x="134" y="82"/>
                  </a:cubicBezTo>
                  <a:cubicBezTo>
                    <a:pt x="165" y="3"/>
                    <a:pt x="165" y="3"/>
                    <a:pt x="165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2" name="Freeform 336">
              <a:extLst>
                <a:ext uri="{FF2B5EF4-FFF2-40B4-BE49-F238E27FC236}">
                  <a16:creationId xmlns:a16="http://schemas.microsoft.com/office/drawing/2014/main" id="{31E86A65-6500-4F94-927D-BE034791A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63" y="-3128962"/>
              <a:ext cx="442913" cy="782638"/>
            </a:xfrm>
            <a:custGeom>
              <a:avLst/>
              <a:gdLst>
                <a:gd name="T0" fmla="*/ 34 w 118"/>
                <a:gd name="T1" fmla="*/ 208 h 208"/>
                <a:gd name="T2" fmla="*/ 33 w 118"/>
                <a:gd name="T3" fmla="*/ 208 h 208"/>
                <a:gd name="T4" fmla="*/ 32 w 118"/>
                <a:gd name="T5" fmla="*/ 207 h 208"/>
                <a:gd name="T6" fmla="*/ 0 w 118"/>
                <a:gd name="T7" fmla="*/ 2 h 208"/>
                <a:gd name="T8" fmla="*/ 0 w 118"/>
                <a:gd name="T9" fmla="*/ 0 h 208"/>
                <a:gd name="T10" fmla="*/ 2 w 118"/>
                <a:gd name="T11" fmla="*/ 0 h 208"/>
                <a:gd name="T12" fmla="*/ 117 w 118"/>
                <a:gd name="T13" fmla="*/ 61 h 208"/>
                <a:gd name="T14" fmla="*/ 118 w 118"/>
                <a:gd name="T15" fmla="*/ 62 h 208"/>
                <a:gd name="T16" fmla="*/ 118 w 118"/>
                <a:gd name="T17" fmla="*/ 63 h 208"/>
                <a:gd name="T18" fmla="*/ 35 w 118"/>
                <a:gd name="T19" fmla="*/ 207 h 208"/>
                <a:gd name="T20" fmla="*/ 34 w 118"/>
                <a:gd name="T21" fmla="*/ 208 h 208"/>
                <a:gd name="T22" fmla="*/ 3 w 118"/>
                <a:gd name="T23" fmla="*/ 4 h 208"/>
                <a:gd name="T24" fmla="*/ 34 w 118"/>
                <a:gd name="T25" fmla="*/ 202 h 208"/>
                <a:gd name="T26" fmla="*/ 115 w 118"/>
                <a:gd name="T27" fmla="*/ 63 h 208"/>
                <a:gd name="T28" fmla="*/ 3 w 118"/>
                <a:gd name="T29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208">
                  <a:moveTo>
                    <a:pt x="34" y="208"/>
                  </a:move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2" y="207"/>
                    <a:pt x="32" y="2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1"/>
                    <a:pt x="118" y="62"/>
                    <a:pt x="118" y="62"/>
                  </a:cubicBezTo>
                  <a:cubicBezTo>
                    <a:pt x="118" y="62"/>
                    <a:pt x="118" y="63"/>
                    <a:pt x="118" y="63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8"/>
                    <a:pt x="34" y="208"/>
                    <a:pt x="34" y="208"/>
                  </a:cubicBezTo>
                  <a:moveTo>
                    <a:pt x="3" y="4"/>
                  </a:moveTo>
                  <a:cubicBezTo>
                    <a:pt x="34" y="202"/>
                    <a:pt x="34" y="202"/>
                    <a:pt x="34" y="20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3" name="Freeform 337">
              <a:extLst>
                <a:ext uri="{FF2B5EF4-FFF2-40B4-BE49-F238E27FC236}">
                  <a16:creationId xmlns:a16="http://schemas.microsoft.com/office/drawing/2014/main" id="{3D017E3A-4EED-44AB-A866-0C4F88EE1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025" y="-3441699"/>
              <a:ext cx="908050" cy="696913"/>
            </a:xfrm>
            <a:custGeom>
              <a:avLst/>
              <a:gdLst>
                <a:gd name="T0" fmla="*/ 1 w 242"/>
                <a:gd name="T1" fmla="*/ 185 h 185"/>
                <a:gd name="T2" fmla="*/ 0 w 242"/>
                <a:gd name="T3" fmla="*/ 184 h 185"/>
                <a:gd name="T4" fmla="*/ 0 w 242"/>
                <a:gd name="T5" fmla="*/ 183 h 185"/>
                <a:gd name="T6" fmla="*/ 105 w 242"/>
                <a:gd name="T7" fmla="*/ 1 h 185"/>
                <a:gd name="T8" fmla="*/ 106 w 242"/>
                <a:gd name="T9" fmla="*/ 0 h 185"/>
                <a:gd name="T10" fmla="*/ 107 w 242"/>
                <a:gd name="T11" fmla="*/ 0 h 185"/>
                <a:gd name="T12" fmla="*/ 241 w 242"/>
                <a:gd name="T13" fmla="*/ 83 h 185"/>
                <a:gd name="T14" fmla="*/ 241 w 242"/>
                <a:gd name="T15" fmla="*/ 85 h 185"/>
                <a:gd name="T16" fmla="*/ 241 w 242"/>
                <a:gd name="T17" fmla="*/ 86 h 185"/>
                <a:gd name="T18" fmla="*/ 2 w 242"/>
                <a:gd name="T19" fmla="*/ 185 h 185"/>
                <a:gd name="T20" fmla="*/ 1 w 242"/>
                <a:gd name="T21" fmla="*/ 185 h 185"/>
                <a:gd name="T22" fmla="*/ 107 w 242"/>
                <a:gd name="T23" fmla="*/ 4 h 185"/>
                <a:gd name="T24" fmla="*/ 4 w 242"/>
                <a:gd name="T25" fmla="*/ 181 h 185"/>
                <a:gd name="T26" fmla="*/ 237 w 242"/>
                <a:gd name="T27" fmla="*/ 84 h 185"/>
                <a:gd name="T28" fmla="*/ 107 w 242"/>
                <a:gd name="T29" fmla="*/ 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85">
                  <a:moveTo>
                    <a:pt x="1" y="185"/>
                  </a:moveTo>
                  <a:cubicBezTo>
                    <a:pt x="1" y="185"/>
                    <a:pt x="0" y="185"/>
                    <a:pt x="0" y="184"/>
                  </a:cubicBezTo>
                  <a:cubicBezTo>
                    <a:pt x="0" y="184"/>
                    <a:pt x="0" y="183"/>
                    <a:pt x="0" y="183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1"/>
                    <a:pt x="106" y="0"/>
                    <a:pt x="106" y="0"/>
                  </a:cubicBezTo>
                  <a:cubicBezTo>
                    <a:pt x="106" y="0"/>
                    <a:pt x="107" y="0"/>
                    <a:pt x="107" y="0"/>
                  </a:cubicBezTo>
                  <a:cubicBezTo>
                    <a:pt x="241" y="83"/>
                    <a:pt x="241" y="83"/>
                    <a:pt x="241" y="83"/>
                  </a:cubicBezTo>
                  <a:cubicBezTo>
                    <a:pt x="241" y="84"/>
                    <a:pt x="242" y="84"/>
                    <a:pt x="241" y="85"/>
                  </a:cubicBezTo>
                  <a:cubicBezTo>
                    <a:pt x="241" y="85"/>
                    <a:pt x="241" y="86"/>
                    <a:pt x="241" y="86"/>
                  </a:cubicBezTo>
                  <a:cubicBezTo>
                    <a:pt x="2" y="185"/>
                    <a:pt x="2" y="185"/>
                    <a:pt x="2" y="185"/>
                  </a:cubicBezTo>
                  <a:lnTo>
                    <a:pt x="1" y="185"/>
                  </a:lnTo>
                  <a:close/>
                  <a:moveTo>
                    <a:pt x="107" y="4"/>
                  </a:moveTo>
                  <a:cubicBezTo>
                    <a:pt x="4" y="181"/>
                    <a:pt x="4" y="181"/>
                    <a:pt x="4" y="181"/>
                  </a:cubicBezTo>
                  <a:cubicBezTo>
                    <a:pt x="237" y="84"/>
                    <a:pt x="237" y="84"/>
                    <a:pt x="237" y="84"/>
                  </a:cubicBezTo>
                  <a:lnTo>
                    <a:pt x="10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4" name="Freeform 338">
              <a:extLst>
                <a:ext uri="{FF2B5EF4-FFF2-40B4-BE49-F238E27FC236}">
                  <a16:creationId xmlns:a16="http://schemas.microsoft.com/office/drawing/2014/main" id="{D44BAE93-B585-4EFD-B7D3-0A0FD7096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200" y="-3441699"/>
              <a:ext cx="447675" cy="554038"/>
            </a:xfrm>
            <a:custGeom>
              <a:avLst/>
              <a:gdLst>
                <a:gd name="T0" fmla="*/ 118 w 119"/>
                <a:gd name="T1" fmla="*/ 147 h 147"/>
                <a:gd name="T2" fmla="*/ 117 w 119"/>
                <a:gd name="T3" fmla="*/ 147 h 147"/>
                <a:gd name="T4" fmla="*/ 1 w 119"/>
                <a:gd name="T5" fmla="*/ 86 h 147"/>
                <a:gd name="T6" fmla="*/ 1 w 119"/>
                <a:gd name="T7" fmla="*/ 84 h 147"/>
                <a:gd name="T8" fmla="*/ 33 w 119"/>
                <a:gd name="T9" fmla="*/ 1 h 147"/>
                <a:gd name="T10" fmla="*/ 34 w 119"/>
                <a:gd name="T11" fmla="*/ 0 h 147"/>
                <a:gd name="T12" fmla="*/ 36 w 119"/>
                <a:gd name="T13" fmla="*/ 1 h 147"/>
                <a:gd name="T14" fmla="*/ 119 w 119"/>
                <a:gd name="T15" fmla="*/ 145 h 147"/>
                <a:gd name="T16" fmla="*/ 119 w 119"/>
                <a:gd name="T17" fmla="*/ 147 h 147"/>
                <a:gd name="T18" fmla="*/ 118 w 119"/>
                <a:gd name="T19" fmla="*/ 147 h 147"/>
                <a:gd name="T20" fmla="*/ 4 w 119"/>
                <a:gd name="T21" fmla="*/ 84 h 147"/>
                <a:gd name="T22" fmla="*/ 114 w 119"/>
                <a:gd name="T23" fmla="*/ 142 h 147"/>
                <a:gd name="T24" fmla="*/ 35 w 119"/>
                <a:gd name="T25" fmla="*/ 5 h 147"/>
                <a:gd name="T26" fmla="*/ 4 w 119"/>
                <a:gd name="T27" fmla="*/ 8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47">
                  <a:moveTo>
                    <a:pt x="118" y="147"/>
                  </a:moveTo>
                  <a:cubicBezTo>
                    <a:pt x="117" y="147"/>
                    <a:pt x="117" y="147"/>
                    <a:pt x="117" y="14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5"/>
                    <a:pt x="0" y="85"/>
                    <a:pt x="1" y="8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0"/>
                    <a:pt x="36" y="1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5"/>
                    <a:pt x="119" y="146"/>
                    <a:pt x="119" y="147"/>
                  </a:cubicBezTo>
                  <a:cubicBezTo>
                    <a:pt x="118" y="147"/>
                    <a:pt x="118" y="147"/>
                    <a:pt x="118" y="147"/>
                  </a:cubicBezTo>
                  <a:close/>
                  <a:moveTo>
                    <a:pt x="4" y="84"/>
                  </a:moveTo>
                  <a:cubicBezTo>
                    <a:pt x="114" y="142"/>
                    <a:pt x="114" y="142"/>
                    <a:pt x="114" y="142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5" name="Freeform 339">
              <a:extLst>
                <a:ext uri="{FF2B5EF4-FFF2-40B4-BE49-F238E27FC236}">
                  <a16:creationId xmlns:a16="http://schemas.microsoft.com/office/drawing/2014/main" id="{05680634-E6F0-4BF0-93D2-F6A9B3981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025" y="-3128962"/>
              <a:ext cx="908050" cy="782638"/>
            </a:xfrm>
            <a:custGeom>
              <a:avLst/>
              <a:gdLst>
                <a:gd name="T0" fmla="*/ 106 w 242"/>
                <a:gd name="T1" fmla="*/ 208 h 208"/>
                <a:gd name="T2" fmla="*/ 105 w 242"/>
                <a:gd name="T3" fmla="*/ 207 h 208"/>
                <a:gd name="T4" fmla="*/ 0 w 242"/>
                <a:gd name="T5" fmla="*/ 102 h 208"/>
                <a:gd name="T6" fmla="*/ 0 w 242"/>
                <a:gd name="T7" fmla="*/ 100 h 208"/>
                <a:gd name="T8" fmla="*/ 1 w 242"/>
                <a:gd name="T9" fmla="*/ 99 h 208"/>
                <a:gd name="T10" fmla="*/ 240 w 242"/>
                <a:gd name="T11" fmla="*/ 0 h 208"/>
                <a:gd name="T12" fmla="*/ 241 w 242"/>
                <a:gd name="T13" fmla="*/ 1 h 208"/>
                <a:gd name="T14" fmla="*/ 241 w 242"/>
                <a:gd name="T15" fmla="*/ 2 h 208"/>
                <a:gd name="T16" fmla="*/ 108 w 242"/>
                <a:gd name="T17" fmla="*/ 207 h 208"/>
                <a:gd name="T18" fmla="*/ 106 w 242"/>
                <a:gd name="T19" fmla="*/ 208 h 208"/>
                <a:gd name="T20" fmla="*/ 4 w 242"/>
                <a:gd name="T21" fmla="*/ 101 h 208"/>
                <a:gd name="T22" fmla="*/ 106 w 242"/>
                <a:gd name="T23" fmla="*/ 204 h 208"/>
                <a:gd name="T24" fmla="*/ 236 w 242"/>
                <a:gd name="T25" fmla="*/ 5 h 208"/>
                <a:gd name="T26" fmla="*/ 4 w 242"/>
                <a:gd name="T27" fmla="*/ 10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208">
                  <a:moveTo>
                    <a:pt x="106" y="208"/>
                  </a:moveTo>
                  <a:cubicBezTo>
                    <a:pt x="106" y="208"/>
                    <a:pt x="106" y="208"/>
                    <a:pt x="105" y="20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101"/>
                    <a:pt x="0" y="100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0"/>
                    <a:pt x="241" y="0"/>
                    <a:pt x="241" y="1"/>
                  </a:cubicBezTo>
                  <a:cubicBezTo>
                    <a:pt x="242" y="1"/>
                    <a:pt x="242" y="2"/>
                    <a:pt x="241" y="2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07" y="208"/>
                    <a:pt x="107" y="208"/>
                    <a:pt x="106" y="208"/>
                  </a:cubicBezTo>
                  <a:close/>
                  <a:moveTo>
                    <a:pt x="4" y="101"/>
                  </a:moveTo>
                  <a:cubicBezTo>
                    <a:pt x="106" y="204"/>
                    <a:pt x="106" y="204"/>
                    <a:pt x="106" y="204"/>
                  </a:cubicBezTo>
                  <a:cubicBezTo>
                    <a:pt x="236" y="5"/>
                    <a:pt x="236" y="5"/>
                    <a:pt x="236" y="5"/>
                  </a:cubicBezTo>
                  <a:lnTo>
                    <a:pt x="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6" name="Freeform 340">
              <a:extLst>
                <a:ext uri="{FF2B5EF4-FFF2-40B4-BE49-F238E27FC236}">
                  <a16:creationId xmlns:a16="http://schemas.microsoft.com/office/drawing/2014/main" id="{050A9475-188C-4F31-93D3-97431603B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038" y="-3057524"/>
              <a:ext cx="450850" cy="508000"/>
            </a:xfrm>
            <a:custGeom>
              <a:avLst/>
              <a:gdLst>
                <a:gd name="T0" fmla="*/ 118 w 120"/>
                <a:gd name="T1" fmla="*/ 135 h 135"/>
                <a:gd name="T2" fmla="*/ 118 w 120"/>
                <a:gd name="T3" fmla="*/ 135 h 135"/>
                <a:gd name="T4" fmla="*/ 1 w 120"/>
                <a:gd name="T5" fmla="*/ 108 h 135"/>
                <a:gd name="T6" fmla="*/ 0 w 120"/>
                <a:gd name="T7" fmla="*/ 107 h 135"/>
                <a:gd name="T8" fmla="*/ 0 w 120"/>
                <a:gd name="T9" fmla="*/ 106 h 135"/>
                <a:gd name="T10" fmla="*/ 97 w 120"/>
                <a:gd name="T11" fmla="*/ 0 h 135"/>
                <a:gd name="T12" fmla="*/ 98 w 120"/>
                <a:gd name="T13" fmla="*/ 0 h 135"/>
                <a:gd name="T14" fmla="*/ 99 w 120"/>
                <a:gd name="T15" fmla="*/ 1 h 135"/>
                <a:gd name="T16" fmla="*/ 120 w 120"/>
                <a:gd name="T17" fmla="*/ 133 h 135"/>
                <a:gd name="T18" fmla="*/ 119 w 120"/>
                <a:gd name="T19" fmla="*/ 134 h 135"/>
                <a:gd name="T20" fmla="*/ 118 w 120"/>
                <a:gd name="T21" fmla="*/ 135 h 135"/>
                <a:gd name="T22" fmla="*/ 4 w 120"/>
                <a:gd name="T23" fmla="*/ 106 h 135"/>
                <a:gd name="T24" fmla="*/ 117 w 120"/>
                <a:gd name="T25" fmla="*/ 131 h 135"/>
                <a:gd name="T26" fmla="*/ 97 w 120"/>
                <a:gd name="T27" fmla="*/ 5 h 135"/>
                <a:gd name="T28" fmla="*/ 4 w 120"/>
                <a:gd name="T29" fmla="*/ 10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35"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08"/>
                    <a:pt x="0" y="108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33"/>
                    <a:pt x="120" y="134"/>
                    <a:pt x="119" y="134"/>
                  </a:cubicBezTo>
                  <a:cubicBezTo>
                    <a:pt x="118" y="135"/>
                    <a:pt x="118" y="135"/>
                    <a:pt x="118" y="135"/>
                  </a:cubicBezTo>
                  <a:moveTo>
                    <a:pt x="4" y="106"/>
                  </a:moveTo>
                  <a:cubicBezTo>
                    <a:pt x="117" y="131"/>
                    <a:pt x="117" y="131"/>
                    <a:pt x="117" y="131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4" y="106"/>
                    <a:pt x="4" y="106"/>
                    <a:pt x="4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7" name="Freeform 342">
              <a:extLst>
                <a:ext uri="{FF2B5EF4-FFF2-40B4-BE49-F238E27FC236}">
                  <a16:creationId xmlns:a16="http://schemas.microsoft.com/office/drawing/2014/main" id="{765E39EC-75C1-4F95-9FA5-D0C9EC146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2400" y="-3057524"/>
              <a:ext cx="530225" cy="508000"/>
            </a:xfrm>
            <a:custGeom>
              <a:avLst/>
              <a:gdLst>
                <a:gd name="T0" fmla="*/ 22 w 141"/>
                <a:gd name="T1" fmla="*/ 135 h 135"/>
                <a:gd name="T2" fmla="*/ 22 w 141"/>
                <a:gd name="T3" fmla="*/ 134 h 135"/>
                <a:gd name="T4" fmla="*/ 21 w 141"/>
                <a:gd name="T5" fmla="*/ 133 h 135"/>
                <a:gd name="T6" fmla="*/ 0 w 141"/>
                <a:gd name="T7" fmla="*/ 2 h 135"/>
                <a:gd name="T8" fmla="*/ 1 w 141"/>
                <a:gd name="T9" fmla="*/ 0 h 135"/>
                <a:gd name="T10" fmla="*/ 3 w 141"/>
                <a:gd name="T11" fmla="*/ 0 h 135"/>
                <a:gd name="T12" fmla="*/ 141 w 141"/>
                <a:gd name="T13" fmla="*/ 102 h 135"/>
                <a:gd name="T14" fmla="*/ 141 w 141"/>
                <a:gd name="T15" fmla="*/ 104 h 135"/>
                <a:gd name="T16" fmla="*/ 140 w 141"/>
                <a:gd name="T17" fmla="*/ 105 h 135"/>
                <a:gd name="T18" fmla="*/ 23 w 141"/>
                <a:gd name="T19" fmla="*/ 135 h 135"/>
                <a:gd name="T20" fmla="*/ 22 w 141"/>
                <a:gd name="T21" fmla="*/ 135 h 135"/>
                <a:gd name="T22" fmla="*/ 4 w 141"/>
                <a:gd name="T23" fmla="*/ 5 h 135"/>
                <a:gd name="T24" fmla="*/ 23 w 141"/>
                <a:gd name="T25" fmla="*/ 131 h 135"/>
                <a:gd name="T26" fmla="*/ 137 w 141"/>
                <a:gd name="T27" fmla="*/ 103 h 135"/>
                <a:gd name="T28" fmla="*/ 4 w 141"/>
                <a:gd name="T2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35">
                  <a:moveTo>
                    <a:pt x="22" y="135"/>
                  </a:move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1" y="102"/>
                    <a:pt x="141" y="103"/>
                    <a:pt x="141" y="104"/>
                  </a:cubicBezTo>
                  <a:cubicBezTo>
                    <a:pt x="141" y="104"/>
                    <a:pt x="141" y="105"/>
                    <a:pt x="140" y="10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5"/>
                    <a:pt x="22" y="135"/>
                    <a:pt x="22" y="135"/>
                  </a:cubicBezTo>
                  <a:moveTo>
                    <a:pt x="4" y="5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79" name="Freeform 344">
              <a:extLst>
                <a:ext uri="{FF2B5EF4-FFF2-40B4-BE49-F238E27FC236}">
                  <a16:creationId xmlns:a16="http://schemas.microsoft.com/office/drawing/2014/main" id="{11BC1E88-66B1-48F3-91C1-F324654CA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2400" y="-3441699"/>
              <a:ext cx="530225" cy="779463"/>
            </a:xfrm>
            <a:custGeom>
              <a:avLst/>
              <a:gdLst>
                <a:gd name="T0" fmla="*/ 140 w 141"/>
                <a:gd name="T1" fmla="*/ 207 h 207"/>
                <a:gd name="T2" fmla="*/ 139 w 141"/>
                <a:gd name="T3" fmla="*/ 206 h 207"/>
                <a:gd name="T4" fmla="*/ 1 w 141"/>
                <a:gd name="T5" fmla="*/ 105 h 207"/>
                <a:gd name="T6" fmla="*/ 0 w 141"/>
                <a:gd name="T7" fmla="*/ 103 h 207"/>
                <a:gd name="T8" fmla="*/ 55 w 141"/>
                <a:gd name="T9" fmla="*/ 1 h 207"/>
                <a:gd name="T10" fmla="*/ 56 w 141"/>
                <a:gd name="T11" fmla="*/ 0 h 207"/>
                <a:gd name="T12" fmla="*/ 58 w 141"/>
                <a:gd name="T13" fmla="*/ 1 h 207"/>
                <a:gd name="T14" fmla="*/ 141 w 141"/>
                <a:gd name="T15" fmla="*/ 205 h 207"/>
                <a:gd name="T16" fmla="*/ 141 w 141"/>
                <a:gd name="T17" fmla="*/ 206 h 207"/>
                <a:gd name="T18" fmla="*/ 140 w 141"/>
                <a:gd name="T19" fmla="*/ 207 h 207"/>
                <a:gd name="T20" fmla="*/ 4 w 141"/>
                <a:gd name="T21" fmla="*/ 103 h 207"/>
                <a:gd name="T22" fmla="*/ 137 w 141"/>
                <a:gd name="T23" fmla="*/ 201 h 207"/>
                <a:gd name="T24" fmla="*/ 56 w 141"/>
                <a:gd name="T25" fmla="*/ 5 h 207"/>
                <a:gd name="T26" fmla="*/ 4 w 141"/>
                <a:gd name="T2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207">
                  <a:moveTo>
                    <a:pt x="140" y="207"/>
                  </a:moveTo>
                  <a:cubicBezTo>
                    <a:pt x="139" y="206"/>
                    <a:pt x="139" y="206"/>
                    <a:pt x="139" y="2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0"/>
                    <a:pt x="56" y="0"/>
                  </a:cubicBezTo>
                  <a:cubicBezTo>
                    <a:pt x="57" y="0"/>
                    <a:pt x="57" y="1"/>
                    <a:pt x="58" y="1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1" y="205"/>
                    <a:pt x="141" y="206"/>
                    <a:pt x="141" y="206"/>
                  </a:cubicBezTo>
                  <a:cubicBezTo>
                    <a:pt x="140" y="207"/>
                    <a:pt x="140" y="207"/>
                    <a:pt x="140" y="207"/>
                  </a:cubicBezTo>
                  <a:moveTo>
                    <a:pt x="4" y="103"/>
                  </a:moveTo>
                  <a:cubicBezTo>
                    <a:pt x="137" y="201"/>
                    <a:pt x="137" y="201"/>
                    <a:pt x="137" y="201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4" y="103"/>
                    <a:pt x="4" y="103"/>
                    <a:pt x="4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1" name="Freeform 346">
              <a:extLst>
                <a:ext uri="{FF2B5EF4-FFF2-40B4-BE49-F238E27FC236}">
                  <a16:creationId xmlns:a16="http://schemas.microsoft.com/office/drawing/2014/main" id="{5E09BF3B-1E6C-4679-825A-7EE6F36A2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25" y="-2357437"/>
              <a:ext cx="684213" cy="733425"/>
            </a:xfrm>
            <a:custGeom>
              <a:avLst/>
              <a:gdLst>
                <a:gd name="T0" fmla="*/ 2 w 182"/>
                <a:gd name="T1" fmla="*/ 195 h 195"/>
                <a:gd name="T2" fmla="*/ 1 w 182"/>
                <a:gd name="T3" fmla="*/ 195 h 195"/>
                <a:gd name="T4" fmla="*/ 0 w 182"/>
                <a:gd name="T5" fmla="*/ 194 h 195"/>
                <a:gd name="T6" fmla="*/ 30 w 182"/>
                <a:gd name="T7" fmla="*/ 1 h 195"/>
                <a:gd name="T8" fmla="*/ 31 w 182"/>
                <a:gd name="T9" fmla="*/ 0 h 195"/>
                <a:gd name="T10" fmla="*/ 32 w 182"/>
                <a:gd name="T11" fmla="*/ 0 h 195"/>
                <a:gd name="T12" fmla="*/ 181 w 182"/>
                <a:gd name="T13" fmla="*/ 92 h 195"/>
                <a:gd name="T14" fmla="*/ 182 w 182"/>
                <a:gd name="T15" fmla="*/ 93 h 195"/>
                <a:gd name="T16" fmla="*/ 181 w 182"/>
                <a:gd name="T17" fmla="*/ 94 h 195"/>
                <a:gd name="T18" fmla="*/ 2 w 182"/>
                <a:gd name="T19" fmla="*/ 195 h 195"/>
                <a:gd name="T20" fmla="*/ 32 w 182"/>
                <a:gd name="T21" fmla="*/ 4 h 195"/>
                <a:gd name="T22" fmla="*/ 4 w 182"/>
                <a:gd name="T23" fmla="*/ 191 h 195"/>
                <a:gd name="T24" fmla="*/ 178 w 182"/>
                <a:gd name="T25" fmla="*/ 93 h 195"/>
                <a:gd name="T26" fmla="*/ 32 w 182"/>
                <a:gd name="T27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95">
                  <a:moveTo>
                    <a:pt x="2" y="195"/>
                  </a:moveTo>
                  <a:cubicBezTo>
                    <a:pt x="1" y="195"/>
                    <a:pt x="1" y="195"/>
                    <a:pt x="1" y="195"/>
                  </a:cubicBezTo>
                  <a:cubicBezTo>
                    <a:pt x="1" y="195"/>
                    <a:pt x="0" y="194"/>
                    <a:pt x="0" y="19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2" y="92"/>
                    <a:pt x="182" y="92"/>
                    <a:pt x="182" y="93"/>
                  </a:cubicBezTo>
                  <a:cubicBezTo>
                    <a:pt x="182" y="93"/>
                    <a:pt x="182" y="94"/>
                    <a:pt x="181" y="94"/>
                  </a:cubicBezTo>
                  <a:cubicBezTo>
                    <a:pt x="2" y="195"/>
                    <a:pt x="2" y="195"/>
                    <a:pt x="2" y="195"/>
                  </a:cubicBezTo>
                  <a:close/>
                  <a:moveTo>
                    <a:pt x="32" y="4"/>
                  </a:moveTo>
                  <a:cubicBezTo>
                    <a:pt x="4" y="191"/>
                    <a:pt x="4" y="191"/>
                    <a:pt x="4" y="191"/>
                  </a:cubicBezTo>
                  <a:cubicBezTo>
                    <a:pt x="178" y="93"/>
                    <a:pt x="178" y="93"/>
                    <a:pt x="178" y="93"/>
                  </a:cubicBez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2" name="Freeform 347">
              <a:extLst>
                <a:ext uri="{FF2B5EF4-FFF2-40B4-BE49-F238E27FC236}">
                  <a16:creationId xmlns:a16="http://schemas.microsoft.com/office/drawing/2014/main" id="{1524503C-80DA-4261-8E7F-6063D970E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-2755899"/>
              <a:ext cx="552450" cy="409575"/>
            </a:xfrm>
            <a:custGeom>
              <a:avLst/>
              <a:gdLst>
                <a:gd name="T0" fmla="*/ 84 w 147"/>
                <a:gd name="T1" fmla="*/ 109 h 109"/>
                <a:gd name="T2" fmla="*/ 83 w 147"/>
                <a:gd name="T3" fmla="*/ 108 h 109"/>
                <a:gd name="T4" fmla="*/ 0 w 147"/>
                <a:gd name="T5" fmla="*/ 24 h 109"/>
                <a:gd name="T6" fmla="*/ 0 w 147"/>
                <a:gd name="T7" fmla="*/ 23 h 109"/>
                <a:gd name="T8" fmla="*/ 1 w 147"/>
                <a:gd name="T9" fmla="*/ 22 h 109"/>
                <a:gd name="T10" fmla="*/ 145 w 147"/>
                <a:gd name="T11" fmla="*/ 0 h 109"/>
                <a:gd name="T12" fmla="*/ 146 w 147"/>
                <a:gd name="T13" fmla="*/ 1 h 109"/>
                <a:gd name="T14" fmla="*/ 146 w 147"/>
                <a:gd name="T15" fmla="*/ 2 h 109"/>
                <a:gd name="T16" fmla="*/ 85 w 147"/>
                <a:gd name="T17" fmla="*/ 108 h 109"/>
                <a:gd name="T18" fmla="*/ 84 w 147"/>
                <a:gd name="T19" fmla="*/ 109 h 109"/>
                <a:gd name="T20" fmla="*/ 4 w 147"/>
                <a:gd name="T21" fmla="*/ 24 h 109"/>
                <a:gd name="T22" fmla="*/ 84 w 147"/>
                <a:gd name="T23" fmla="*/ 105 h 109"/>
                <a:gd name="T24" fmla="*/ 142 w 147"/>
                <a:gd name="T25" fmla="*/ 3 h 109"/>
                <a:gd name="T26" fmla="*/ 4 w 147"/>
                <a:gd name="T27" fmla="*/ 2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9">
                  <a:moveTo>
                    <a:pt x="84" y="109"/>
                  </a:moveTo>
                  <a:cubicBezTo>
                    <a:pt x="84" y="109"/>
                    <a:pt x="83" y="109"/>
                    <a:pt x="83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1"/>
                  </a:cubicBezTo>
                  <a:cubicBezTo>
                    <a:pt x="147" y="1"/>
                    <a:pt x="147" y="2"/>
                    <a:pt x="146" y="2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5" y="109"/>
                    <a:pt x="85" y="109"/>
                    <a:pt x="84" y="109"/>
                  </a:cubicBezTo>
                  <a:close/>
                  <a:moveTo>
                    <a:pt x="4" y="24"/>
                  </a:moveTo>
                  <a:cubicBezTo>
                    <a:pt x="84" y="105"/>
                    <a:pt x="84" y="105"/>
                    <a:pt x="84" y="105"/>
                  </a:cubicBezTo>
                  <a:cubicBezTo>
                    <a:pt x="142" y="3"/>
                    <a:pt x="142" y="3"/>
                    <a:pt x="142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3" name="Freeform 348">
              <a:extLst>
                <a:ext uri="{FF2B5EF4-FFF2-40B4-BE49-F238E27FC236}">
                  <a16:creationId xmlns:a16="http://schemas.microsoft.com/office/drawing/2014/main" id="{E900E98D-9E1C-44F6-A90B-728D30D46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838" y="-2357437"/>
              <a:ext cx="635000" cy="354013"/>
            </a:xfrm>
            <a:custGeom>
              <a:avLst/>
              <a:gdLst>
                <a:gd name="T0" fmla="*/ 151 w 169"/>
                <a:gd name="T1" fmla="*/ 94 h 94"/>
                <a:gd name="T2" fmla="*/ 150 w 169"/>
                <a:gd name="T3" fmla="*/ 94 h 94"/>
                <a:gd name="T4" fmla="*/ 0 w 169"/>
                <a:gd name="T5" fmla="*/ 3 h 94"/>
                <a:gd name="T6" fmla="*/ 0 w 169"/>
                <a:gd name="T7" fmla="*/ 1 h 94"/>
                <a:gd name="T8" fmla="*/ 1 w 169"/>
                <a:gd name="T9" fmla="*/ 0 h 94"/>
                <a:gd name="T10" fmla="*/ 167 w 169"/>
                <a:gd name="T11" fmla="*/ 0 h 94"/>
                <a:gd name="T12" fmla="*/ 168 w 169"/>
                <a:gd name="T13" fmla="*/ 1 h 94"/>
                <a:gd name="T14" fmla="*/ 169 w 169"/>
                <a:gd name="T15" fmla="*/ 2 h 94"/>
                <a:gd name="T16" fmla="*/ 152 w 169"/>
                <a:gd name="T17" fmla="*/ 93 h 94"/>
                <a:gd name="T18" fmla="*/ 151 w 169"/>
                <a:gd name="T19" fmla="*/ 94 h 94"/>
                <a:gd name="T20" fmla="*/ 6 w 169"/>
                <a:gd name="T21" fmla="*/ 3 h 94"/>
                <a:gd name="T22" fmla="*/ 150 w 169"/>
                <a:gd name="T23" fmla="*/ 91 h 94"/>
                <a:gd name="T24" fmla="*/ 166 w 169"/>
                <a:gd name="T25" fmla="*/ 3 h 94"/>
                <a:gd name="T26" fmla="*/ 6 w 169"/>
                <a:gd name="T27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94">
                  <a:moveTo>
                    <a:pt x="151" y="94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8" y="0"/>
                    <a:pt x="168" y="1"/>
                  </a:cubicBezTo>
                  <a:cubicBezTo>
                    <a:pt x="169" y="1"/>
                    <a:pt x="169" y="1"/>
                    <a:pt x="169" y="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4"/>
                    <a:pt x="152" y="94"/>
                    <a:pt x="151" y="94"/>
                  </a:cubicBezTo>
                  <a:close/>
                  <a:moveTo>
                    <a:pt x="6" y="3"/>
                  </a:moveTo>
                  <a:cubicBezTo>
                    <a:pt x="150" y="91"/>
                    <a:pt x="150" y="91"/>
                    <a:pt x="150" y="91"/>
                  </a:cubicBezTo>
                  <a:cubicBezTo>
                    <a:pt x="166" y="3"/>
                    <a:pt x="166" y="3"/>
                    <a:pt x="166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4" name="Freeform 349">
              <a:extLst>
                <a:ext uri="{FF2B5EF4-FFF2-40B4-BE49-F238E27FC236}">
                  <a16:creationId xmlns:a16="http://schemas.microsoft.com/office/drawing/2014/main" id="{CB8DDA47-5B6D-4275-BBDB-509B489757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775" y="-2673349"/>
              <a:ext cx="765175" cy="327025"/>
            </a:xfrm>
            <a:custGeom>
              <a:avLst/>
              <a:gdLst>
                <a:gd name="T0" fmla="*/ 202 w 204"/>
                <a:gd name="T1" fmla="*/ 87 h 87"/>
                <a:gd name="T2" fmla="*/ 202 w 204"/>
                <a:gd name="T3" fmla="*/ 87 h 87"/>
                <a:gd name="T4" fmla="*/ 2 w 204"/>
                <a:gd name="T5" fmla="*/ 33 h 87"/>
                <a:gd name="T6" fmla="*/ 0 w 204"/>
                <a:gd name="T7" fmla="*/ 31 h 87"/>
                <a:gd name="T8" fmla="*/ 2 w 204"/>
                <a:gd name="T9" fmla="*/ 30 h 87"/>
                <a:gd name="T10" fmla="*/ 119 w 204"/>
                <a:gd name="T11" fmla="*/ 0 h 87"/>
                <a:gd name="T12" fmla="*/ 120 w 204"/>
                <a:gd name="T13" fmla="*/ 0 h 87"/>
                <a:gd name="T14" fmla="*/ 203 w 204"/>
                <a:gd name="T15" fmla="*/ 84 h 87"/>
                <a:gd name="T16" fmla="*/ 203 w 204"/>
                <a:gd name="T17" fmla="*/ 86 h 87"/>
                <a:gd name="T18" fmla="*/ 202 w 204"/>
                <a:gd name="T19" fmla="*/ 87 h 87"/>
                <a:gd name="T20" fmla="*/ 8 w 204"/>
                <a:gd name="T21" fmla="*/ 31 h 87"/>
                <a:gd name="T22" fmla="*/ 197 w 204"/>
                <a:gd name="T23" fmla="*/ 83 h 87"/>
                <a:gd name="T24" fmla="*/ 119 w 204"/>
                <a:gd name="T25" fmla="*/ 3 h 87"/>
                <a:gd name="T26" fmla="*/ 8 w 204"/>
                <a:gd name="T27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87">
                  <a:moveTo>
                    <a:pt x="202" y="87"/>
                  </a:moveTo>
                  <a:cubicBezTo>
                    <a:pt x="202" y="87"/>
                    <a:pt x="202" y="87"/>
                    <a:pt x="202" y="87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2"/>
                    <a:pt x="0" y="31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20" y="0"/>
                    <a:pt x="120" y="0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4" y="85"/>
                    <a:pt x="204" y="86"/>
                    <a:pt x="203" y="86"/>
                  </a:cubicBezTo>
                  <a:cubicBezTo>
                    <a:pt x="203" y="87"/>
                    <a:pt x="203" y="87"/>
                    <a:pt x="202" y="87"/>
                  </a:cubicBezTo>
                  <a:close/>
                  <a:moveTo>
                    <a:pt x="8" y="31"/>
                  </a:moveTo>
                  <a:cubicBezTo>
                    <a:pt x="197" y="83"/>
                    <a:pt x="197" y="83"/>
                    <a:pt x="197" y="83"/>
                  </a:cubicBezTo>
                  <a:cubicBezTo>
                    <a:pt x="119" y="3"/>
                    <a:pt x="119" y="3"/>
                    <a:pt x="119" y="3"/>
                  </a:cubicBezTo>
                  <a:lnTo>
                    <a:pt x="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5" name="Freeform 350">
              <a:extLst>
                <a:ext uri="{FF2B5EF4-FFF2-40B4-BE49-F238E27FC236}">
                  <a16:creationId xmlns:a16="http://schemas.microsoft.com/office/drawing/2014/main" id="{583CD87B-DA05-405D-B767-034CCD47D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838" y="-2755899"/>
              <a:ext cx="635000" cy="409575"/>
            </a:xfrm>
            <a:custGeom>
              <a:avLst/>
              <a:gdLst>
                <a:gd name="T0" fmla="*/ 167 w 169"/>
                <a:gd name="T1" fmla="*/ 109 h 109"/>
                <a:gd name="T2" fmla="*/ 1 w 169"/>
                <a:gd name="T3" fmla="*/ 109 h 109"/>
                <a:gd name="T4" fmla="*/ 0 w 169"/>
                <a:gd name="T5" fmla="*/ 108 h 109"/>
                <a:gd name="T6" fmla="*/ 0 w 169"/>
                <a:gd name="T7" fmla="*/ 107 h 109"/>
                <a:gd name="T8" fmla="*/ 61 w 169"/>
                <a:gd name="T9" fmla="*/ 1 h 109"/>
                <a:gd name="T10" fmla="*/ 62 w 169"/>
                <a:gd name="T11" fmla="*/ 0 h 109"/>
                <a:gd name="T12" fmla="*/ 63 w 169"/>
                <a:gd name="T13" fmla="*/ 1 h 109"/>
                <a:gd name="T14" fmla="*/ 168 w 169"/>
                <a:gd name="T15" fmla="*/ 106 h 109"/>
                <a:gd name="T16" fmla="*/ 169 w 169"/>
                <a:gd name="T17" fmla="*/ 108 h 109"/>
                <a:gd name="T18" fmla="*/ 167 w 169"/>
                <a:gd name="T19" fmla="*/ 109 h 109"/>
                <a:gd name="T20" fmla="*/ 4 w 169"/>
                <a:gd name="T21" fmla="*/ 106 h 109"/>
                <a:gd name="T22" fmla="*/ 164 w 169"/>
                <a:gd name="T23" fmla="*/ 106 h 109"/>
                <a:gd name="T24" fmla="*/ 62 w 169"/>
                <a:gd name="T25" fmla="*/ 4 h 109"/>
                <a:gd name="T26" fmla="*/ 4 w 169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09">
                  <a:moveTo>
                    <a:pt x="167" y="109"/>
                  </a:move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0" y="109"/>
                    <a:pt x="0" y="108"/>
                  </a:cubicBezTo>
                  <a:cubicBezTo>
                    <a:pt x="0" y="108"/>
                    <a:pt x="0" y="107"/>
                    <a:pt x="0" y="107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3" y="0"/>
                    <a:pt x="63" y="1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7"/>
                    <a:pt x="169" y="107"/>
                    <a:pt x="169" y="108"/>
                  </a:cubicBezTo>
                  <a:cubicBezTo>
                    <a:pt x="168" y="109"/>
                    <a:pt x="168" y="109"/>
                    <a:pt x="167" y="109"/>
                  </a:cubicBezTo>
                  <a:close/>
                  <a:moveTo>
                    <a:pt x="4" y="106"/>
                  </a:moveTo>
                  <a:cubicBezTo>
                    <a:pt x="164" y="106"/>
                    <a:pt x="164" y="106"/>
                    <a:pt x="164" y="106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4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89" name="Freeform 351">
              <a:extLst>
                <a:ext uri="{FF2B5EF4-FFF2-40B4-BE49-F238E27FC236}">
                  <a16:creationId xmlns:a16="http://schemas.microsoft.com/office/drawing/2014/main" id="{7C944189-258F-4F4B-9A67-CE6D92183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775" y="-2560637"/>
              <a:ext cx="765175" cy="936625"/>
            </a:xfrm>
            <a:custGeom>
              <a:avLst/>
              <a:gdLst>
                <a:gd name="T0" fmla="*/ 173 w 204"/>
                <a:gd name="T1" fmla="*/ 249 h 249"/>
                <a:gd name="T2" fmla="*/ 172 w 204"/>
                <a:gd name="T3" fmla="*/ 249 h 249"/>
                <a:gd name="T4" fmla="*/ 1 w 204"/>
                <a:gd name="T5" fmla="*/ 2 h 249"/>
                <a:gd name="T6" fmla="*/ 1 w 204"/>
                <a:gd name="T7" fmla="*/ 0 h 249"/>
                <a:gd name="T8" fmla="*/ 2 w 204"/>
                <a:gd name="T9" fmla="*/ 0 h 249"/>
                <a:gd name="T10" fmla="*/ 203 w 204"/>
                <a:gd name="T11" fmla="*/ 54 h 249"/>
                <a:gd name="T12" fmla="*/ 204 w 204"/>
                <a:gd name="T13" fmla="*/ 56 h 249"/>
                <a:gd name="T14" fmla="*/ 174 w 204"/>
                <a:gd name="T15" fmla="*/ 248 h 249"/>
                <a:gd name="T16" fmla="*/ 173 w 204"/>
                <a:gd name="T17" fmla="*/ 249 h 249"/>
                <a:gd name="T18" fmla="*/ 5 w 204"/>
                <a:gd name="T19" fmla="*/ 4 h 249"/>
                <a:gd name="T20" fmla="*/ 172 w 204"/>
                <a:gd name="T21" fmla="*/ 244 h 249"/>
                <a:gd name="T22" fmla="*/ 201 w 204"/>
                <a:gd name="T23" fmla="*/ 56 h 249"/>
                <a:gd name="T24" fmla="*/ 5 w 204"/>
                <a:gd name="T25" fmla="*/ 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49">
                  <a:moveTo>
                    <a:pt x="173" y="249"/>
                  </a:moveTo>
                  <a:cubicBezTo>
                    <a:pt x="172" y="249"/>
                    <a:pt x="172" y="249"/>
                    <a:pt x="172" y="24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4"/>
                    <a:pt x="204" y="55"/>
                    <a:pt x="204" y="56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4" y="249"/>
                    <a:pt x="174" y="249"/>
                    <a:pt x="173" y="249"/>
                  </a:cubicBezTo>
                  <a:close/>
                  <a:moveTo>
                    <a:pt x="5" y="4"/>
                  </a:moveTo>
                  <a:cubicBezTo>
                    <a:pt x="172" y="244"/>
                    <a:pt x="172" y="244"/>
                    <a:pt x="172" y="244"/>
                  </a:cubicBezTo>
                  <a:cubicBezTo>
                    <a:pt x="201" y="56"/>
                    <a:pt x="201" y="56"/>
                    <a:pt x="201" y="56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3" name="Freeform 352">
              <a:extLst>
                <a:ext uri="{FF2B5EF4-FFF2-40B4-BE49-F238E27FC236}">
                  <a16:creationId xmlns:a16="http://schemas.microsoft.com/office/drawing/2014/main" id="{D31DBA61-0CF5-4114-A2D2-763431C81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0" y="-2719387"/>
              <a:ext cx="635000" cy="914400"/>
            </a:xfrm>
            <a:custGeom>
              <a:avLst/>
              <a:gdLst>
                <a:gd name="T0" fmla="*/ 168 w 169"/>
                <a:gd name="T1" fmla="*/ 243 h 243"/>
                <a:gd name="T2" fmla="*/ 2 w 169"/>
                <a:gd name="T3" fmla="*/ 243 h 243"/>
                <a:gd name="T4" fmla="*/ 1 w 169"/>
                <a:gd name="T5" fmla="*/ 242 h 243"/>
                <a:gd name="T6" fmla="*/ 0 w 169"/>
                <a:gd name="T7" fmla="*/ 241 h 243"/>
                <a:gd name="T8" fmla="*/ 47 w 169"/>
                <a:gd name="T9" fmla="*/ 1 h 243"/>
                <a:gd name="T10" fmla="*/ 48 w 169"/>
                <a:gd name="T11" fmla="*/ 0 h 243"/>
                <a:gd name="T12" fmla="*/ 49 w 169"/>
                <a:gd name="T13" fmla="*/ 1 h 243"/>
                <a:gd name="T14" fmla="*/ 169 w 169"/>
                <a:gd name="T15" fmla="*/ 241 h 243"/>
                <a:gd name="T16" fmla="*/ 169 w 169"/>
                <a:gd name="T17" fmla="*/ 242 h 243"/>
                <a:gd name="T18" fmla="*/ 168 w 169"/>
                <a:gd name="T19" fmla="*/ 243 h 243"/>
                <a:gd name="T20" fmla="*/ 4 w 169"/>
                <a:gd name="T21" fmla="*/ 240 h 243"/>
                <a:gd name="T22" fmla="*/ 166 w 169"/>
                <a:gd name="T23" fmla="*/ 240 h 243"/>
                <a:gd name="T24" fmla="*/ 49 w 169"/>
                <a:gd name="T25" fmla="*/ 6 h 243"/>
                <a:gd name="T26" fmla="*/ 4 w 169"/>
                <a:gd name="T27" fmla="*/ 2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43">
                  <a:moveTo>
                    <a:pt x="168" y="243"/>
                  </a:moveTo>
                  <a:cubicBezTo>
                    <a:pt x="2" y="243"/>
                    <a:pt x="2" y="243"/>
                    <a:pt x="2" y="243"/>
                  </a:cubicBezTo>
                  <a:cubicBezTo>
                    <a:pt x="1" y="243"/>
                    <a:pt x="1" y="243"/>
                    <a:pt x="1" y="242"/>
                  </a:cubicBezTo>
                  <a:cubicBezTo>
                    <a:pt x="0" y="242"/>
                    <a:pt x="0" y="242"/>
                    <a:pt x="0" y="24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169" y="241"/>
                    <a:pt x="169" y="241"/>
                    <a:pt x="169" y="241"/>
                  </a:cubicBezTo>
                  <a:cubicBezTo>
                    <a:pt x="169" y="241"/>
                    <a:pt x="169" y="242"/>
                    <a:pt x="169" y="242"/>
                  </a:cubicBezTo>
                  <a:cubicBezTo>
                    <a:pt x="169" y="243"/>
                    <a:pt x="168" y="243"/>
                    <a:pt x="168" y="243"/>
                  </a:cubicBezTo>
                  <a:close/>
                  <a:moveTo>
                    <a:pt x="4" y="240"/>
                  </a:moveTo>
                  <a:cubicBezTo>
                    <a:pt x="166" y="240"/>
                    <a:pt x="166" y="240"/>
                    <a:pt x="166" y="240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4" name="Freeform 353">
              <a:extLst>
                <a:ext uri="{FF2B5EF4-FFF2-40B4-BE49-F238E27FC236}">
                  <a16:creationId xmlns:a16="http://schemas.microsoft.com/office/drawing/2014/main" id="{3BCC53C3-63E2-4C0A-A33C-447E25E25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0" y="-3038474"/>
              <a:ext cx="725488" cy="330200"/>
            </a:xfrm>
            <a:custGeom>
              <a:avLst/>
              <a:gdLst>
                <a:gd name="T0" fmla="*/ 48 w 193"/>
                <a:gd name="T1" fmla="*/ 88 h 88"/>
                <a:gd name="T2" fmla="*/ 47 w 193"/>
                <a:gd name="T3" fmla="*/ 87 h 88"/>
                <a:gd name="T4" fmla="*/ 1 w 193"/>
                <a:gd name="T5" fmla="*/ 40 h 88"/>
                <a:gd name="T6" fmla="*/ 0 w 193"/>
                <a:gd name="T7" fmla="*/ 38 h 88"/>
                <a:gd name="T8" fmla="*/ 2 w 193"/>
                <a:gd name="T9" fmla="*/ 37 h 88"/>
                <a:gd name="T10" fmla="*/ 191 w 193"/>
                <a:gd name="T11" fmla="*/ 0 h 88"/>
                <a:gd name="T12" fmla="*/ 193 w 193"/>
                <a:gd name="T13" fmla="*/ 1 h 88"/>
                <a:gd name="T14" fmla="*/ 192 w 193"/>
                <a:gd name="T15" fmla="*/ 3 h 88"/>
                <a:gd name="T16" fmla="*/ 49 w 193"/>
                <a:gd name="T17" fmla="*/ 88 h 88"/>
                <a:gd name="T18" fmla="*/ 48 w 193"/>
                <a:gd name="T19" fmla="*/ 88 h 88"/>
                <a:gd name="T20" fmla="*/ 5 w 193"/>
                <a:gd name="T21" fmla="*/ 39 h 88"/>
                <a:gd name="T22" fmla="*/ 48 w 193"/>
                <a:gd name="T23" fmla="*/ 85 h 88"/>
                <a:gd name="T24" fmla="*/ 184 w 193"/>
                <a:gd name="T25" fmla="*/ 5 h 88"/>
                <a:gd name="T26" fmla="*/ 5 w 193"/>
                <a:gd name="T27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8">
                  <a:moveTo>
                    <a:pt x="48" y="88"/>
                  </a:moveTo>
                  <a:cubicBezTo>
                    <a:pt x="48" y="88"/>
                    <a:pt x="47" y="88"/>
                    <a:pt x="47" y="8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" y="38"/>
                    <a:pt x="1" y="37"/>
                    <a:pt x="2" y="37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0"/>
                    <a:pt x="193" y="1"/>
                  </a:cubicBezTo>
                  <a:cubicBezTo>
                    <a:pt x="193" y="2"/>
                    <a:pt x="193" y="2"/>
                    <a:pt x="192" y="3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moveTo>
                    <a:pt x="5" y="39"/>
                  </a:moveTo>
                  <a:cubicBezTo>
                    <a:pt x="48" y="85"/>
                    <a:pt x="48" y="85"/>
                    <a:pt x="48" y="8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5" y="39"/>
                    <a:pt x="5" y="39"/>
                    <a:pt x="5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95" name="Freeform 354">
              <a:extLst>
                <a:ext uri="{FF2B5EF4-FFF2-40B4-BE49-F238E27FC236}">
                  <a16:creationId xmlns:a16="http://schemas.microsoft.com/office/drawing/2014/main" id="{C183B35B-98CE-441E-BD05-3C867E4274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8" y="-2719387"/>
              <a:ext cx="777875" cy="914400"/>
            </a:xfrm>
            <a:custGeom>
              <a:avLst/>
              <a:gdLst>
                <a:gd name="T0" fmla="*/ 122 w 207"/>
                <a:gd name="T1" fmla="*/ 243 h 243"/>
                <a:gd name="T2" fmla="*/ 122 w 207"/>
                <a:gd name="T3" fmla="*/ 243 h 243"/>
                <a:gd name="T4" fmla="*/ 121 w 207"/>
                <a:gd name="T5" fmla="*/ 242 h 243"/>
                <a:gd name="T6" fmla="*/ 1 w 207"/>
                <a:gd name="T7" fmla="*/ 2 h 243"/>
                <a:gd name="T8" fmla="*/ 1 w 207"/>
                <a:gd name="T9" fmla="*/ 0 h 243"/>
                <a:gd name="T10" fmla="*/ 3 w 207"/>
                <a:gd name="T11" fmla="*/ 0 h 243"/>
                <a:gd name="T12" fmla="*/ 206 w 207"/>
                <a:gd name="T13" fmla="*/ 96 h 243"/>
                <a:gd name="T14" fmla="*/ 206 w 207"/>
                <a:gd name="T15" fmla="*/ 97 h 243"/>
                <a:gd name="T16" fmla="*/ 206 w 207"/>
                <a:gd name="T17" fmla="*/ 98 h 243"/>
                <a:gd name="T18" fmla="*/ 123 w 207"/>
                <a:gd name="T19" fmla="*/ 242 h 243"/>
                <a:gd name="T20" fmla="*/ 122 w 207"/>
                <a:gd name="T21" fmla="*/ 243 h 243"/>
                <a:gd name="T22" fmla="*/ 5 w 207"/>
                <a:gd name="T23" fmla="*/ 5 h 243"/>
                <a:gd name="T24" fmla="*/ 122 w 207"/>
                <a:gd name="T25" fmla="*/ 238 h 243"/>
                <a:gd name="T26" fmla="*/ 203 w 207"/>
                <a:gd name="T27" fmla="*/ 98 h 243"/>
                <a:gd name="T28" fmla="*/ 5 w 207"/>
                <a:gd name="T29" fmla="*/ 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43">
                  <a:moveTo>
                    <a:pt x="122" y="243"/>
                  </a:moveTo>
                  <a:cubicBezTo>
                    <a:pt x="122" y="243"/>
                    <a:pt x="122" y="243"/>
                    <a:pt x="122" y="243"/>
                  </a:cubicBezTo>
                  <a:cubicBezTo>
                    <a:pt x="121" y="243"/>
                    <a:pt x="121" y="242"/>
                    <a:pt x="121" y="24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06" y="96"/>
                    <a:pt x="206" y="96"/>
                    <a:pt x="206" y="96"/>
                  </a:cubicBezTo>
                  <a:cubicBezTo>
                    <a:pt x="206" y="96"/>
                    <a:pt x="206" y="97"/>
                    <a:pt x="206" y="97"/>
                  </a:cubicBezTo>
                  <a:cubicBezTo>
                    <a:pt x="207" y="97"/>
                    <a:pt x="207" y="98"/>
                    <a:pt x="206" y="98"/>
                  </a:cubicBezTo>
                  <a:cubicBezTo>
                    <a:pt x="123" y="242"/>
                    <a:pt x="123" y="242"/>
                    <a:pt x="123" y="242"/>
                  </a:cubicBezTo>
                  <a:cubicBezTo>
                    <a:pt x="123" y="243"/>
                    <a:pt x="123" y="243"/>
                    <a:pt x="122" y="243"/>
                  </a:cubicBezTo>
                  <a:close/>
                  <a:moveTo>
                    <a:pt x="5" y="5"/>
                  </a:moveTo>
                  <a:cubicBezTo>
                    <a:pt x="122" y="238"/>
                    <a:pt x="122" y="238"/>
                    <a:pt x="122" y="238"/>
                  </a:cubicBezTo>
                  <a:cubicBezTo>
                    <a:pt x="203" y="98"/>
                    <a:pt x="203" y="98"/>
                    <a:pt x="203" y="98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7" name="Freeform 355">
              <a:extLst>
                <a:ext uri="{FF2B5EF4-FFF2-40B4-BE49-F238E27FC236}">
                  <a16:creationId xmlns:a16="http://schemas.microsoft.com/office/drawing/2014/main" id="{D356F839-9820-4210-A0D9-F9DD18EB42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-2898774"/>
              <a:ext cx="495300" cy="552450"/>
            </a:xfrm>
            <a:custGeom>
              <a:avLst/>
              <a:gdLst>
                <a:gd name="T0" fmla="*/ 2 w 132"/>
                <a:gd name="T1" fmla="*/ 147 h 147"/>
                <a:gd name="T2" fmla="*/ 1 w 132"/>
                <a:gd name="T3" fmla="*/ 147 h 147"/>
                <a:gd name="T4" fmla="*/ 0 w 132"/>
                <a:gd name="T5" fmla="*/ 145 h 147"/>
                <a:gd name="T6" fmla="*/ 84 w 132"/>
                <a:gd name="T7" fmla="*/ 1 h 147"/>
                <a:gd name="T8" fmla="*/ 85 w 132"/>
                <a:gd name="T9" fmla="*/ 0 h 147"/>
                <a:gd name="T10" fmla="*/ 86 w 132"/>
                <a:gd name="T11" fmla="*/ 1 h 147"/>
                <a:gd name="T12" fmla="*/ 132 w 132"/>
                <a:gd name="T13" fmla="*/ 49 h 147"/>
                <a:gd name="T14" fmla="*/ 132 w 132"/>
                <a:gd name="T15" fmla="*/ 50 h 147"/>
                <a:gd name="T16" fmla="*/ 132 w 132"/>
                <a:gd name="T17" fmla="*/ 51 h 147"/>
                <a:gd name="T18" fmla="*/ 3 w 132"/>
                <a:gd name="T19" fmla="*/ 147 h 147"/>
                <a:gd name="T20" fmla="*/ 2 w 132"/>
                <a:gd name="T21" fmla="*/ 147 h 147"/>
                <a:gd name="T22" fmla="*/ 85 w 132"/>
                <a:gd name="T23" fmla="*/ 4 h 147"/>
                <a:gd name="T24" fmla="*/ 6 w 132"/>
                <a:gd name="T25" fmla="*/ 140 h 147"/>
                <a:gd name="T26" fmla="*/ 129 w 132"/>
                <a:gd name="T27" fmla="*/ 49 h 147"/>
                <a:gd name="T28" fmla="*/ 85 w 132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4" y="0"/>
                    <a:pt x="85" y="0"/>
                  </a:cubicBezTo>
                  <a:cubicBezTo>
                    <a:pt x="85" y="0"/>
                    <a:pt x="86" y="0"/>
                    <a:pt x="86" y="1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2" y="49"/>
                    <a:pt x="132" y="49"/>
                    <a:pt x="132" y="50"/>
                  </a:cubicBezTo>
                  <a:cubicBezTo>
                    <a:pt x="132" y="50"/>
                    <a:pt x="132" y="50"/>
                    <a:pt x="132" y="51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moveTo>
                    <a:pt x="85" y="4"/>
                  </a:moveTo>
                  <a:cubicBezTo>
                    <a:pt x="6" y="140"/>
                    <a:pt x="6" y="140"/>
                    <a:pt x="6" y="14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8" name="Freeform 356">
              <a:extLst>
                <a:ext uri="{FF2B5EF4-FFF2-40B4-BE49-F238E27FC236}">
                  <a16:creationId xmlns:a16="http://schemas.microsoft.com/office/drawing/2014/main" id="{F09D6F34-AB67-4754-84C0-394E289CD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8" y="-3038474"/>
              <a:ext cx="777875" cy="692150"/>
            </a:xfrm>
            <a:custGeom>
              <a:avLst/>
              <a:gdLst>
                <a:gd name="T0" fmla="*/ 205 w 207"/>
                <a:gd name="T1" fmla="*/ 184 h 184"/>
                <a:gd name="T2" fmla="*/ 204 w 207"/>
                <a:gd name="T3" fmla="*/ 184 h 184"/>
                <a:gd name="T4" fmla="*/ 1 w 207"/>
                <a:gd name="T5" fmla="*/ 88 h 184"/>
                <a:gd name="T6" fmla="*/ 0 w 207"/>
                <a:gd name="T7" fmla="*/ 87 h 184"/>
                <a:gd name="T8" fmla="*/ 1 w 207"/>
                <a:gd name="T9" fmla="*/ 85 h 184"/>
                <a:gd name="T10" fmla="*/ 145 w 207"/>
                <a:gd name="T11" fmla="*/ 0 h 184"/>
                <a:gd name="T12" fmla="*/ 146 w 207"/>
                <a:gd name="T13" fmla="*/ 0 h 184"/>
                <a:gd name="T14" fmla="*/ 147 w 207"/>
                <a:gd name="T15" fmla="*/ 1 h 184"/>
                <a:gd name="T16" fmla="*/ 206 w 207"/>
                <a:gd name="T17" fmla="*/ 182 h 184"/>
                <a:gd name="T18" fmla="*/ 206 w 207"/>
                <a:gd name="T19" fmla="*/ 184 h 184"/>
                <a:gd name="T20" fmla="*/ 205 w 207"/>
                <a:gd name="T21" fmla="*/ 184 h 184"/>
                <a:gd name="T22" fmla="*/ 5 w 207"/>
                <a:gd name="T23" fmla="*/ 86 h 184"/>
                <a:gd name="T24" fmla="*/ 203 w 207"/>
                <a:gd name="T25" fmla="*/ 180 h 184"/>
                <a:gd name="T26" fmla="*/ 145 w 207"/>
                <a:gd name="T27" fmla="*/ 4 h 184"/>
                <a:gd name="T28" fmla="*/ 5 w 207"/>
                <a:gd name="T29" fmla="*/ 8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184">
                  <a:moveTo>
                    <a:pt x="205" y="184"/>
                  </a:moveTo>
                  <a:cubicBezTo>
                    <a:pt x="204" y="184"/>
                    <a:pt x="204" y="184"/>
                    <a:pt x="204" y="184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7"/>
                    <a:pt x="0" y="87"/>
                  </a:cubicBezTo>
                  <a:cubicBezTo>
                    <a:pt x="0" y="86"/>
                    <a:pt x="1" y="86"/>
                    <a:pt x="1" y="85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6" y="0"/>
                    <a:pt x="146" y="0"/>
                  </a:cubicBezTo>
                  <a:cubicBezTo>
                    <a:pt x="146" y="0"/>
                    <a:pt x="147" y="1"/>
                    <a:pt x="147" y="1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7" y="183"/>
                    <a:pt x="206" y="183"/>
                    <a:pt x="206" y="184"/>
                  </a:cubicBezTo>
                  <a:cubicBezTo>
                    <a:pt x="205" y="184"/>
                    <a:pt x="205" y="184"/>
                    <a:pt x="205" y="184"/>
                  </a:cubicBezTo>
                  <a:moveTo>
                    <a:pt x="5" y="86"/>
                  </a:moveTo>
                  <a:cubicBezTo>
                    <a:pt x="203" y="180"/>
                    <a:pt x="203" y="180"/>
                    <a:pt x="203" y="18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5" y="86"/>
                    <a:pt x="5" y="86"/>
                    <a:pt x="5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9" name="Freeform 357">
              <a:extLst>
                <a:ext uri="{FF2B5EF4-FFF2-40B4-BE49-F238E27FC236}">
                  <a16:creationId xmlns:a16="http://schemas.microsoft.com/office/drawing/2014/main" id="{0BEDDB7B-DD80-475D-AB01-3886F4A4F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-2719387"/>
              <a:ext cx="495300" cy="914400"/>
            </a:xfrm>
            <a:custGeom>
              <a:avLst/>
              <a:gdLst>
                <a:gd name="T0" fmla="*/ 85 w 132"/>
                <a:gd name="T1" fmla="*/ 243 h 243"/>
                <a:gd name="T2" fmla="*/ 84 w 132"/>
                <a:gd name="T3" fmla="*/ 242 h 243"/>
                <a:gd name="T4" fmla="*/ 0 w 132"/>
                <a:gd name="T5" fmla="*/ 98 h 243"/>
                <a:gd name="T6" fmla="*/ 1 w 132"/>
                <a:gd name="T7" fmla="*/ 96 h 243"/>
                <a:gd name="T8" fmla="*/ 130 w 132"/>
                <a:gd name="T9" fmla="*/ 0 h 243"/>
                <a:gd name="T10" fmla="*/ 132 w 132"/>
                <a:gd name="T11" fmla="*/ 0 h 243"/>
                <a:gd name="T12" fmla="*/ 132 w 132"/>
                <a:gd name="T13" fmla="*/ 2 h 243"/>
                <a:gd name="T14" fmla="*/ 86 w 132"/>
                <a:gd name="T15" fmla="*/ 242 h 243"/>
                <a:gd name="T16" fmla="*/ 85 w 132"/>
                <a:gd name="T17" fmla="*/ 243 h 243"/>
                <a:gd name="T18" fmla="*/ 85 w 132"/>
                <a:gd name="T19" fmla="*/ 243 h 243"/>
                <a:gd name="T20" fmla="*/ 4 w 132"/>
                <a:gd name="T21" fmla="*/ 98 h 243"/>
                <a:gd name="T22" fmla="*/ 84 w 132"/>
                <a:gd name="T23" fmla="*/ 237 h 243"/>
                <a:gd name="T24" fmla="*/ 129 w 132"/>
                <a:gd name="T25" fmla="*/ 5 h 243"/>
                <a:gd name="T26" fmla="*/ 4 w 132"/>
                <a:gd name="T27" fmla="*/ 9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243">
                  <a:moveTo>
                    <a:pt x="85" y="243"/>
                  </a:moveTo>
                  <a:cubicBezTo>
                    <a:pt x="84" y="243"/>
                    <a:pt x="84" y="243"/>
                    <a:pt x="84" y="24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7"/>
                    <a:pt x="1" y="9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2" y="0"/>
                  </a:cubicBezTo>
                  <a:cubicBezTo>
                    <a:pt x="132" y="1"/>
                    <a:pt x="132" y="1"/>
                    <a:pt x="132" y="2"/>
                  </a:cubicBezTo>
                  <a:cubicBezTo>
                    <a:pt x="86" y="242"/>
                    <a:pt x="86" y="242"/>
                    <a:pt x="86" y="242"/>
                  </a:cubicBezTo>
                  <a:cubicBezTo>
                    <a:pt x="86" y="242"/>
                    <a:pt x="86" y="243"/>
                    <a:pt x="85" y="243"/>
                  </a:cubicBezTo>
                  <a:cubicBezTo>
                    <a:pt x="85" y="243"/>
                    <a:pt x="85" y="243"/>
                    <a:pt x="85" y="243"/>
                  </a:cubicBezTo>
                  <a:moveTo>
                    <a:pt x="4" y="98"/>
                  </a:moveTo>
                  <a:cubicBezTo>
                    <a:pt x="84" y="237"/>
                    <a:pt x="84" y="237"/>
                    <a:pt x="84" y="237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4" y="98"/>
                    <a:pt x="4" y="98"/>
                    <a:pt x="4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0" name="Freeform 358">
              <a:extLst>
                <a:ext uri="{FF2B5EF4-FFF2-40B4-BE49-F238E27FC236}">
                  <a16:creationId xmlns:a16="http://schemas.microsoft.com/office/drawing/2014/main" id="{9C8D4A13-42AF-4FD8-A20E-65294411A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2233612"/>
              <a:ext cx="479425" cy="971550"/>
            </a:xfrm>
            <a:custGeom>
              <a:avLst/>
              <a:gdLst>
                <a:gd name="T0" fmla="*/ 2 w 128"/>
                <a:gd name="T1" fmla="*/ 258 h 258"/>
                <a:gd name="T2" fmla="*/ 1 w 128"/>
                <a:gd name="T3" fmla="*/ 258 h 258"/>
                <a:gd name="T4" fmla="*/ 0 w 128"/>
                <a:gd name="T5" fmla="*/ 256 h 258"/>
                <a:gd name="T6" fmla="*/ 92 w 128"/>
                <a:gd name="T7" fmla="*/ 1 h 258"/>
                <a:gd name="T8" fmla="*/ 93 w 128"/>
                <a:gd name="T9" fmla="*/ 0 h 258"/>
                <a:gd name="T10" fmla="*/ 95 w 128"/>
                <a:gd name="T11" fmla="*/ 1 h 258"/>
                <a:gd name="T12" fmla="*/ 128 w 128"/>
                <a:gd name="T13" fmla="*/ 120 h 258"/>
                <a:gd name="T14" fmla="*/ 128 w 128"/>
                <a:gd name="T15" fmla="*/ 121 h 258"/>
                <a:gd name="T16" fmla="*/ 3 w 128"/>
                <a:gd name="T17" fmla="*/ 257 h 258"/>
                <a:gd name="T18" fmla="*/ 2 w 128"/>
                <a:gd name="T19" fmla="*/ 258 h 258"/>
                <a:gd name="T20" fmla="*/ 93 w 128"/>
                <a:gd name="T21" fmla="*/ 6 h 258"/>
                <a:gd name="T22" fmla="*/ 5 w 128"/>
                <a:gd name="T23" fmla="*/ 250 h 258"/>
                <a:gd name="T24" fmla="*/ 125 w 128"/>
                <a:gd name="T25" fmla="*/ 120 h 258"/>
                <a:gd name="T26" fmla="*/ 93 w 128"/>
                <a:gd name="T27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58">
                  <a:moveTo>
                    <a:pt x="2" y="258"/>
                  </a:moveTo>
                  <a:cubicBezTo>
                    <a:pt x="1" y="258"/>
                    <a:pt x="1" y="258"/>
                    <a:pt x="1" y="258"/>
                  </a:cubicBezTo>
                  <a:cubicBezTo>
                    <a:pt x="0" y="257"/>
                    <a:pt x="0" y="256"/>
                    <a:pt x="0" y="256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0"/>
                    <a:pt x="93" y="0"/>
                    <a:pt x="93" y="0"/>
                  </a:cubicBezTo>
                  <a:cubicBezTo>
                    <a:pt x="94" y="0"/>
                    <a:pt x="95" y="0"/>
                    <a:pt x="95" y="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8" y="120"/>
                    <a:pt x="128" y="121"/>
                    <a:pt x="128" y="12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2" y="258"/>
                    <a:pt x="2" y="258"/>
                    <a:pt x="2" y="258"/>
                  </a:cubicBezTo>
                  <a:close/>
                  <a:moveTo>
                    <a:pt x="93" y="6"/>
                  </a:moveTo>
                  <a:cubicBezTo>
                    <a:pt x="5" y="250"/>
                    <a:pt x="5" y="250"/>
                    <a:pt x="5" y="250"/>
                  </a:cubicBezTo>
                  <a:cubicBezTo>
                    <a:pt x="125" y="120"/>
                    <a:pt x="125" y="120"/>
                    <a:pt x="125" y="120"/>
                  </a:cubicBezTo>
                  <a:lnTo>
                    <a:pt x="9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1" name="Freeform 359">
              <a:extLst>
                <a:ext uri="{FF2B5EF4-FFF2-40B4-BE49-F238E27FC236}">
                  <a16:creationId xmlns:a16="http://schemas.microsoft.com/office/drawing/2014/main" id="{A79623BB-EDEE-4E97-B502-65DFDB02E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2357437"/>
              <a:ext cx="633413" cy="134938"/>
            </a:xfrm>
            <a:custGeom>
              <a:avLst/>
              <a:gdLst>
                <a:gd name="T0" fmla="*/ 93 w 169"/>
                <a:gd name="T1" fmla="*/ 36 h 36"/>
                <a:gd name="T2" fmla="*/ 93 w 169"/>
                <a:gd name="T3" fmla="*/ 36 h 36"/>
                <a:gd name="T4" fmla="*/ 1 w 169"/>
                <a:gd name="T5" fmla="*/ 3 h 36"/>
                <a:gd name="T6" fmla="*/ 0 w 169"/>
                <a:gd name="T7" fmla="*/ 1 h 36"/>
                <a:gd name="T8" fmla="*/ 2 w 169"/>
                <a:gd name="T9" fmla="*/ 0 h 36"/>
                <a:gd name="T10" fmla="*/ 168 w 169"/>
                <a:gd name="T11" fmla="*/ 0 h 36"/>
                <a:gd name="T12" fmla="*/ 169 w 169"/>
                <a:gd name="T13" fmla="*/ 1 h 36"/>
                <a:gd name="T14" fmla="*/ 168 w 169"/>
                <a:gd name="T15" fmla="*/ 3 h 36"/>
                <a:gd name="T16" fmla="*/ 94 w 169"/>
                <a:gd name="T17" fmla="*/ 36 h 36"/>
                <a:gd name="T18" fmla="*/ 93 w 169"/>
                <a:gd name="T19" fmla="*/ 36 h 36"/>
                <a:gd name="T20" fmla="*/ 10 w 169"/>
                <a:gd name="T21" fmla="*/ 3 h 36"/>
                <a:gd name="T22" fmla="*/ 93 w 169"/>
                <a:gd name="T23" fmla="*/ 33 h 36"/>
                <a:gd name="T24" fmla="*/ 161 w 169"/>
                <a:gd name="T25" fmla="*/ 3 h 36"/>
                <a:gd name="T26" fmla="*/ 10 w 169"/>
                <a:gd name="T2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36"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0"/>
                    <a:pt x="169" y="1"/>
                  </a:cubicBezTo>
                  <a:cubicBezTo>
                    <a:pt x="169" y="2"/>
                    <a:pt x="169" y="2"/>
                    <a:pt x="168" y="3"/>
                  </a:cubicBezTo>
                  <a:cubicBezTo>
                    <a:pt x="94" y="36"/>
                    <a:pt x="94" y="36"/>
                    <a:pt x="94" y="36"/>
                  </a:cubicBezTo>
                  <a:lnTo>
                    <a:pt x="93" y="36"/>
                  </a:lnTo>
                  <a:close/>
                  <a:moveTo>
                    <a:pt x="10" y="3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161" y="3"/>
                    <a:pt x="161" y="3"/>
                    <a:pt x="161" y="3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endParaRPr lang="en-US"/>
            </a:p>
          </p:txBody>
        </p:sp>
        <p:sp>
          <p:nvSpPr>
            <p:cNvPr id="212" name="Freeform 360">
              <a:extLst>
                <a:ext uri="{FF2B5EF4-FFF2-40B4-BE49-F238E27FC236}">
                  <a16:creationId xmlns:a16="http://schemas.microsoft.com/office/drawing/2014/main" id="{43E4E110-DAA7-4022-8D7F-A795CCBA9A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8" y="-2233612"/>
              <a:ext cx="844550" cy="568325"/>
            </a:xfrm>
            <a:custGeom>
              <a:avLst/>
              <a:gdLst>
                <a:gd name="T0" fmla="*/ 224 w 225"/>
                <a:gd name="T1" fmla="*/ 151 h 151"/>
                <a:gd name="T2" fmla="*/ 224 w 225"/>
                <a:gd name="T3" fmla="*/ 151 h 151"/>
                <a:gd name="T4" fmla="*/ 34 w 225"/>
                <a:gd name="T5" fmla="*/ 122 h 151"/>
                <a:gd name="T6" fmla="*/ 33 w 225"/>
                <a:gd name="T7" fmla="*/ 120 h 151"/>
                <a:gd name="T8" fmla="*/ 0 w 225"/>
                <a:gd name="T9" fmla="*/ 2 h 151"/>
                <a:gd name="T10" fmla="*/ 1 w 225"/>
                <a:gd name="T11" fmla="*/ 0 h 151"/>
                <a:gd name="T12" fmla="*/ 2 w 225"/>
                <a:gd name="T13" fmla="*/ 0 h 151"/>
                <a:gd name="T14" fmla="*/ 225 w 225"/>
                <a:gd name="T15" fmla="*/ 149 h 151"/>
                <a:gd name="T16" fmla="*/ 225 w 225"/>
                <a:gd name="T17" fmla="*/ 150 h 151"/>
                <a:gd name="T18" fmla="*/ 224 w 225"/>
                <a:gd name="T19" fmla="*/ 151 h 151"/>
                <a:gd name="T20" fmla="*/ 36 w 225"/>
                <a:gd name="T21" fmla="*/ 119 h 151"/>
                <a:gd name="T22" fmla="*/ 218 w 225"/>
                <a:gd name="T23" fmla="*/ 147 h 151"/>
                <a:gd name="T24" fmla="*/ 4 w 225"/>
                <a:gd name="T25" fmla="*/ 5 h 151"/>
                <a:gd name="T26" fmla="*/ 36 w 225"/>
                <a:gd name="T27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51">
                  <a:moveTo>
                    <a:pt x="224" y="151"/>
                  </a:moveTo>
                  <a:cubicBezTo>
                    <a:pt x="224" y="151"/>
                    <a:pt x="224" y="151"/>
                    <a:pt x="224" y="15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1"/>
                    <a:pt x="33" y="121"/>
                    <a:pt x="33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5" y="149"/>
                    <a:pt x="225" y="150"/>
                    <a:pt x="225" y="150"/>
                  </a:cubicBezTo>
                  <a:cubicBezTo>
                    <a:pt x="225" y="151"/>
                    <a:pt x="224" y="151"/>
                    <a:pt x="224" y="151"/>
                  </a:cubicBezTo>
                  <a:close/>
                  <a:moveTo>
                    <a:pt x="36" y="119"/>
                  </a:moveTo>
                  <a:cubicBezTo>
                    <a:pt x="218" y="147"/>
                    <a:pt x="218" y="147"/>
                    <a:pt x="218" y="147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6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3" name="Freeform 361">
              <a:extLst>
                <a:ext uri="{FF2B5EF4-FFF2-40B4-BE49-F238E27FC236}">
                  <a16:creationId xmlns:a16="http://schemas.microsoft.com/office/drawing/2014/main" id="{B7A49BB9-1147-4AC6-AD0A-D3CD669BE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2357437"/>
              <a:ext cx="668338" cy="552450"/>
            </a:xfrm>
            <a:custGeom>
              <a:avLst/>
              <a:gdLst>
                <a:gd name="T0" fmla="*/ 2 w 178"/>
                <a:gd name="T1" fmla="*/ 147 h 147"/>
                <a:gd name="T2" fmla="*/ 1 w 178"/>
                <a:gd name="T3" fmla="*/ 146 h 147"/>
                <a:gd name="T4" fmla="*/ 0 w 178"/>
                <a:gd name="T5" fmla="*/ 145 h 147"/>
                <a:gd name="T6" fmla="*/ 83 w 178"/>
                <a:gd name="T7" fmla="*/ 1 h 147"/>
                <a:gd name="T8" fmla="*/ 85 w 178"/>
                <a:gd name="T9" fmla="*/ 0 h 147"/>
                <a:gd name="T10" fmla="*/ 177 w 178"/>
                <a:gd name="T11" fmla="*/ 33 h 147"/>
                <a:gd name="T12" fmla="*/ 178 w 178"/>
                <a:gd name="T13" fmla="*/ 34 h 147"/>
                <a:gd name="T14" fmla="*/ 177 w 178"/>
                <a:gd name="T15" fmla="*/ 36 h 147"/>
                <a:gd name="T16" fmla="*/ 2 w 178"/>
                <a:gd name="T17" fmla="*/ 147 h 147"/>
                <a:gd name="T18" fmla="*/ 85 w 178"/>
                <a:gd name="T19" fmla="*/ 3 h 147"/>
                <a:gd name="T20" fmla="*/ 6 w 178"/>
                <a:gd name="T21" fmla="*/ 141 h 147"/>
                <a:gd name="T22" fmla="*/ 173 w 178"/>
                <a:gd name="T23" fmla="*/ 35 h 147"/>
                <a:gd name="T24" fmla="*/ 85 w 178"/>
                <a:gd name="T2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47">
                  <a:moveTo>
                    <a:pt x="2" y="147"/>
                  </a:move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5" y="0"/>
                    <a:pt x="85" y="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7" y="33"/>
                    <a:pt x="178" y="34"/>
                    <a:pt x="178" y="34"/>
                  </a:cubicBezTo>
                  <a:cubicBezTo>
                    <a:pt x="178" y="35"/>
                    <a:pt x="178" y="35"/>
                    <a:pt x="177" y="36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5" y="3"/>
                  </a:moveTo>
                  <a:cubicBezTo>
                    <a:pt x="6" y="141"/>
                    <a:pt x="6" y="141"/>
                    <a:pt x="6" y="141"/>
                  </a:cubicBezTo>
                  <a:cubicBezTo>
                    <a:pt x="173" y="35"/>
                    <a:pt x="173" y="35"/>
                    <a:pt x="173" y="35"/>
                  </a:cubicBezTo>
                  <a:lnTo>
                    <a:pt x="8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4" name="Freeform 362">
              <a:extLst>
                <a:ext uri="{FF2B5EF4-FFF2-40B4-BE49-F238E27FC236}">
                  <a16:creationId xmlns:a16="http://schemas.microsoft.com/office/drawing/2014/main" id="{46B2FC0A-F856-48A0-86AC-B467C1BA4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8" y="-2357437"/>
              <a:ext cx="844550" cy="692150"/>
            </a:xfrm>
            <a:custGeom>
              <a:avLst/>
              <a:gdLst>
                <a:gd name="T0" fmla="*/ 224 w 225"/>
                <a:gd name="T1" fmla="*/ 184 h 184"/>
                <a:gd name="T2" fmla="*/ 223 w 225"/>
                <a:gd name="T3" fmla="*/ 184 h 184"/>
                <a:gd name="T4" fmla="*/ 1 w 225"/>
                <a:gd name="T5" fmla="*/ 36 h 184"/>
                <a:gd name="T6" fmla="*/ 0 w 225"/>
                <a:gd name="T7" fmla="*/ 34 h 184"/>
                <a:gd name="T8" fmla="*/ 1 w 225"/>
                <a:gd name="T9" fmla="*/ 33 h 184"/>
                <a:gd name="T10" fmla="*/ 75 w 225"/>
                <a:gd name="T11" fmla="*/ 0 h 184"/>
                <a:gd name="T12" fmla="*/ 77 w 225"/>
                <a:gd name="T13" fmla="*/ 1 h 184"/>
                <a:gd name="T14" fmla="*/ 225 w 225"/>
                <a:gd name="T15" fmla="*/ 182 h 184"/>
                <a:gd name="T16" fmla="*/ 225 w 225"/>
                <a:gd name="T17" fmla="*/ 184 h 184"/>
                <a:gd name="T18" fmla="*/ 224 w 225"/>
                <a:gd name="T19" fmla="*/ 184 h 184"/>
                <a:gd name="T20" fmla="*/ 4 w 225"/>
                <a:gd name="T21" fmla="*/ 35 h 184"/>
                <a:gd name="T22" fmla="*/ 217 w 225"/>
                <a:gd name="T23" fmla="*/ 176 h 184"/>
                <a:gd name="T24" fmla="*/ 75 w 225"/>
                <a:gd name="T25" fmla="*/ 3 h 184"/>
                <a:gd name="T26" fmla="*/ 4 w 225"/>
                <a:gd name="T2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84">
                  <a:moveTo>
                    <a:pt x="224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1" y="3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5" y="183"/>
                    <a:pt x="225" y="183"/>
                    <a:pt x="225" y="184"/>
                  </a:cubicBezTo>
                  <a:cubicBezTo>
                    <a:pt x="225" y="184"/>
                    <a:pt x="224" y="184"/>
                    <a:pt x="224" y="184"/>
                  </a:cubicBezTo>
                  <a:close/>
                  <a:moveTo>
                    <a:pt x="4" y="35"/>
                  </a:moveTo>
                  <a:cubicBezTo>
                    <a:pt x="217" y="176"/>
                    <a:pt x="217" y="176"/>
                    <a:pt x="217" y="176"/>
                  </a:cubicBezTo>
                  <a:cubicBezTo>
                    <a:pt x="75" y="3"/>
                    <a:pt x="75" y="3"/>
                    <a:pt x="75" y="3"/>
                  </a:cubicBez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5" name="Freeform 363">
              <a:extLst>
                <a:ext uri="{FF2B5EF4-FFF2-40B4-BE49-F238E27FC236}">
                  <a16:creationId xmlns:a16="http://schemas.microsoft.com/office/drawing/2014/main" id="{B16EB950-3B7E-4BD8-880C-77F4F6BAB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2233612"/>
              <a:ext cx="668338" cy="971550"/>
            </a:xfrm>
            <a:custGeom>
              <a:avLst/>
              <a:gdLst>
                <a:gd name="T0" fmla="*/ 85 w 178"/>
                <a:gd name="T1" fmla="*/ 258 h 258"/>
                <a:gd name="T2" fmla="*/ 83 w 178"/>
                <a:gd name="T3" fmla="*/ 257 h 258"/>
                <a:gd name="T4" fmla="*/ 0 w 178"/>
                <a:gd name="T5" fmla="*/ 113 h 258"/>
                <a:gd name="T6" fmla="*/ 1 w 178"/>
                <a:gd name="T7" fmla="*/ 111 h 258"/>
                <a:gd name="T8" fmla="*/ 176 w 178"/>
                <a:gd name="T9" fmla="*/ 0 h 258"/>
                <a:gd name="T10" fmla="*/ 177 w 178"/>
                <a:gd name="T11" fmla="*/ 0 h 258"/>
                <a:gd name="T12" fmla="*/ 178 w 178"/>
                <a:gd name="T13" fmla="*/ 2 h 258"/>
                <a:gd name="T14" fmla="*/ 86 w 178"/>
                <a:gd name="T15" fmla="*/ 257 h 258"/>
                <a:gd name="T16" fmla="*/ 85 w 178"/>
                <a:gd name="T17" fmla="*/ 258 h 258"/>
                <a:gd name="T18" fmla="*/ 4 w 178"/>
                <a:gd name="T19" fmla="*/ 113 h 258"/>
                <a:gd name="T20" fmla="*/ 84 w 178"/>
                <a:gd name="T21" fmla="*/ 253 h 258"/>
                <a:gd name="T22" fmla="*/ 174 w 178"/>
                <a:gd name="T23" fmla="*/ 5 h 258"/>
                <a:gd name="T24" fmla="*/ 4 w 178"/>
                <a:gd name="T25" fmla="*/ 11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58">
                  <a:moveTo>
                    <a:pt x="85" y="258"/>
                  </a:moveTo>
                  <a:cubicBezTo>
                    <a:pt x="84" y="258"/>
                    <a:pt x="84" y="257"/>
                    <a:pt x="83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2"/>
                    <a:pt x="0" y="112"/>
                    <a:pt x="1" y="11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1"/>
                    <a:pt x="178" y="1"/>
                    <a:pt x="178" y="2"/>
                  </a:cubicBezTo>
                  <a:cubicBezTo>
                    <a:pt x="86" y="257"/>
                    <a:pt x="86" y="257"/>
                    <a:pt x="86" y="257"/>
                  </a:cubicBezTo>
                  <a:cubicBezTo>
                    <a:pt x="86" y="257"/>
                    <a:pt x="85" y="258"/>
                    <a:pt x="85" y="258"/>
                  </a:cubicBezTo>
                  <a:close/>
                  <a:moveTo>
                    <a:pt x="4" y="113"/>
                  </a:moveTo>
                  <a:cubicBezTo>
                    <a:pt x="84" y="253"/>
                    <a:pt x="84" y="253"/>
                    <a:pt x="84" y="253"/>
                  </a:cubicBezTo>
                  <a:cubicBezTo>
                    <a:pt x="174" y="5"/>
                    <a:pt x="174" y="5"/>
                    <a:pt x="174" y="5"/>
                  </a:cubicBezTo>
                  <a:lnTo>
                    <a:pt x="4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6" name="Freeform 364">
              <a:extLst>
                <a:ext uri="{FF2B5EF4-FFF2-40B4-BE49-F238E27FC236}">
                  <a16:creationId xmlns:a16="http://schemas.microsoft.com/office/drawing/2014/main" id="{3C73EF11-FE7C-4240-94A4-E5AB58C87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00" y="-1755774"/>
              <a:ext cx="728663" cy="612775"/>
            </a:xfrm>
            <a:custGeom>
              <a:avLst/>
              <a:gdLst>
                <a:gd name="T0" fmla="*/ 1 w 194"/>
                <a:gd name="T1" fmla="*/ 163 h 163"/>
                <a:gd name="T2" fmla="*/ 0 w 194"/>
                <a:gd name="T3" fmla="*/ 162 h 163"/>
                <a:gd name="T4" fmla="*/ 0 w 194"/>
                <a:gd name="T5" fmla="*/ 160 h 163"/>
                <a:gd name="T6" fmla="*/ 186 w 194"/>
                <a:gd name="T7" fmla="*/ 0 h 163"/>
                <a:gd name="T8" fmla="*/ 188 w 194"/>
                <a:gd name="T9" fmla="*/ 0 h 163"/>
                <a:gd name="T10" fmla="*/ 189 w 194"/>
                <a:gd name="T11" fmla="*/ 1 h 163"/>
                <a:gd name="T12" fmla="*/ 194 w 194"/>
                <a:gd name="T13" fmla="*/ 129 h 163"/>
                <a:gd name="T14" fmla="*/ 193 w 194"/>
                <a:gd name="T15" fmla="*/ 131 h 163"/>
                <a:gd name="T16" fmla="*/ 2 w 194"/>
                <a:gd name="T17" fmla="*/ 163 h 163"/>
                <a:gd name="T18" fmla="*/ 1 w 194"/>
                <a:gd name="T19" fmla="*/ 163 h 163"/>
                <a:gd name="T20" fmla="*/ 186 w 194"/>
                <a:gd name="T21" fmla="*/ 4 h 163"/>
                <a:gd name="T22" fmla="*/ 6 w 194"/>
                <a:gd name="T23" fmla="*/ 159 h 163"/>
                <a:gd name="T24" fmla="*/ 191 w 194"/>
                <a:gd name="T25" fmla="*/ 128 h 163"/>
                <a:gd name="T26" fmla="*/ 186 w 194"/>
                <a:gd name="T27" fmla="*/ 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63">
                  <a:moveTo>
                    <a:pt x="1" y="163"/>
                  </a:moveTo>
                  <a:cubicBezTo>
                    <a:pt x="1" y="163"/>
                    <a:pt x="0" y="163"/>
                    <a:pt x="0" y="162"/>
                  </a:cubicBezTo>
                  <a:cubicBezTo>
                    <a:pt x="0" y="162"/>
                    <a:pt x="0" y="161"/>
                    <a:pt x="0" y="16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0"/>
                    <a:pt x="187" y="0"/>
                    <a:pt x="188" y="0"/>
                  </a:cubicBezTo>
                  <a:cubicBezTo>
                    <a:pt x="188" y="0"/>
                    <a:pt x="189" y="1"/>
                    <a:pt x="189" y="1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1"/>
                    <a:pt x="193" y="131"/>
                  </a:cubicBezTo>
                  <a:cubicBezTo>
                    <a:pt x="2" y="163"/>
                    <a:pt x="2" y="163"/>
                    <a:pt x="2" y="163"/>
                  </a:cubicBezTo>
                  <a:lnTo>
                    <a:pt x="1" y="163"/>
                  </a:lnTo>
                  <a:close/>
                  <a:moveTo>
                    <a:pt x="186" y="4"/>
                  </a:moveTo>
                  <a:cubicBezTo>
                    <a:pt x="6" y="159"/>
                    <a:pt x="6" y="159"/>
                    <a:pt x="6" y="159"/>
                  </a:cubicBezTo>
                  <a:cubicBezTo>
                    <a:pt x="191" y="128"/>
                    <a:pt x="191" y="128"/>
                    <a:pt x="191" y="128"/>
                  </a:cubicBezTo>
                  <a:lnTo>
                    <a:pt x="18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7" name="Freeform 365">
              <a:extLst>
                <a:ext uri="{FF2B5EF4-FFF2-40B4-BE49-F238E27FC236}">
                  <a16:creationId xmlns:a16="http://schemas.microsoft.com/office/drawing/2014/main" id="{D4022245-6CEC-45A8-B1BF-11668E480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6550" y="-2357437"/>
              <a:ext cx="633413" cy="612775"/>
            </a:xfrm>
            <a:custGeom>
              <a:avLst/>
              <a:gdLst>
                <a:gd name="T0" fmla="*/ 162 w 169"/>
                <a:gd name="T1" fmla="*/ 163 h 163"/>
                <a:gd name="T2" fmla="*/ 161 w 169"/>
                <a:gd name="T3" fmla="*/ 162 h 163"/>
                <a:gd name="T4" fmla="*/ 1 w 169"/>
                <a:gd name="T5" fmla="*/ 2 h 163"/>
                <a:gd name="T6" fmla="*/ 0 w 169"/>
                <a:gd name="T7" fmla="*/ 1 h 163"/>
                <a:gd name="T8" fmla="*/ 2 w 169"/>
                <a:gd name="T9" fmla="*/ 0 h 163"/>
                <a:gd name="T10" fmla="*/ 168 w 169"/>
                <a:gd name="T11" fmla="*/ 0 h 163"/>
                <a:gd name="T12" fmla="*/ 169 w 169"/>
                <a:gd name="T13" fmla="*/ 0 h 163"/>
                <a:gd name="T14" fmla="*/ 169 w 169"/>
                <a:gd name="T15" fmla="*/ 1 h 163"/>
                <a:gd name="T16" fmla="*/ 164 w 169"/>
                <a:gd name="T17" fmla="*/ 162 h 163"/>
                <a:gd name="T18" fmla="*/ 163 w 169"/>
                <a:gd name="T19" fmla="*/ 163 h 163"/>
                <a:gd name="T20" fmla="*/ 162 w 169"/>
                <a:gd name="T21" fmla="*/ 163 h 163"/>
                <a:gd name="T22" fmla="*/ 5 w 169"/>
                <a:gd name="T23" fmla="*/ 3 h 163"/>
                <a:gd name="T24" fmla="*/ 161 w 169"/>
                <a:gd name="T25" fmla="*/ 158 h 163"/>
                <a:gd name="T26" fmla="*/ 166 w 169"/>
                <a:gd name="T27" fmla="*/ 3 h 163"/>
                <a:gd name="T28" fmla="*/ 5 w 169"/>
                <a:gd name="T29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63">
                  <a:moveTo>
                    <a:pt x="162" y="163"/>
                  </a:moveTo>
                  <a:cubicBezTo>
                    <a:pt x="162" y="163"/>
                    <a:pt x="161" y="163"/>
                    <a:pt x="161" y="16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64" y="162"/>
                    <a:pt x="163" y="163"/>
                    <a:pt x="163" y="163"/>
                  </a:cubicBezTo>
                  <a:cubicBezTo>
                    <a:pt x="162" y="163"/>
                    <a:pt x="162" y="163"/>
                    <a:pt x="162" y="163"/>
                  </a:cubicBezTo>
                  <a:moveTo>
                    <a:pt x="5" y="3"/>
                  </a:moveTo>
                  <a:cubicBezTo>
                    <a:pt x="161" y="158"/>
                    <a:pt x="161" y="158"/>
                    <a:pt x="161" y="158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8" name="Freeform 366">
              <a:extLst>
                <a:ext uri="{FF2B5EF4-FFF2-40B4-BE49-F238E27FC236}">
                  <a16:creationId xmlns:a16="http://schemas.microsoft.com/office/drawing/2014/main" id="{14987A84-7F1C-4781-81AE-32F99AAFC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9800" y="-1816099"/>
              <a:ext cx="341313" cy="554038"/>
            </a:xfrm>
            <a:custGeom>
              <a:avLst/>
              <a:gdLst>
                <a:gd name="T0" fmla="*/ 7 w 91"/>
                <a:gd name="T1" fmla="*/ 147 h 147"/>
                <a:gd name="T2" fmla="*/ 6 w 91"/>
                <a:gd name="T3" fmla="*/ 147 h 147"/>
                <a:gd name="T4" fmla="*/ 5 w 91"/>
                <a:gd name="T5" fmla="*/ 145 h 147"/>
                <a:gd name="T6" fmla="*/ 0 w 91"/>
                <a:gd name="T7" fmla="*/ 18 h 147"/>
                <a:gd name="T8" fmla="*/ 1 w 91"/>
                <a:gd name="T9" fmla="*/ 16 h 147"/>
                <a:gd name="T10" fmla="*/ 90 w 91"/>
                <a:gd name="T11" fmla="*/ 0 h 147"/>
                <a:gd name="T12" fmla="*/ 91 w 91"/>
                <a:gd name="T13" fmla="*/ 1 h 147"/>
                <a:gd name="T14" fmla="*/ 91 w 91"/>
                <a:gd name="T15" fmla="*/ 2 h 147"/>
                <a:gd name="T16" fmla="*/ 8 w 91"/>
                <a:gd name="T17" fmla="*/ 146 h 147"/>
                <a:gd name="T18" fmla="*/ 7 w 91"/>
                <a:gd name="T19" fmla="*/ 147 h 147"/>
                <a:gd name="T20" fmla="*/ 3 w 91"/>
                <a:gd name="T21" fmla="*/ 19 h 147"/>
                <a:gd name="T22" fmla="*/ 8 w 91"/>
                <a:gd name="T23" fmla="*/ 140 h 147"/>
                <a:gd name="T24" fmla="*/ 87 w 91"/>
                <a:gd name="T25" fmla="*/ 3 h 147"/>
                <a:gd name="T26" fmla="*/ 3 w 91"/>
                <a:gd name="T27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47">
                  <a:moveTo>
                    <a:pt x="7" y="147"/>
                  </a:moveTo>
                  <a:cubicBezTo>
                    <a:pt x="6" y="147"/>
                    <a:pt x="6" y="147"/>
                    <a:pt x="6" y="147"/>
                  </a:cubicBezTo>
                  <a:cubicBezTo>
                    <a:pt x="6" y="147"/>
                    <a:pt x="5" y="146"/>
                    <a:pt x="5" y="1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7" y="147"/>
                    <a:pt x="7" y="147"/>
                  </a:cubicBezTo>
                  <a:close/>
                  <a:moveTo>
                    <a:pt x="3" y="19"/>
                  </a:moveTo>
                  <a:cubicBezTo>
                    <a:pt x="8" y="140"/>
                    <a:pt x="8" y="140"/>
                    <a:pt x="8" y="140"/>
                  </a:cubicBezTo>
                  <a:cubicBezTo>
                    <a:pt x="87" y="3"/>
                    <a:pt x="87" y="3"/>
                    <a:pt x="87" y="3"/>
                  </a:cubicBezTo>
                  <a:lnTo>
                    <a:pt x="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9" name="Freeform 367">
              <a:extLst>
                <a:ext uri="{FF2B5EF4-FFF2-40B4-BE49-F238E27FC236}">
                  <a16:creationId xmlns:a16="http://schemas.microsoft.com/office/drawing/2014/main" id="{E6D4B0DE-7F74-4D62-BA32-B62130D59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1463" y="-2357437"/>
              <a:ext cx="679450" cy="612775"/>
            </a:xfrm>
            <a:custGeom>
              <a:avLst/>
              <a:gdLst>
                <a:gd name="T0" fmla="*/ 179 w 181"/>
                <a:gd name="T1" fmla="*/ 163 h 163"/>
                <a:gd name="T2" fmla="*/ 179 w 181"/>
                <a:gd name="T3" fmla="*/ 163 h 163"/>
                <a:gd name="T4" fmla="*/ 1 w 181"/>
                <a:gd name="T5" fmla="*/ 94 h 163"/>
                <a:gd name="T6" fmla="*/ 1 w 181"/>
                <a:gd name="T7" fmla="*/ 93 h 163"/>
                <a:gd name="T8" fmla="*/ 17 w 181"/>
                <a:gd name="T9" fmla="*/ 1 h 163"/>
                <a:gd name="T10" fmla="*/ 18 w 181"/>
                <a:gd name="T11" fmla="*/ 0 h 163"/>
                <a:gd name="T12" fmla="*/ 20 w 181"/>
                <a:gd name="T13" fmla="*/ 0 h 163"/>
                <a:gd name="T14" fmla="*/ 180 w 181"/>
                <a:gd name="T15" fmla="*/ 160 h 163"/>
                <a:gd name="T16" fmla="*/ 180 w 181"/>
                <a:gd name="T17" fmla="*/ 162 h 163"/>
                <a:gd name="T18" fmla="*/ 179 w 181"/>
                <a:gd name="T19" fmla="*/ 163 h 163"/>
                <a:gd name="T20" fmla="*/ 4 w 181"/>
                <a:gd name="T21" fmla="*/ 92 h 163"/>
                <a:gd name="T22" fmla="*/ 173 w 181"/>
                <a:gd name="T23" fmla="*/ 158 h 163"/>
                <a:gd name="T24" fmla="*/ 19 w 181"/>
                <a:gd name="T25" fmla="*/ 4 h 163"/>
                <a:gd name="T26" fmla="*/ 4 w 181"/>
                <a:gd name="T27" fmla="*/ 9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63">
                  <a:moveTo>
                    <a:pt x="179" y="163"/>
                  </a:moveTo>
                  <a:cubicBezTo>
                    <a:pt x="179" y="163"/>
                    <a:pt x="179" y="163"/>
                    <a:pt x="179" y="16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0" y="93"/>
                    <a:pt x="1" y="9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1" y="161"/>
                    <a:pt x="181" y="162"/>
                    <a:pt x="180" y="162"/>
                  </a:cubicBezTo>
                  <a:cubicBezTo>
                    <a:pt x="180" y="163"/>
                    <a:pt x="180" y="163"/>
                    <a:pt x="179" y="163"/>
                  </a:cubicBezTo>
                  <a:close/>
                  <a:moveTo>
                    <a:pt x="4" y="92"/>
                  </a:moveTo>
                  <a:cubicBezTo>
                    <a:pt x="173" y="158"/>
                    <a:pt x="173" y="158"/>
                    <a:pt x="173" y="15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0" name="Freeform 368">
              <a:extLst>
                <a:ext uri="{FF2B5EF4-FFF2-40B4-BE49-F238E27FC236}">
                  <a16:creationId xmlns:a16="http://schemas.microsoft.com/office/drawing/2014/main" id="{1B15D30F-2F45-4F3F-83E8-97B93A6680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9800" y="-2357437"/>
              <a:ext cx="341313" cy="612775"/>
            </a:xfrm>
            <a:custGeom>
              <a:avLst/>
              <a:gdLst>
                <a:gd name="T0" fmla="*/ 1 w 91"/>
                <a:gd name="T1" fmla="*/ 163 h 163"/>
                <a:gd name="T2" fmla="*/ 0 w 91"/>
                <a:gd name="T3" fmla="*/ 163 h 163"/>
                <a:gd name="T4" fmla="*/ 0 w 91"/>
                <a:gd name="T5" fmla="*/ 161 h 163"/>
                <a:gd name="T6" fmla="*/ 5 w 91"/>
                <a:gd name="T7" fmla="*/ 1 h 163"/>
                <a:gd name="T8" fmla="*/ 6 w 91"/>
                <a:gd name="T9" fmla="*/ 0 h 163"/>
                <a:gd name="T10" fmla="*/ 8 w 91"/>
                <a:gd name="T11" fmla="*/ 1 h 163"/>
                <a:gd name="T12" fmla="*/ 91 w 91"/>
                <a:gd name="T13" fmla="*/ 145 h 163"/>
                <a:gd name="T14" fmla="*/ 91 w 91"/>
                <a:gd name="T15" fmla="*/ 146 h 163"/>
                <a:gd name="T16" fmla="*/ 90 w 91"/>
                <a:gd name="T17" fmla="*/ 147 h 163"/>
                <a:gd name="T18" fmla="*/ 1 w 91"/>
                <a:gd name="T19" fmla="*/ 163 h 163"/>
                <a:gd name="T20" fmla="*/ 1 w 91"/>
                <a:gd name="T21" fmla="*/ 163 h 163"/>
                <a:gd name="T22" fmla="*/ 8 w 91"/>
                <a:gd name="T23" fmla="*/ 6 h 163"/>
                <a:gd name="T24" fmla="*/ 3 w 91"/>
                <a:gd name="T25" fmla="*/ 160 h 163"/>
                <a:gd name="T26" fmla="*/ 88 w 91"/>
                <a:gd name="T27" fmla="*/ 144 h 163"/>
                <a:gd name="T28" fmla="*/ 8 w 91"/>
                <a:gd name="T2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63">
                  <a:moveTo>
                    <a:pt x="1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62"/>
                    <a:pt x="0" y="162"/>
                    <a:pt x="0" y="16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91" y="145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0" y="147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moveTo>
                    <a:pt x="8" y="6"/>
                  </a:moveTo>
                  <a:cubicBezTo>
                    <a:pt x="3" y="160"/>
                    <a:pt x="3" y="160"/>
                    <a:pt x="3" y="160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1" name="Freeform 369">
              <a:extLst>
                <a:ext uri="{FF2B5EF4-FFF2-40B4-BE49-F238E27FC236}">
                  <a16:creationId xmlns:a16="http://schemas.microsoft.com/office/drawing/2014/main" id="{FD927976-B93F-471D-8242-046F3743F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00" y="-2014537"/>
              <a:ext cx="709613" cy="871538"/>
            </a:xfrm>
            <a:custGeom>
              <a:avLst/>
              <a:gdLst>
                <a:gd name="T0" fmla="*/ 1 w 189"/>
                <a:gd name="T1" fmla="*/ 232 h 232"/>
                <a:gd name="T2" fmla="*/ 1 w 189"/>
                <a:gd name="T3" fmla="*/ 232 h 232"/>
                <a:gd name="T4" fmla="*/ 0 w 189"/>
                <a:gd name="T5" fmla="*/ 231 h 232"/>
                <a:gd name="T6" fmla="*/ 8 w 189"/>
                <a:gd name="T7" fmla="*/ 2 h 232"/>
                <a:gd name="T8" fmla="*/ 9 w 189"/>
                <a:gd name="T9" fmla="*/ 1 h 232"/>
                <a:gd name="T10" fmla="*/ 10 w 189"/>
                <a:gd name="T11" fmla="*/ 0 h 232"/>
                <a:gd name="T12" fmla="*/ 188 w 189"/>
                <a:gd name="T13" fmla="*/ 69 h 232"/>
                <a:gd name="T14" fmla="*/ 189 w 189"/>
                <a:gd name="T15" fmla="*/ 70 h 232"/>
                <a:gd name="T16" fmla="*/ 188 w 189"/>
                <a:gd name="T17" fmla="*/ 72 h 232"/>
                <a:gd name="T18" fmla="*/ 2 w 189"/>
                <a:gd name="T19" fmla="*/ 232 h 232"/>
                <a:gd name="T20" fmla="*/ 1 w 189"/>
                <a:gd name="T21" fmla="*/ 232 h 232"/>
                <a:gd name="T22" fmla="*/ 11 w 189"/>
                <a:gd name="T23" fmla="*/ 4 h 232"/>
                <a:gd name="T24" fmla="*/ 3 w 189"/>
                <a:gd name="T25" fmla="*/ 227 h 232"/>
                <a:gd name="T26" fmla="*/ 184 w 189"/>
                <a:gd name="T27" fmla="*/ 71 h 232"/>
                <a:gd name="T28" fmla="*/ 11 w 189"/>
                <a:gd name="T29" fmla="*/ 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32">
                  <a:moveTo>
                    <a:pt x="1" y="232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32"/>
                    <a:pt x="0" y="231"/>
                    <a:pt x="0" y="23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69"/>
                    <a:pt x="188" y="70"/>
                    <a:pt x="189" y="70"/>
                  </a:cubicBezTo>
                  <a:cubicBezTo>
                    <a:pt x="189" y="71"/>
                    <a:pt x="188" y="71"/>
                    <a:pt x="188" y="7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1" y="232"/>
                  </a:lnTo>
                  <a:close/>
                  <a:moveTo>
                    <a:pt x="11" y="4"/>
                  </a:moveTo>
                  <a:cubicBezTo>
                    <a:pt x="3" y="227"/>
                    <a:pt x="3" y="227"/>
                    <a:pt x="3" y="227"/>
                  </a:cubicBezTo>
                  <a:cubicBezTo>
                    <a:pt x="184" y="71"/>
                    <a:pt x="184" y="71"/>
                    <a:pt x="184" y="71"/>
                  </a:cubicBez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2" name="Freeform 370">
              <a:extLst>
                <a:ext uri="{FF2B5EF4-FFF2-40B4-BE49-F238E27FC236}">
                  <a16:creationId xmlns:a16="http://schemas.microsoft.com/office/drawing/2014/main" id="{5BEE49A5-6CF6-4525-8669-A5906EF80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7725" y="-2673349"/>
              <a:ext cx="368300" cy="1008063"/>
            </a:xfrm>
            <a:custGeom>
              <a:avLst/>
              <a:gdLst>
                <a:gd name="T0" fmla="*/ 2 w 98"/>
                <a:gd name="T1" fmla="*/ 268 h 268"/>
                <a:gd name="T2" fmla="*/ 1 w 98"/>
                <a:gd name="T3" fmla="*/ 268 h 268"/>
                <a:gd name="T4" fmla="*/ 0 w 98"/>
                <a:gd name="T5" fmla="*/ 267 h 268"/>
                <a:gd name="T6" fmla="*/ 39 w 98"/>
                <a:gd name="T7" fmla="*/ 1 h 268"/>
                <a:gd name="T8" fmla="*/ 40 w 98"/>
                <a:gd name="T9" fmla="*/ 0 h 268"/>
                <a:gd name="T10" fmla="*/ 42 w 98"/>
                <a:gd name="T11" fmla="*/ 1 h 268"/>
                <a:gd name="T12" fmla="*/ 97 w 98"/>
                <a:gd name="T13" fmla="*/ 91 h 268"/>
                <a:gd name="T14" fmla="*/ 98 w 98"/>
                <a:gd name="T15" fmla="*/ 93 h 268"/>
                <a:gd name="T16" fmla="*/ 3 w 98"/>
                <a:gd name="T17" fmla="*/ 268 h 268"/>
                <a:gd name="T18" fmla="*/ 2 w 98"/>
                <a:gd name="T19" fmla="*/ 268 h 268"/>
                <a:gd name="T20" fmla="*/ 41 w 98"/>
                <a:gd name="T21" fmla="*/ 5 h 268"/>
                <a:gd name="T22" fmla="*/ 4 w 98"/>
                <a:gd name="T23" fmla="*/ 259 h 268"/>
                <a:gd name="T24" fmla="*/ 95 w 98"/>
                <a:gd name="T25" fmla="*/ 92 h 268"/>
                <a:gd name="T26" fmla="*/ 41 w 98"/>
                <a:gd name="T27" fmla="*/ 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268">
                  <a:moveTo>
                    <a:pt x="2" y="268"/>
                  </a:moveTo>
                  <a:cubicBezTo>
                    <a:pt x="1" y="268"/>
                    <a:pt x="1" y="268"/>
                    <a:pt x="1" y="268"/>
                  </a:cubicBezTo>
                  <a:cubicBezTo>
                    <a:pt x="1" y="268"/>
                    <a:pt x="0" y="267"/>
                    <a:pt x="0" y="26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2" y="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8" y="92"/>
                    <a:pt x="98" y="92"/>
                    <a:pt x="98" y="93"/>
                  </a:cubicBezTo>
                  <a:cubicBezTo>
                    <a:pt x="3" y="268"/>
                    <a:pt x="3" y="268"/>
                    <a:pt x="3" y="268"/>
                  </a:cubicBezTo>
                  <a:cubicBezTo>
                    <a:pt x="3" y="268"/>
                    <a:pt x="2" y="268"/>
                    <a:pt x="2" y="268"/>
                  </a:cubicBezTo>
                  <a:close/>
                  <a:moveTo>
                    <a:pt x="41" y="5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3" name="Freeform 371">
              <a:extLst>
                <a:ext uri="{FF2B5EF4-FFF2-40B4-BE49-F238E27FC236}">
                  <a16:creationId xmlns:a16="http://schemas.microsoft.com/office/drawing/2014/main" id="{A807D7F7-0FB3-4C44-80C0-B50F7C1FB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8313" y="-2898774"/>
              <a:ext cx="774700" cy="236538"/>
            </a:xfrm>
            <a:custGeom>
              <a:avLst/>
              <a:gdLst>
                <a:gd name="T0" fmla="*/ 142 w 206"/>
                <a:gd name="T1" fmla="*/ 63 h 63"/>
                <a:gd name="T2" fmla="*/ 141 w 206"/>
                <a:gd name="T3" fmla="*/ 63 h 63"/>
                <a:gd name="T4" fmla="*/ 2 w 206"/>
                <a:gd name="T5" fmla="*/ 51 h 63"/>
                <a:gd name="T6" fmla="*/ 0 w 206"/>
                <a:gd name="T7" fmla="*/ 50 h 63"/>
                <a:gd name="T8" fmla="*/ 1 w 206"/>
                <a:gd name="T9" fmla="*/ 49 h 63"/>
                <a:gd name="T10" fmla="*/ 204 w 206"/>
                <a:gd name="T11" fmla="*/ 0 h 63"/>
                <a:gd name="T12" fmla="*/ 205 w 206"/>
                <a:gd name="T13" fmla="*/ 1 h 63"/>
                <a:gd name="T14" fmla="*/ 205 w 206"/>
                <a:gd name="T15" fmla="*/ 3 h 63"/>
                <a:gd name="T16" fmla="*/ 142 w 206"/>
                <a:gd name="T17" fmla="*/ 62 h 63"/>
                <a:gd name="T18" fmla="*/ 142 w 206"/>
                <a:gd name="T19" fmla="*/ 63 h 63"/>
                <a:gd name="T20" fmla="*/ 11 w 206"/>
                <a:gd name="T21" fmla="*/ 49 h 63"/>
                <a:gd name="T22" fmla="*/ 141 w 206"/>
                <a:gd name="T23" fmla="*/ 60 h 63"/>
                <a:gd name="T24" fmla="*/ 199 w 206"/>
                <a:gd name="T25" fmla="*/ 4 h 63"/>
                <a:gd name="T26" fmla="*/ 11 w 206"/>
                <a:gd name="T27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63">
                  <a:moveTo>
                    <a:pt x="142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49"/>
                    <a:pt x="1" y="49"/>
                    <a:pt x="1" y="49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1"/>
                  </a:cubicBezTo>
                  <a:cubicBezTo>
                    <a:pt x="206" y="1"/>
                    <a:pt x="206" y="2"/>
                    <a:pt x="205" y="3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3"/>
                    <a:pt x="142" y="63"/>
                    <a:pt x="142" y="63"/>
                  </a:cubicBezTo>
                  <a:close/>
                  <a:moveTo>
                    <a:pt x="11" y="49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99" y="4"/>
                    <a:pt x="199" y="4"/>
                    <a:pt x="199" y="4"/>
                  </a:cubicBezTo>
                  <a:lnTo>
                    <a:pt x="1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4" name="Freeform 372">
              <a:extLst>
                <a:ext uri="{FF2B5EF4-FFF2-40B4-BE49-F238E27FC236}">
                  <a16:creationId xmlns:a16="http://schemas.microsoft.com/office/drawing/2014/main" id="{1DE35979-A4C3-4A16-8EFD-F1DB6FBAA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3775" y="-2673349"/>
              <a:ext cx="560388" cy="349250"/>
            </a:xfrm>
            <a:custGeom>
              <a:avLst/>
              <a:gdLst>
                <a:gd name="T0" fmla="*/ 57 w 149"/>
                <a:gd name="T1" fmla="*/ 93 h 93"/>
                <a:gd name="T2" fmla="*/ 56 w 149"/>
                <a:gd name="T3" fmla="*/ 93 h 93"/>
                <a:gd name="T4" fmla="*/ 0 w 149"/>
                <a:gd name="T5" fmla="*/ 2 h 93"/>
                <a:gd name="T6" fmla="*/ 0 w 149"/>
                <a:gd name="T7" fmla="*/ 0 h 93"/>
                <a:gd name="T8" fmla="*/ 2 w 149"/>
                <a:gd name="T9" fmla="*/ 0 h 93"/>
                <a:gd name="T10" fmla="*/ 148 w 149"/>
                <a:gd name="T11" fmla="*/ 84 h 93"/>
                <a:gd name="T12" fmla="*/ 149 w 149"/>
                <a:gd name="T13" fmla="*/ 86 h 93"/>
                <a:gd name="T14" fmla="*/ 147 w 149"/>
                <a:gd name="T15" fmla="*/ 87 h 93"/>
                <a:gd name="T16" fmla="*/ 57 w 149"/>
                <a:gd name="T17" fmla="*/ 93 h 93"/>
                <a:gd name="T18" fmla="*/ 6 w 149"/>
                <a:gd name="T19" fmla="*/ 5 h 93"/>
                <a:gd name="T20" fmla="*/ 58 w 149"/>
                <a:gd name="T21" fmla="*/ 91 h 93"/>
                <a:gd name="T22" fmla="*/ 143 w 149"/>
                <a:gd name="T23" fmla="*/ 84 h 93"/>
                <a:gd name="T24" fmla="*/ 6 w 149"/>
                <a:gd name="T25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93">
                  <a:moveTo>
                    <a:pt x="57" y="93"/>
                  </a:moveTo>
                  <a:cubicBezTo>
                    <a:pt x="57" y="93"/>
                    <a:pt x="56" y="93"/>
                    <a:pt x="56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85"/>
                    <a:pt x="149" y="85"/>
                    <a:pt x="149" y="86"/>
                  </a:cubicBezTo>
                  <a:cubicBezTo>
                    <a:pt x="148" y="86"/>
                    <a:pt x="148" y="87"/>
                    <a:pt x="147" y="87"/>
                  </a:cubicBezTo>
                  <a:cubicBezTo>
                    <a:pt x="57" y="93"/>
                    <a:pt x="57" y="93"/>
                    <a:pt x="57" y="93"/>
                  </a:cubicBezTo>
                  <a:close/>
                  <a:moveTo>
                    <a:pt x="6" y="5"/>
                  </a:moveTo>
                  <a:cubicBezTo>
                    <a:pt x="58" y="91"/>
                    <a:pt x="58" y="91"/>
                    <a:pt x="58" y="91"/>
                  </a:cubicBezTo>
                  <a:cubicBezTo>
                    <a:pt x="143" y="84"/>
                    <a:pt x="143" y="84"/>
                    <a:pt x="143" y="84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5" name="Freeform 373">
              <a:extLst>
                <a:ext uri="{FF2B5EF4-FFF2-40B4-BE49-F238E27FC236}">
                  <a16:creationId xmlns:a16="http://schemas.microsoft.com/office/drawing/2014/main" id="{A3EA53BF-ABCB-447A-BE57-F211E6DFB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100" y="-2719387"/>
              <a:ext cx="714375" cy="373063"/>
            </a:xfrm>
            <a:custGeom>
              <a:avLst/>
              <a:gdLst>
                <a:gd name="T0" fmla="*/ 2 w 190"/>
                <a:gd name="T1" fmla="*/ 99 h 99"/>
                <a:gd name="T2" fmla="*/ 1 w 190"/>
                <a:gd name="T3" fmla="*/ 98 h 99"/>
                <a:gd name="T4" fmla="*/ 1 w 190"/>
                <a:gd name="T5" fmla="*/ 97 h 99"/>
                <a:gd name="T6" fmla="*/ 47 w 190"/>
                <a:gd name="T7" fmla="*/ 1 h 99"/>
                <a:gd name="T8" fmla="*/ 49 w 190"/>
                <a:gd name="T9" fmla="*/ 1 h 99"/>
                <a:gd name="T10" fmla="*/ 189 w 190"/>
                <a:gd name="T11" fmla="*/ 12 h 99"/>
                <a:gd name="T12" fmla="*/ 190 w 190"/>
                <a:gd name="T13" fmla="*/ 13 h 99"/>
                <a:gd name="T14" fmla="*/ 189 w 190"/>
                <a:gd name="T15" fmla="*/ 15 h 99"/>
                <a:gd name="T16" fmla="*/ 2 w 190"/>
                <a:gd name="T17" fmla="*/ 99 h 99"/>
                <a:gd name="T18" fmla="*/ 2 w 190"/>
                <a:gd name="T19" fmla="*/ 99 h 99"/>
                <a:gd name="T20" fmla="*/ 49 w 190"/>
                <a:gd name="T21" fmla="*/ 3 h 99"/>
                <a:gd name="T22" fmla="*/ 5 w 190"/>
                <a:gd name="T23" fmla="*/ 95 h 99"/>
                <a:gd name="T24" fmla="*/ 183 w 190"/>
                <a:gd name="T25" fmla="*/ 14 h 99"/>
                <a:gd name="T26" fmla="*/ 49 w 190"/>
                <a:gd name="T27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99">
                  <a:moveTo>
                    <a:pt x="2" y="99"/>
                  </a:moveTo>
                  <a:cubicBezTo>
                    <a:pt x="1" y="99"/>
                    <a:pt x="1" y="99"/>
                    <a:pt x="1" y="98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8" y="0"/>
                    <a:pt x="49" y="1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12"/>
                    <a:pt x="190" y="12"/>
                    <a:pt x="190" y="13"/>
                  </a:cubicBezTo>
                  <a:cubicBezTo>
                    <a:pt x="190" y="14"/>
                    <a:pt x="190" y="14"/>
                    <a:pt x="189" y="15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moveTo>
                    <a:pt x="49" y="3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6" name="Freeform 374">
              <a:extLst>
                <a:ext uri="{FF2B5EF4-FFF2-40B4-BE49-F238E27FC236}">
                  <a16:creationId xmlns:a16="http://schemas.microsoft.com/office/drawing/2014/main" id="{71CB140B-CACF-4BD6-8BC0-88AB4BF21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3775" y="-2898774"/>
              <a:ext cx="560388" cy="552450"/>
            </a:xfrm>
            <a:custGeom>
              <a:avLst/>
              <a:gdLst>
                <a:gd name="T0" fmla="*/ 147 w 149"/>
                <a:gd name="T1" fmla="*/ 147 h 147"/>
                <a:gd name="T2" fmla="*/ 147 w 149"/>
                <a:gd name="T3" fmla="*/ 147 h 147"/>
                <a:gd name="T4" fmla="*/ 1 w 149"/>
                <a:gd name="T5" fmla="*/ 63 h 147"/>
                <a:gd name="T6" fmla="*/ 0 w 149"/>
                <a:gd name="T7" fmla="*/ 61 h 147"/>
                <a:gd name="T8" fmla="*/ 1 w 149"/>
                <a:gd name="T9" fmla="*/ 60 h 147"/>
                <a:gd name="T10" fmla="*/ 63 w 149"/>
                <a:gd name="T11" fmla="*/ 0 h 147"/>
                <a:gd name="T12" fmla="*/ 64 w 149"/>
                <a:gd name="T13" fmla="*/ 0 h 147"/>
                <a:gd name="T14" fmla="*/ 65 w 149"/>
                <a:gd name="T15" fmla="*/ 1 h 147"/>
                <a:gd name="T16" fmla="*/ 148 w 149"/>
                <a:gd name="T17" fmla="*/ 145 h 147"/>
                <a:gd name="T18" fmla="*/ 148 w 149"/>
                <a:gd name="T19" fmla="*/ 146 h 147"/>
                <a:gd name="T20" fmla="*/ 147 w 149"/>
                <a:gd name="T21" fmla="*/ 147 h 147"/>
                <a:gd name="T22" fmla="*/ 4 w 149"/>
                <a:gd name="T23" fmla="*/ 61 h 147"/>
                <a:gd name="T24" fmla="*/ 143 w 149"/>
                <a:gd name="T25" fmla="*/ 142 h 147"/>
                <a:gd name="T26" fmla="*/ 64 w 149"/>
                <a:gd name="T27" fmla="*/ 4 h 147"/>
                <a:gd name="T28" fmla="*/ 4 w 149"/>
                <a:gd name="T29" fmla="*/ 6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147" y="147"/>
                  </a:moveTo>
                  <a:cubicBezTo>
                    <a:pt x="147" y="147"/>
                    <a:pt x="147" y="147"/>
                    <a:pt x="147" y="14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2"/>
                    <a:pt x="0" y="62"/>
                    <a:pt x="0" y="61"/>
                  </a:cubicBezTo>
                  <a:cubicBezTo>
                    <a:pt x="0" y="61"/>
                    <a:pt x="0" y="61"/>
                    <a:pt x="1" y="6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4" y="0"/>
                    <a:pt x="64" y="0"/>
                  </a:cubicBezTo>
                  <a:cubicBezTo>
                    <a:pt x="65" y="0"/>
                    <a:pt x="65" y="0"/>
                    <a:pt x="65" y="1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9" y="145"/>
                    <a:pt x="149" y="146"/>
                    <a:pt x="148" y="146"/>
                  </a:cubicBezTo>
                  <a:cubicBezTo>
                    <a:pt x="148" y="147"/>
                    <a:pt x="148" y="147"/>
                    <a:pt x="147" y="147"/>
                  </a:cubicBezTo>
                  <a:close/>
                  <a:moveTo>
                    <a:pt x="4" y="61"/>
                  </a:moveTo>
                  <a:cubicBezTo>
                    <a:pt x="143" y="142"/>
                    <a:pt x="143" y="142"/>
                    <a:pt x="143" y="142"/>
                  </a:cubicBezTo>
                  <a:cubicBezTo>
                    <a:pt x="64" y="4"/>
                    <a:pt x="64" y="4"/>
                    <a:pt x="64" y="4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7" name="Freeform 375">
              <a:extLst>
                <a:ext uri="{FF2B5EF4-FFF2-40B4-BE49-F238E27FC236}">
                  <a16:creationId xmlns:a16="http://schemas.microsoft.com/office/drawing/2014/main" id="{DEE06A6B-4EC6-42D9-9D09-0A62D4E5A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100" y="-2673349"/>
              <a:ext cx="714375" cy="1008063"/>
            </a:xfrm>
            <a:custGeom>
              <a:avLst/>
              <a:gdLst>
                <a:gd name="T0" fmla="*/ 150 w 190"/>
                <a:gd name="T1" fmla="*/ 268 h 268"/>
                <a:gd name="T2" fmla="*/ 149 w 190"/>
                <a:gd name="T3" fmla="*/ 268 h 268"/>
                <a:gd name="T4" fmla="*/ 1 w 190"/>
                <a:gd name="T5" fmla="*/ 86 h 268"/>
                <a:gd name="T6" fmla="*/ 0 w 190"/>
                <a:gd name="T7" fmla="*/ 85 h 268"/>
                <a:gd name="T8" fmla="*/ 1 w 190"/>
                <a:gd name="T9" fmla="*/ 84 h 268"/>
                <a:gd name="T10" fmla="*/ 188 w 190"/>
                <a:gd name="T11" fmla="*/ 0 h 268"/>
                <a:gd name="T12" fmla="*/ 189 w 190"/>
                <a:gd name="T13" fmla="*/ 0 h 268"/>
                <a:gd name="T14" fmla="*/ 190 w 190"/>
                <a:gd name="T15" fmla="*/ 1 h 268"/>
                <a:gd name="T16" fmla="*/ 151 w 190"/>
                <a:gd name="T17" fmla="*/ 267 h 268"/>
                <a:gd name="T18" fmla="*/ 150 w 190"/>
                <a:gd name="T19" fmla="*/ 268 h 268"/>
                <a:gd name="T20" fmla="*/ 4 w 190"/>
                <a:gd name="T21" fmla="*/ 86 h 268"/>
                <a:gd name="T22" fmla="*/ 149 w 190"/>
                <a:gd name="T23" fmla="*/ 263 h 268"/>
                <a:gd name="T24" fmla="*/ 187 w 190"/>
                <a:gd name="T25" fmla="*/ 4 h 268"/>
                <a:gd name="T26" fmla="*/ 4 w 190"/>
                <a:gd name="T27" fmla="*/ 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68">
                  <a:moveTo>
                    <a:pt x="150" y="268"/>
                  </a:moveTo>
                  <a:cubicBezTo>
                    <a:pt x="149" y="268"/>
                    <a:pt x="149" y="268"/>
                    <a:pt x="149" y="268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1" y="85"/>
                    <a:pt x="1" y="84"/>
                    <a:pt x="1" y="84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9" y="0"/>
                    <a:pt x="189" y="0"/>
                  </a:cubicBezTo>
                  <a:cubicBezTo>
                    <a:pt x="190" y="0"/>
                    <a:pt x="190" y="1"/>
                    <a:pt x="190" y="1"/>
                  </a:cubicBezTo>
                  <a:cubicBezTo>
                    <a:pt x="151" y="267"/>
                    <a:pt x="151" y="267"/>
                    <a:pt x="151" y="267"/>
                  </a:cubicBezTo>
                  <a:cubicBezTo>
                    <a:pt x="151" y="268"/>
                    <a:pt x="151" y="268"/>
                    <a:pt x="150" y="268"/>
                  </a:cubicBezTo>
                  <a:close/>
                  <a:moveTo>
                    <a:pt x="4" y="86"/>
                  </a:moveTo>
                  <a:cubicBezTo>
                    <a:pt x="149" y="263"/>
                    <a:pt x="149" y="263"/>
                    <a:pt x="149" y="263"/>
                  </a:cubicBezTo>
                  <a:cubicBezTo>
                    <a:pt x="187" y="4"/>
                    <a:pt x="187" y="4"/>
                    <a:pt x="187" y="4"/>
                  </a:cubicBezTo>
                  <a:lnTo>
                    <a:pt x="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8" name="Freeform 376">
              <a:extLst>
                <a:ext uri="{FF2B5EF4-FFF2-40B4-BE49-F238E27FC236}">
                  <a16:creationId xmlns:a16="http://schemas.microsoft.com/office/drawing/2014/main" id="{9C27003B-72F7-4614-95AF-646382E7B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2903537"/>
              <a:ext cx="633413" cy="554038"/>
            </a:xfrm>
            <a:custGeom>
              <a:avLst/>
              <a:gdLst>
                <a:gd name="T0" fmla="*/ 168 w 169"/>
                <a:gd name="T1" fmla="*/ 147 h 147"/>
                <a:gd name="T2" fmla="*/ 2 w 169"/>
                <a:gd name="T3" fmla="*/ 147 h 147"/>
                <a:gd name="T4" fmla="*/ 0 w 169"/>
                <a:gd name="T5" fmla="*/ 146 h 147"/>
                <a:gd name="T6" fmla="*/ 0 w 169"/>
                <a:gd name="T7" fmla="*/ 145 h 147"/>
                <a:gd name="T8" fmla="*/ 84 w 169"/>
                <a:gd name="T9" fmla="*/ 1 h 147"/>
                <a:gd name="T10" fmla="*/ 86 w 169"/>
                <a:gd name="T11" fmla="*/ 1 h 147"/>
                <a:gd name="T12" fmla="*/ 169 w 169"/>
                <a:gd name="T13" fmla="*/ 145 h 147"/>
                <a:gd name="T14" fmla="*/ 169 w 169"/>
                <a:gd name="T15" fmla="*/ 146 h 147"/>
                <a:gd name="T16" fmla="*/ 168 w 169"/>
                <a:gd name="T17" fmla="*/ 147 h 147"/>
                <a:gd name="T18" fmla="*/ 4 w 169"/>
                <a:gd name="T19" fmla="*/ 144 h 147"/>
                <a:gd name="T20" fmla="*/ 165 w 169"/>
                <a:gd name="T21" fmla="*/ 144 h 147"/>
                <a:gd name="T22" fmla="*/ 85 w 169"/>
                <a:gd name="T23" fmla="*/ 4 h 147"/>
                <a:gd name="T24" fmla="*/ 4 w 169"/>
                <a:gd name="T25" fmla="*/ 14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47">
                  <a:moveTo>
                    <a:pt x="168" y="147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1" y="147"/>
                    <a:pt x="1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5" y="0"/>
                    <a:pt x="86" y="1"/>
                  </a:cubicBezTo>
                  <a:cubicBezTo>
                    <a:pt x="169" y="145"/>
                    <a:pt x="169" y="145"/>
                    <a:pt x="169" y="145"/>
                  </a:cubicBezTo>
                  <a:cubicBezTo>
                    <a:pt x="169" y="145"/>
                    <a:pt x="169" y="146"/>
                    <a:pt x="169" y="146"/>
                  </a:cubicBezTo>
                  <a:cubicBezTo>
                    <a:pt x="169" y="147"/>
                    <a:pt x="168" y="147"/>
                    <a:pt x="168" y="147"/>
                  </a:cubicBezTo>
                  <a:close/>
                  <a:moveTo>
                    <a:pt x="4" y="144"/>
                  </a:moveTo>
                  <a:cubicBezTo>
                    <a:pt x="165" y="144"/>
                    <a:pt x="165" y="144"/>
                    <a:pt x="165" y="144"/>
                  </a:cubicBezTo>
                  <a:cubicBezTo>
                    <a:pt x="85" y="4"/>
                    <a:pt x="85" y="4"/>
                    <a:pt x="85" y="4"/>
                  </a:cubicBezTo>
                  <a:lnTo>
                    <a:pt x="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9" name="Freeform 377">
              <a:extLst>
                <a:ext uri="{FF2B5EF4-FFF2-40B4-BE49-F238E27FC236}">
                  <a16:creationId xmlns:a16="http://schemas.microsoft.com/office/drawing/2014/main" id="{14408333-6306-4226-A8E0-1F5E05340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7450" y="-3441699"/>
              <a:ext cx="633413" cy="549275"/>
            </a:xfrm>
            <a:custGeom>
              <a:avLst/>
              <a:gdLst>
                <a:gd name="T0" fmla="*/ 19 w 169"/>
                <a:gd name="T1" fmla="*/ 146 h 146"/>
                <a:gd name="T2" fmla="*/ 18 w 169"/>
                <a:gd name="T3" fmla="*/ 146 h 146"/>
                <a:gd name="T4" fmla="*/ 17 w 169"/>
                <a:gd name="T5" fmla="*/ 145 h 146"/>
                <a:gd name="T6" fmla="*/ 0 w 169"/>
                <a:gd name="T7" fmla="*/ 2 h 146"/>
                <a:gd name="T8" fmla="*/ 0 w 169"/>
                <a:gd name="T9" fmla="*/ 1 h 146"/>
                <a:gd name="T10" fmla="*/ 1 w 169"/>
                <a:gd name="T11" fmla="*/ 0 h 146"/>
                <a:gd name="T12" fmla="*/ 167 w 169"/>
                <a:gd name="T13" fmla="*/ 14 h 146"/>
                <a:gd name="T14" fmla="*/ 168 w 169"/>
                <a:gd name="T15" fmla="*/ 15 h 146"/>
                <a:gd name="T16" fmla="*/ 168 w 169"/>
                <a:gd name="T17" fmla="*/ 16 h 146"/>
                <a:gd name="T18" fmla="*/ 20 w 169"/>
                <a:gd name="T19" fmla="*/ 146 h 146"/>
                <a:gd name="T20" fmla="*/ 19 w 169"/>
                <a:gd name="T21" fmla="*/ 146 h 146"/>
                <a:gd name="T22" fmla="*/ 3 w 169"/>
                <a:gd name="T23" fmla="*/ 3 h 146"/>
                <a:gd name="T24" fmla="*/ 20 w 169"/>
                <a:gd name="T25" fmla="*/ 142 h 146"/>
                <a:gd name="T26" fmla="*/ 164 w 169"/>
                <a:gd name="T27" fmla="*/ 16 h 146"/>
                <a:gd name="T28" fmla="*/ 3 w 169"/>
                <a:gd name="T2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46">
                  <a:moveTo>
                    <a:pt x="19" y="146"/>
                  </a:moveTo>
                  <a:cubicBezTo>
                    <a:pt x="18" y="146"/>
                    <a:pt x="18" y="146"/>
                    <a:pt x="18" y="146"/>
                  </a:cubicBezTo>
                  <a:cubicBezTo>
                    <a:pt x="18" y="146"/>
                    <a:pt x="17" y="145"/>
                    <a:pt x="17" y="14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8" y="14"/>
                    <a:pt x="168" y="14"/>
                    <a:pt x="168" y="15"/>
                  </a:cubicBezTo>
                  <a:cubicBezTo>
                    <a:pt x="169" y="15"/>
                    <a:pt x="168" y="16"/>
                    <a:pt x="168" y="16"/>
                  </a:cubicBezTo>
                  <a:cubicBezTo>
                    <a:pt x="20" y="146"/>
                    <a:pt x="20" y="146"/>
                    <a:pt x="20" y="146"/>
                  </a:cubicBezTo>
                  <a:lnTo>
                    <a:pt x="19" y="146"/>
                  </a:lnTo>
                  <a:close/>
                  <a:moveTo>
                    <a:pt x="3" y="3"/>
                  </a:moveTo>
                  <a:cubicBezTo>
                    <a:pt x="20" y="142"/>
                    <a:pt x="20" y="142"/>
                    <a:pt x="20" y="142"/>
                  </a:cubicBezTo>
                  <a:cubicBezTo>
                    <a:pt x="164" y="16"/>
                    <a:pt x="164" y="16"/>
                    <a:pt x="164" y="16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0" name="Freeform 378">
              <a:extLst>
                <a:ext uri="{FF2B5EF4-FFF2-40B4-BE49-F238E27FC236}">
                  <a16:creationId xmlns:a16="http://schemas.microsoft.com/office/drawing/2014/main" id="{74C0A9F8-A7DE-4CD5-8EAA-F1A787111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0" y="-2903537"/>
              <a:ext cx="498475" cy="554038"/>
            </a:xfrm>
            <a:custGeom>
              <a:avLst/>
              <a:gdLst>
                <a:gd name="T0" fmla="*/ 85 w 133"/>
                <a:gd name="T1" fmla="*/ 147 h 147"/>
                <a:gd name="T2" fmla="*/ 84 w 133"/>
                <a:gd name="T3" fmla="*/ 146 h 147"/>
                <a:gd name="T4" fmla="*/ 1 w 133"/>
                <a:gd name="T5" fmla="*/ 2 h 147"/>
                <a:gd name="T6" fmla="*/ 1 w 133"/>
                <a:gd name="T7" fmla="*/ 1 h 147"/>
                <a:gd name="T8" fmla="*/ 2 w 133"/>
                <a:gd name="T9" fmla="*/ 0 h 147"/>
                <a:gd name="T10" fmla="*/ 132 w 133"/>
                <a:gd name="T11" fmla="*/ 49 h 147"/>
                <a:gd name="T12" fmla="*/ 133 w 133"/>
                <a:gd name="T13" fmla="*/ 50 h 147"/>
                <a:gd name="T14" fmla="*/ 133 w 133"/>
                <a:gd name="T15" fmla="*/ 51 h 147"/>
                <a:gd name="T16" fmla="*/ 86 w 133"/>
                <a:gd name="T17" fmla="*/ 146 h 147"/>
                <a:gd name="T18" fmla="*/ 85 w 133"/>
                <a:gd name="T19" fmla="*/ 147 h 147"/>
                <a:gd name="T20" fmla="*/ 85 w 133"/>
                <a:gd name="T21" fmla="*/ 147 h 147"/>
                <a:gd name="T22" fmla="*/ 5 w 133"/>
                <a:gd name="T23" fmla="*/ 4 h 147"/>
                <a:gd name="T24" fmla="*/ 85 w 133"/>
                <a:gd name="T25" fmla="*/ 143 h 147"/>
                <a:gd name="T26" fmla="*/ 130 w 133"/>
                <a:gd name="T27" fmla="*/ 51 h 147"/>
                <a:gd name="T28" fmla="*/ 5 w 133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47">
                  <a:moveTo>
                    <a:pt x="85" y="147"/>
                  </a:moveTo>
                  <a:cubicBezTo>
                    <a:pt x="84" y="147"/>
                    <a:pt x="84" y="147"/>
                    <a:pt x="84" y="1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3" y="50"/>
                    <a:pt x="133" y="50"/>
                    <a:pt x="133" y="51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7"/>
                    <a:pt x="85" y="147"/>
                    <a:pt x="85" y="147"/>
                  </a:cubicBezTo>
                  <a:cubicBezTo>
                    <a:pt x="85" y="147"/>
                    <a:pt x="85" y="147"/>
                    <a:pt x="85" y="147"/>
                  </a:cubicBezTo>
                  <a:moveTo>
                    <a:pt x="5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1" name="Freeform 379">
              <a:extLst>
                <a:ext uri="{FF2B5EF4-FFF2-40B4-BE49-F238E27FC236}">
                  <a16:creationId xmlns:a16="http://schemas.microsoft.com/office/drawing/2014/main" id="{7774D488-72C9-49BC-8433-AE88A320F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7550" y="-3441699"/>
              <a:ext cx="544513" cy="549275"/>
            </a:xfrm>
            <a:custGeom>
              <a:avLst/>
              <a:gdLst>
                <a:gd name="T0" fmla="*/ 144 w 145"/>
                <a:gd name="T1" fmla="*/ 146 h 146"/>
                <a:gd name="T2" fmla="*/ 143 w 145"/>
                <a:gd name="T3" fmla="*/ 146 h 146"/>
                <a:gd name="T4" fmla="*/ 1 w 145"/>
                <a:gd name="T5" fmla="*/ 109 h 146"/>
                <a:gd name="T6" fmla="*/ 0 w 145"/>
                <a:gd name="T7" fmla="*/ 108 h 146"/>
                <a:gd name="T8" fmla="*/ 0 w 145"/>
                <a:gd name="T9" fmla="*/ 107 h 146"/>
                <a:gd name="T10" fmla="*/ 125 w 145"/>
                <a:gd name="T11" fmla="*/ 1 h 146"/>
                <a:gd name="T12" fmla="*/ 127 w 145"/>
                <a:gd name="T13" fmla="*/ 0 h 146"/>
                <a:gd name="T14" fmla="*/ 128 w 145"/>
                <a:gd name="T15" fmla="*/ 1 h 146"/>
                <a:gd name="T16" fmla="*/ 145 w 145"/>
                <a:gd name="T17" fmla="*/ 144 h 146"/>
                <a:gd name="T18" fmla="*/ 145 w 145"/>
                <a:gd name="T19" fmla="*/ 146 h 146"/>
                <a:gd name="T20" fmla="*/ 144 w 145"/>
                <a:gd name="T21" fmla="*/ 146 h 146"/>
                <a:gd name="T22" fmla="*/ 4 w 145"/>
                <a:gd name="T23" fmla="*/ 107 h 146"/>
                <a:gd name="T24" fmla="*/ 142 w 145"/>
                <a:gd name="T25" fmla="*/ 143 h 146"/>
                <a:gd name="T26" fmla="*/ 125 w 145"/>
                <a:gd name="T27" fmla="*/ 4 h 146"/>
                <a:gd name="T28" fmla="*/ 4 w 145"/>
                <a:gd name="T29" fmla="*/ 10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46">
                  <a:moveTo>
                    <a:pt x="144" y="146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9"/>
                    <a:pt x="0" y="109"/>
                    <a:pt x="0" y="10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27" y="0"/>
                    <a:pt x="128" y="1"/>
                    <a:pt x="128" y="1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45" y="145"/>
                    <a:pt x="145" y="145"/>
                    <a:pt x="145" y="146"/>
                  </a:cubicBezTo>
                  <a:cubicBezTo>
                    <a:pt x="144" y="146"/>
                    <a:pt x="144" y="146"/>
                    <a:pt x="144" y="146"/>
                  </a:cubicBezTo>
                  <a:moveTo>
                    <a:pt x="4" y="107"/>
                  </a:moveTo>
                  <a:cubicBezTo>
                    <a:pt x="142" y="143"/>
                    <a:pt x="142" y="143"/>
                    <a:pt x="142" y="143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4" y="107"/>
                    <a:pt x="4" y="107"/>
                    <a:pt x="4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2" name="Freeform 380">
              <a:extLst>
                <a:ext uri="{FF2B5EF4-FFF2-40B4-BE49-F238E27FC236}">
                  <a16:creationId xmlns:a16="http://schemas.microsoft.com/office/drawing/2014/main" id="{AAE9C346-4DA6-4366-B374-0AA743C7C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0" y="-3389312"/>
              <a:ext cx="569913" cy="681038"/>
            </a:xfrm>
            <a:custGeom>
              <a:avLst/>
              <a:gdLst>
                <a:gd name="T0" fmla="*/ 132 w 152"/>
                <a:gd name="T1" fmla="*/ 181 h 181"/>
                <a:gd name="T2" fmla="*/ 131 w 152"/>
                <a:gd name="T3" fmla="*/ 180 h 181"/>
                <a:gd name="T4" fmla="*/ 1 w 152"/>
                <a:gd name="T5" fmla="*/ 132 h 181"/>
                <a:gd name="T6" fmla="*/ 0 w 152"/>
                <a:gd name="T7" fmla="*/ 131 h 181"/>
                <a:gd name="T8" fmla="*/ 1 w 152"/>
                <a:gd name="T9" fmla="*/ 130 h 181"/>
                <a:gd name="T10" fmla="*/ 149 w 152"/>
                <a:gd name="T11" fmla="*/ 0 h 181"/>
                <a:gd name="T12" fmla="*/ 151 w 152"/>
                <a:gd name="T13" fmla="*/ 0 h 181"/>
                <a:gd name="T14" fmla="*/ 152 w 152"/>
                <a:gd name="T15" fmla="*/ 1 h 181"/>
                <a:gd name="T16" fmla="*/ 133 w 152"/>
                <a:gd name="T17" fmla="*/ 179 h 181"/>
                <a:gd name="T18" fmla="*/ 132 w 152"/>
                <a:gd name="T19" fmla="*/ 180 h 181"/>
                <a:gd name="T20" fmla="*/ 132 w 152"/>
                <a:gd name="T21" fmla="*/ 181 h 181"/>
                <a:gd name="T22" fmla="*/ 4 w 152"/>
                <a:gd name="T23" fmla="*/ 130 h 181"/>
                <a:gd name="T24" fmla="*/ 130 w 152"/>
                <a:gd name="T25" fmla="*/ 177 h 181"/>
                <a:gd name="T26" fmla="*/ 148 w 152"/>
                <a:gd name="T27" fmla="*/ 5 h 181"/>
                <a:gd name="T28" fmla="*/ 4 w 152"/>
                <a:gd name="T29" fmla="*/ 1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81">
                  <a:moveTo>
                    <a:pt x="132" y="181"/>
                  </a:moveTo>
                  <a:cubicBezTo>
                    <a:pt x="131" y="180"/>
                    <a:pt x="131" y="180"/>
                    <a:pt x="131" y="180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0" y="131"/>
                    <a:pt x="0" y="131"/>
                  </a:cubicBezTo>
                  <a:cubicBezTo>
                    <a:pt x="0" y="130"/>
                    <a:pt x="0" y="130"/>
                    <a:pt x="1" y="13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0" y="0"/>
                    <a:pt x="150" y="0"/>
                    <a:pt x="151" y="0"/>
                  </a:cubicBezTo>
                  <a:cubicBezTo>
                    <a:pt x="151" y="0"/>
                    <a:pt x="152" y="1"/>
                    <a:pt x="152" y="1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0"/>
                    <a:pt x="133" y="180"/>
                    <a:pt x="132" y="180"/>
                  </a:cubicBezTo>
                  <a:lnTo>
                    <a:pt x="132" y="181"/>
                  </a:lnTo>
                  <a:close/>
                  <a:moveTo>
                    <a:pt x="4" y="130"/>
                  </a:moveTo>
                  <a:cubicBezTo>
                    <a:pt x="130" y="177"/>
                    <a:pt x="130" y="177"/>
                    <a:pt x="130" y="177"/>
                  </a:cubicBezTo>
                  <a:cubicBezTo>
                    <a:pt x="148" y="5"/>
                    <a:pt x="148" y="5"/>
                    <a:pt x="148" y="5"/>
                  </a:cubicBezTo>
                  <a:lnTo>
                    <a:pt x="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3" name="Freeform 381">
              <a:extLst>
                <a:ext uri="{FF2B5EF4-FFF2-40B4-BE49-F238E27FC236}">
                  <a16:creationId xmlns:a16="http://schemas.microsoft.com/office/drawing/2014/main" id="{4AAE9845-47FE-4DA7-8FE1-30A23ABA0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7550" y="-3043237"/>
              <a:ext cx="544513" cy="693738"/>
            </a:xfrm>
            <a:custGeom>
              <a:avLst/>
              <a:gdLst>
                <a:gd name="T0" fmla="*/ 61 w 145"/>
                <a:gd name="T1" fmla="*/ 184 h 184"/>
                <a:gd name="T2" fmla="*/ 61 w 145"/>
                <a:gd name="T3" fmla="*/ 184 h 184"/>
                <a:gd name="T4" fmla="*/ 59 w 145"/>
                <a:gd name="T5" fmla="*/ 183 h 184"/>
                <a:gd name="T6" fmla="*/ 0 w 145"/>
                <a:gd name="T7" fmla="*/ 2 h 184"/>
                <a:gd name="T8" fmla="*/ 0 w 145"/>
                <a:gd name="T9" fmla="*/ 1 h 184"/>
                <a:gd name="T10" fmla="*/ 1 w 145"/>
                <a:gd name="T11" fmla="*/ 0 h 184"/>
                <a:gd name="T12" fmla="*/ 144 w 145"/>
                <a:gd name="T13" fmla="*/ 37 h 184"/>
                <a:gd name="T14" fmla="*/ 145 w 145"/>
                <a:gd name="T15" fmla="*/ 38 h 184"/>
                <a:gd name="T16" fmla="*/ 145 w 145"/>
                <a:gd name="T17" fmla="*/ 39 h 184"/>
                <a:gd name="T18" fmla="*/ 62 w 145"/>
                <a:gd name="T19" fmla="*/ 183 h 184"/>
                <a:gd name="T20" fmla="*/ 61 w 145"/>
                <a:gd name="T21" fmla="*/ 184 h 184"/>
                <a:gd name="T22" fmla="*/ 3 w 145"/>
                <a:gd name="T23" fmla="*/ 4 h 184"/>
                <a:gd name="T24" fmla="*/ 61 w 145"/>
                <a:gd name="T25" fmla="*/ 179 h 184"/>
                <a:gd name="T26" fmla="*/ 142 w 145"/>
                <a:gd name="T27" fmla="*/ 40 h 184"/>
                <a:gd name="T28" fmla="*/ 3 w 145"/>
                <a:gd name="T29" fmla="*/ 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84">
                  <a:moveTo>
                    <a:pt x="61" y="184"/>
                  </a:moveTo>
                  <a:cubicBezTo>
                    <a:pt x="61" y="184"/>
                    <a:pt x="61" y="184"/>
                    <a:pt x="61" y="184"/>
                  </a:cubicBezTo>
                  <a:cubicBezTo>
                    <a:pt x="60" y="184"/>
                    <a:pt x="60" y="184"/>
                    <a:pt x="59" y="18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2" y="184"/>
                    <a:pt x="61" y="184"/>
                    <a:pt x="61" y="184"/>
                  </a:cubicBezTo>
                  <a:moveTo>
                    <a:pt x="3" y="4"/>
                  </a:moveTo>
                  <a:cubicBezTo>
                    <a:pt x="61" y="179"/>
                    <a:pt x="61" y="179"/>
                    <a:pt x="61" y="17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4" name="Freeform 382">
              <a:extLst>
                <a:ext uri="{FF2B5EF4-FFF2-40B4-BE49-F238E27FC236}">
                  <a16:creationId xmlns:a16="http://schemas.microsoft.com/office/drawing/2014/main" id="{4514C8B4-655E-4FD4-93D4-C577A580D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8" y="-4148137"/>
              <a:ext cx="809625" cy="771525"/>
            </a:xfrm>
            <a:custGeom>
              <a:avLst/>
              <a:gdLst>
                <a:gd name="T0" fmla="*/ 214 w 216"/>
                <a:gd name="T1" fmla="*/ 205 h 205"/>
                <a:gd name="T2" fmla="*/ 214 w 216"/>
                <a:gd name="T3" fmla="*/ 205 h 205"/>
                <a:gd name="T4" fmla="*/ 48 w 216"/>
                <a:gd name="T5" fmla="*/ 191 h 205"/>
                <a:gd name="T6" fmla="*/ 47 w 216"/>
                <a:gd name="T7" fmla="*/ 190 h 205"/>
                <a:gd name="T8" fmla="*/ 0 w 216"/>
                <a:gd name="T9" fmla="*/ 2 h 205"/>
                <a:gd name="T10" fmla="*/ 1 w 216"/>
                <a:gd name="T11" fmla="*/ 0 h 205"/>
                <a:gd name="T12" fmla="*/ 2 w 216"/>
                <a:gd name="T13" fmla="*/ 1 h 205"/>
                <a:gd name="T14" fmla="*/ 215 w 216"/>
                <a:gd name="T15" fmla="*/ 202 h 205"/>
                <a:gd name="T16" fmla="*/ 215 w 216"/>
                <a:gd name="T17" fmla="*/ 204 h 205"/>
                <a:gd name="T18" fmla="*/ 214 w 216"/>
                <a:gd name="T19" fmla="*/ 205 h 205"/>
                <a:gd name="T20" fmla="*/ 49 w 216"/>
                <a:gd name="T21" fmla="*/ 188 h 205"/>
                <a:gd name="T22" fmla="*/ 210 w 216"/>
                <a:gd name="T23" fmla="*/ 201 h 205"/>
                <a:gd name="T24" fmla="*/ 4 w 216"/>
                <a:gd name="T25" fmla="*/ 6 h 205"/>
                <a:gd name="T26" fmla="*/ 49 w 216"/>
                <a:gd name="T27" fmla="*/ 18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214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7" y="191"/>
                    <a:pt x="47" y="191"/>
                    <a:pt x="47" y="1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15" y="202"/>
                    <a:pt x="215" y="202"/>
                    <a:pt x="215" y="202"/>
                  </a:cubicBezTo>
                  <a:cubicBezTo>
                    <a:pt x="216" y="203"/>
                    <a:pt x="216" y="203"/>
                    <a:pt x="215" y="204"/>
                  </a:cubicBezTo>
                  <a:cubicBezTo>
                    <a:pt x="215" y="204"/>
                    <a:pt x="215" y="205"/>
                    <a:pt x="214" y="205"/>
                  </a:cubicBezTo>
                  <a:close/>
                  <a:moveTo>
                    <a:pt x="49" y="188"/>
                  </a:moveTo>
                  <a:cubicBezTo>
                    <a:pt x="210" y="201"/>
                    <a:pt x="210" y="201"/>
                    <a:pt x="210" y="201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9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5" name="Freeform 383">
              <a:extLst>
                <a:ext uri="{FF2B5EF4-FFF2-40B4-BE49-F238E27FC236}">
                  <a16:creationId xmlns:a16="http://schemas.microsoft.com/office/drawing/2014/main" id="{F42C68F5-18B0-4F49-92CA-832B525AC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-4529137"/>
              <a:ext cx="633413" cy="392113"/>
            </a:xfrm>
            <a:custGeom>
              <a:avLst/>
              <a:gdLst>
                <a:gd name="T0" fmla="*/ 20 w 169"/>
                <a:gd name="T1" fmla="*/ 104 h 104"/>
                <a:gd name="T2" fmla="*/ 20 w 169"/>
                <a:gd name="T3" fmla="*/ 104 h 104"/>
                <a:gd name="T4" fmla="*/ 19 w 169"/>
                <a:gd name="T5" fmla="*/ 103 h 104"/>
                <a:gd name="T6" fmla="*/ 0 w 169"/>
                <a:gd name="T7" fmla="*/ 2 h 104"/>
                <a:gd name="T8" fmla="*/ 1 w 169"/>
                <a:gd name="T9" fmla="*/ 1 h 104"/>
                <a:gd name="T10" fmla="*/ 2 w 169"/>
                <a:gd name="T11" fmla="*/ 0 h 104"/>
                <a:gd name="T12" fmla="*/ 168 w 169"/>
                <a:gd name="T13" fmla="*/ 0 h 104"/>
                <a:gd name="T14" fmla="*/ 169 w 169"/>
                <a:gd name="T15" fmla="*/ 1 h 104"/>
                <a:gd name="T16" fmla="*/ 169 w 169"/>
                <a:gd name="T17" fmla="*/ 3 h 104"/>
                <a:gd name="T18" fmla="*/ 21 w 169"/>
                <a:gd name="T19" fmla="*/ 104 h 104"/>
                <a:gd name="T20" fmla="*/ 20 w 169"/>
                <a:gd name="T21" fmla="*/ 104 h 104"/>
                <a:gd name="T22" fmla="*/ 3 w 169"/>
                <a:gd name="T23" fmla="*/ 3 h 104"/>
                <a:gd name="T24" fmla="*/ 21 w 169"/>
                <a:gd name="T25" fmla="*/ 100 h 104"/>
                <a:gd name="T26" fmla="*/ 163 w 169"/>
                <a:gd name="T27" fmla="*/ 3 h 104"/>
                <a:gd name="T28" fmla="*/ 3 w 169"/>
                <a:gd name="T2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04">
                  <a:moveTo>
                    <a:pt x="20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19" y="104"/>
                    <a:pt x="19" y="103"/>
                    <a:pt x="19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1"/>
                    <a:pt x="169" y="1"/>
                  </a:cubicBezTo>
                  <a:cubicBezTo>
                    <a:pt x="169" y="2"/>
                    <a:pt x="169" y="3"/>
                    <a:pt x="169" y="3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0" y="104"/>
                  </a:lnTo>
                  <a:close/>
                  <a:moveTo>
                    <a:pt x="3" y="3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63" y="3"/>
                    <a:pt x="163" y="3"/>
                    <a:pt x="163" y="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6" name="Freeform 384">
              <a:extLst>
                <a:ext uri="{FF2B5EF4-FFF2-40B4-BE49-F238E27FC236}">
                  <a16:creationId xmlns:a16="http://schemas.microsoft.com/office/drawing/2014/main" id="{79AF6EDD-B8AC-4513-9500-3AC913B73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8" y="-4148137"/>
              <a:ext cx="930275" cy="771525"/>
            </a:xfrm>
            <a:custGeom>
              <a:avLst/>
              <a:gdLst>
                <a:gd name="T0" fmla="*/ 214 w 248"/>
                <a:gd name="T1" fmla="*/ 205 h 205"/>
                <a:gd name="T2" fmla="*/ 213 w 248"/>
                <a:gd name="T3" fmla="*/ 204 h 205"/>
                <a:gd name="T4" fmla="*/ 0 w 248"/>
                <a:gd name="T5" fmla="*/ 3 h 205"/>
                <a:gd name="T6" fmla="*/ 0 w 248"/>
                <a:gd name="T7" fmla="*/ 1 h 205"/>
                <a:gd name="T8" fmla="*/ 2 w 248"/>
                <a:gd name="T9" fmla="*/ 0 h 205"/>
                <a:gd name="T10" fmla="*/ 247 w 248"/>
                <a:gd name="T11" fmla="*/ 69 h 205"/>
                <a:gd name="T12" fmla="*/ 248 w 248"/>
                <a:gd name="T13" fmla="*/ 70 h 205"/>
                <a:gd name="T14" fmla="*/ 216 w 248"/>
                <a:gd name="T15" fmla="*/ 204 h 205"/>
                <a:gd name="T16" fmla="*/ 215 w 248"/>
                <a:gd name="T17" fmla="*/ 205 h 205"/>
                <a:gd name="T18" fmla="*/ 214 w 248"/>
                <a:gd name="T19" fmla="*/ 205 h 205"/>
                <a:gd name="T20" fmla="*/ 6 w 248"/>
                <a:gd name="T21" fmla="*/ 5 h 205"/>
                <a:gd name="T22" fmla="*/ 213 w 248"/>
                <a:gd name="T23" fmla="*/ 200 h 205"/>
                <a:gd name="T24" fmla="*/ 245 w 248"/>
                <a:gd name="T25" fmla="*/ 71 h 205"/>
                <a:gd name="T26" fmla="*/ 6 w 248"/>
                <a:gd name="T27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205">
                  <a:moveTo>
                    <a:pt x="214" y="205"/>
                  </a:moveTo>
                  <a:cubicBezTo>
                    <a:pt x="213" y="204"/>
                    <a:pt x="213" y="204"/>
                    <a:pt x="213" y="2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69"/>
                    <a:pt x="248" y="70"/>
                    <a:pt x="248" y="70"/>
                  </a:cubicBezTo>
                  <a:cubicBezTo>
                    <a:pt x="216" y="204"/>
                    <a:pt x="216" y="204"/>
                    <a:pt x="216" y="204"/>
                  </a:cubicBezTo>
                  <a:cubicBezTo>
                    <a:pt x="215" y="204"/>
                    <a:pt x="215" y="204"/>
                    <a:pt x="215" y="205"/>
                  </a:cubicBezTo>
                  <a:lnTo>
                    <a:pt x="214" y="205"/>
                  </a:lnTo>
                  <a:close/>
                  <a:moveTo>
                    <a:pt x="6" y="5"/>
                  </a:moveTo>
                  <a:cubicBezTo>
                    <a:pt x="213" y="200"/>
                    <a:pt x="213" y="200"/>
                    <a:pt x="213" y="200"/>
                  </a:cubicBezTo>
                  <a:cubicBezTo>
                    <a:pt x="245" y="71"/>
                    <a:pt x="245" y="71"/>
                    <a:pt x="245" y="71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7" name="Freeform 385">
              <a:extLst>
                <a:ext uri="{FF2B5EF4-FFF2-40B4-BE49-F238E27FC236}">
                  <a16:creationId xmlns:a16="http://schemas.microsoft.com/office/drawing/2014/main" id="{D1CCDA65-9A0A-4315-B103-1C9B9959D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4529137"/>
              <a:ext cx="395288" cy="554038"/>
            </a:xfrm>
            <a:custGeom>
              <a:avLst/>
              <a:gdLst>
                <a:gd name="T0" fmla="*/ 2 w 105"/>
                <a:gd name="T1" fmla="*/ 147 h 147"/>
                <a:gd name="T2" fmla="*/ 1 w 105"/>
                <a:gd name="T3" fmla="*/ 147 h 147"/>
                <a:gd name="T4" fmla="*/ 0 w 105"/>
                <a:gd name="T5" fmla="*/ 145 h 147"/>
                <a:gd name="T6" fmla="*/ 83 w 105"/>
                <a:gd name="T7" fmla="*/ 1 h 147"/>
                <a:gd name="T8" fmla="*/ 85 w 105"/>
                <a:gd name="T9" fmla="*/ 0 h 147"/>
                <a:gd name="T10" fmla="*/ 86 w 105"/>
                <a:gd name="T11" fmla="*/ 2 h 147"/>
                <a:gd name="T12" fmla="*/ 105 w 105"/>
                <a:gd name="T13" fmla="*/ 102 h 147"/>
                <a:gd name="T14" fmla="*/ 104 w 105"/>
                <a:gd name="T15" fmla="*/ 104 h 147"/>
                <a:gd name="T16" fmla="*/ 2 w 105"/>
                <a:gd name="T17" fmla="*/ 147 h 147"/>
                <a:gd name="T18" fmla="*/ 84 w 105"/>
                <a:gd name="T19" fmla="*/ 6 h 147"/>
                <a:gd name="T20" fmla="*/ 5 w 105"/>
                <a:gd name="T21" fmla="*/ 143 h 147"/>
                <a:gd name="T22" fmla="*/ 102 w 105"/>
                <a:gd name="T23" fmla="*/ 102 h 147"/>
                <a:gd name="T24" fmla="*/ 84 w 105"/>
                <a:gd name="T25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6" y="1"/>
                    <a:pt x="86" y="1"/>
                    <a:pt x="86" y="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3"/>
                    <a:pt x="104" y="104"/>
                    <a:pt x="104" y="104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4" y="6"/>
                  </a:moveTo>
                  <a:cubicBezTo>
                    <a:pt x="5" y="143"/>
                    <a:pt x="5" y="143"/>
                    <a:pt x="5" y="143"/>
                  </a:cubicBezTo>
                  <a:cubicBezTo>
                    <a:pt x="102" y="102"/>
                    <a:pt x="102" y="102"/>
                    <a:pt x="102" y="102"/>
                  </a:cubicBezTo>
                  <a:lnTo>
                    <a:pt x="8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8" name="Freeform 386">
              <a:extLst>
                <a:ext uri="{FF2B5EF4-FFF2-40B4-BE49-F238E27FC236}">
                  <a16:creationId xmlns:a16="http://schemas.microsoft.com/office/drawing/2014/main" id="{C863E759-5372-4479-AD42-6201915F3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1238" y="-4529137"/>
              <a:ext cx="930275" cy="647700"/>
            </a:xfrm>
            <a:custGeom>
              <a:avLst/>
              <a:gdLst>
                <a:gd name="T0" fmla="*/ 247 w 248"/>
                <a:gd name="T1" fmla="*/ 172 h 172"/>
                <a:gd name="T2" fmla="*/ 246 w 248"/>
                <a:gd name="T3" fmla="*/ 172 h 172"/>
                <a:gd name="T4" fmla="*/ 1 w 248"/>
                <a:gd name="T5" fmla="*/ 104 h 172"/>
                <a:gd name="T6" fmla="*/ 0 w 248"/>
                <a:gd name="T7" fmla="*/ 103 h 172"/>
                <a:gd name="T8" fmla="*/ 0 w 248"/>
                <a:gd name="T9" fmla="*/ 102 h 172"/>
                <a:gd name="T10" fmla="*/ 148 w 248"/>
                <a:gd name="T11" fmla="*/ 1 h 172"/>
                <a:gd name="T12" fmla="*/ 149 w 248"/>
                <a:gd name="T13" fmla="*/ 0 h 172"/>
                <a:gd name="T14" fmla="*/ 150 w 248"/>
                <a:gd name="T15" fmla="*/ 1 h 172"/>
                <a:gd name="T16" fmla="*/ 248 w 248"/>
                <a:gd name="T17" fmla="*/ 170 h 172"/>
                <a:gd name="T18" fmla="*/ 248 w 248"/>
                <a:gd name="T19" fmla="*/ 172 h 172"/>
                <a:gd name="T20" fmla="*/ 247 w 248"/>
                <a:gd name="T21" fmla="*/ 172 h 172"/>
                <a:gd name="T22" fmla="*/ 5 w 248"/>
                <a:gd name="T23" fmla="*/ 102 h 172"/>
                <a:gd name="T24" fmla="*/ 244 w 248"/>
                <a:gd name="T25" fmla="*/ 169 h 172"/>
                <a:gd name="T26" fmla="*/ 148 w 248"/>
                <a:gd name="T27" fmla="*/ 4 h 172"/>
                <a:gd name="T28" fmla="*/ 5 w 248"/>
                <a:gd name="T29" fmla="*/ 10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72">
                  <a:moveTo>
                    <a:pt x="247" y="172"/>
                  </a:moveTo>
                  <a:cubicBezTo>
                    <a:pt x="246" y="172"/>
                    <a:pt x="246" y="172"/>
                    <a:pt x="246" y="172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4"/>
                    <a:pt x="0" y="10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0"/>
                    <a:pt x="149" y="0"/>
                    <a:pt x="149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248" y="170"/>
                    <a:pt x="248" y="170"/>
                    <a:pt x="248" y="170"/>
                  </a:cubicBezTo>
                  <a:cubicBezTo>
                    <a:pt x="248" y="171"/>
                    <a:pt x="248" y="171"/>
                    <a:pt x="248" y="172"/>
                  </a:cubicBezTo>
                  <a:cubicBezTo>
                    <a:pt x="248" y="172"/>
                    <a:pt x="247" y="172"/>
                    <a:pt x="247" y="172"/>
                  </a:cubicBezTo>
                  <a:close/>
                  <a:moveTo>
                    <a:pt x="5" y="102"/>
                  </a:moveTo>
                  <a:cubicBezTo>
                    <a:pt x="244" y="169"/>
                    <a:pt x="244" y="169"/>
                    <a:pt x="244" y="169"/>
                  </a:cubicBezTo>
                  <a:cubicBezTo>
                    <a:pt x="148" y="4"/>
                    <a:pt x="148" y="4"/>
                    <a:pt x="148" y="4"/>
                  </a:cubicBezTo>
                  <a:lnTo>
                    <a:pt x="5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39" name="Freeform 387">
              <a:extLst>
                <a:ext uri="{FF2B5EF4-FFF2-40B4-BE49-F238E27FC236}">
                  <a16:creationId xmlns:a16="http://schemas.microsoft.com/office/drawing/2014/main" id="{C79C3029-3980-449B-BB6A-E1300C8F3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7063" y="-4148137"/>
              <a:ext cx="571500" cy="717550"/>
            </a:xfrm>
            <a:custGeom>
              <a:avLst/>
              <a:gdLst>
                <a:gd name="T0" fmla="*/ 150 w 152"/>
                <a:gd name="T1" fmla="*/ 191 h 191"/>
                <a:gd name="T2" fmla="*/ 149 w 152"/>
                <a:gd name="T3" fmla="*/ 191 h 191"/>
                <a:gd name="T4" fmla="*/ 1 w 152"/>
                <a:gd name="T5" fmla="*/ 46 h 191"/>
                <a:gd name="T6" fmla="*/ 0 w 152"/>
                <a:gd name="T7" fmla="*/ 45 h 191"/>
                <a:gd name="T8" fmla="*/ 1 w 152"/>
                <a:gd name="T9" fmla="*/ 43 h 191"/>
                <a:gd name="T10" fmla="*/ 103 w 152"/>
                <a:gd name="T11" fmla="*/ 0 h 191"/>
                <a:gd name="T12" fmla="*/ 104 w 152"/>
                <a:gd name="T13" fmla="*/ 0 h 191"/>
                <a:gd name="T14" fmla="*/ 105 w 152"/>
                <a:gd name="T15" fmla="*/ 1 h 191"/>
                <a:gd name="T16" fmla="*/ 152 w 152"/>
                <a:gd name="T17" fmla="*/ 189 h 191"/>
                <a:gd name="T18" fmla="*/ 151 w 152"/>
                <a:gd name="T19" fmla="*/ 191 h 191"/>
                <a:gd name="T20" fmla="*/ 150 w 152"/>
                <a:gd name="T21" fmla="*/ 191 h 191"/>
                <a:gd name="T22" fmla="*/ 4 w 152"/>
                <a:gd name="T23" fmla="*/ 45 h 191"/>
                <a:gd name="T24" fmla="*/ 148 w 152"/>
                <a:gd name="T25" fmla="*/ 185 h 191"/>
                <a:gd name="T26" fmla="*/ 102 w 152"/>
                <a:gd name="T27" fmla="*/ 4 h 191"/>
                <a:gd name="T28" fmla="*/ 4 w 152"/>
                <a:gd name="T29" fmla="*/ 4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91">
                  <a:moveTo>
                    <a:pt x="150" y="191"/>
                  </a:moveTo>
                  <a:cubicBezTo>
                    <a:pt x="150" y="191"/>
                    <a:pt x="149" y="191"/>
                    <a:pt x="149" y="19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4" y="0"/>
                    <a:pt x="104" y="0"/>
                  </a:cubicBezTo>
                  <a:cubicBezTo>
                    <a:pt x="104" y="1"/>
                    <a:pt x="105" y="1"/>
                    <a:pt x="105" y="1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90"/>
                    <a:pt x="151" y="191"/>
                    <a:pt x="151" y="191"/>
                  </a:cubicBezTo>
                  <a:lnTo>
                    <a:pt x="150" y="191"/>
                  </a:lnTo>
                  <a:close/>
                  <a:moveTo>
                    <a:pt x="4" y="45"/>
                  </a:moveTo>
                  <a:cubicBezTo>
                    <a:pt x="148" y="185"/>
                    <a:pt x="148" y="185"/>
                    <a:pt x="148" y="185"/>
                  </a:cubicBezTo>
                  <a:cubicBezTo>
                    <a:pt x="102" y="4"/>
                    <a:pt x="102" y="4"/>
                    <a:pt x="102" y="4"/>
                  </a:cubicBezTo>
                  <a:lnTo>
                    <a:pt x="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0" name="Freeform 388">
              <a:extLst>
                <a:ext uri="{FF2B5EF4-FFF2-40B4-BE49-F238E27FC236}">
                  <a16:creationId xmlns:a16="http://schemas.microsoft.com/office/drawing/2014/main" id="{FFAB73A4-5A5A-4CC6-8B26-3BE9A0DA2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8313" y="-3173412"/>
              <a:ext cx="774700" cy="465138"/>
            </a:xfrm>
            <a:custGeom>
              <a:avLst/>
              <a:gdLst>
                <a:gd name="T0" fmla="*/ 2 w 206"/>
                <a:gd name="T1" fmla="*/ 124 h 124"/>
                <a:gd name="T2" fmla="*/ 1 w 206"/>
                <a:gd name="T3" fmla="*/ 124 h 124"/>
                <a:gd name="T4" fmla="*/ 1 w 206"/>
                <a:gd name="T5" fmla="*/ 122 h 124"/>
                <a:gd name="T6" fmla="*/ 106 w 206"/>
                <a:gd name="T7" fmla="*/ 0 h 124"/>
                <a:gd name="T8" fmla="*/ 108 w 206"/>
                <a:gd name="T9" fmla="*/ 0 h 124"/>
                <a:gd name="T10" fmla="*/ 205 w 206"/>
                <a:gd name="T11" fmla="*/ 73 h 124"/>
                <a:gd name="T12" fmla="*/ 206 w 206"/>
                <a:gd name="T13" fmla="*/ 75 h 124"/>
                <a:gd name="T14" fmla="*/ 205 w 206"/>
                <a:gd name="T15" fmla="*/ 76 h 124"/>
                <a:gd name="T16" fmla="*/ 2 w 206"/>
                <a:gd name="T17" fmla="*/ 124 h 124"/>
                <a:gd name="T18" fmla="*/ 107 w 206"/>
                <a:gd name="T19" fmla="*/ 3 h 124"/>
                <a:gd name="T20" fmla="*/ 6 w 206"/>
                <a:gd name="T21" fmla="*/ 121 h 124"/>
                <a:gd name="T22" fmla="*/ 201 w 206"/>
                <a:gd name="T23" fmla="*/ 74 h 124"/>
                <a:gd name="T24" fmla="*/ 107 w 206"/>
                <a:gd name="T25" fmla="*/ 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24">
                  <a:moveTo>
                    <a:pt x="2" y="124"/>
                  </a:moveTo>
                  <a:cubicBezTo>
                    <a:pt x="2" y="124"/>
                    <a:pt x="1" y="124"/>
                    <a:pt x="1" y="124"/>
                  </a:cubicBezTo>
                  <a:cubicBezTo>
                    <a:pt x="0" y="123"/>
                    <a:pt x="1" y="122"/>
                    <a:pt x="1" y="12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7" y="0"/>
                    <a:pt x="108" y="0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4"/>
                    <a:pt x="206" y="74"/>
                    <a:pt x="206" y="75"/>
                  </a:cubicBezTo>
                  <a:cubicBezTo>
                    <a:pt x="206" y="75"/>
                    <a:pt x="205" y="76"/>
                    <a:pt x="205" y="76"/>
                  </a:cubicBezTo>
                  <a:cubicBezTo>
                    <a:pt x="2" y="124"/>
                    <a:pt x="2" y="124"/>
                    <a:pt x="2" y="124"/>
                  </a:cubicBezTo>
                  <a:close/>
                  <a:moveTo>
                    <a:pt x="107" y="3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201" y="74"/>
                    <a:pt x="201" y="74"/>
                    <a:pt x="201" y="74"/>
                  </a:cubicBezTo>
                  <a:lnTo>
                    <a:pt x="10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1" name="Freeform 389">
              <a:extLst>
                <a:ext uri="{FF2B5EF4-FFF2-40B4-BE49-F238E27FC236}">
                  <a16:creationId xmlns:a16="http://schemas.microsoft.com/office/drawing/2014/main" id="{97C08615-AD05-4C34-B0AE-ACBE4EDE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-3983037"/>
              <a:ext cx="579438" cy="820738"/>
            </a:xfrm>
            <a:custGeom>
              <a:avLst/>
              <a:gdLst>
                <a:gd name="T0" fmla="*/ 55 w 154"/>
                <a:gd name="T1" fmla="*/ 218 h 218"/>
                <a:gd name="T2" fmla="*/ 55 w 154"/>
                <a:gd name="T3" fmla="*/ 218 h 218"/>
                <a:gd name="T4" fmla="*/ 54 w 154"/>
                <a:gd name="T5" fmla="*/ 217 h 218"/>
                <a:gd name="T6" fmla="*/ 0 w 154"/>
                <a:gd name="T7" fmla="*/ 27 h 218"/>
                <a:gd name="T8" fmla="*/ 0 w 154"/>
                <a:gd name="T9" fmla="*/ 26 h 218"/>
                <a:gd name="T10" fmla="*/ 1 w 154"/>
                <a:gd name="T11" fmla="*/ 25 h 218"/>
                <a:gd name="T12" fmla="*/ 152 w 154"/>
                <a:gd name="T13" fmla="*/ 0 h 218"/>
                <a:gd name="T14" fmla="*/ 154 w 154"/>
                <a:gd name="T15" fmla="*/ 1 h 218"/>
                <a:gd name="T16" fmla="*/ 154 w 154"/>
                <a:gd name="T17" fmla="*/ 2 h 218"/>
                <a:gd name="T18" fmla="*/ 56 w 154"/>
                <a:gd name="T19" fmla="*/ 217 h 218"/>
                <a:gd name="T20" fmla="*/ 55 w 154"/>
                <a:gd name="T21" fmla="*/ 218 h 218"/>
                <a:gd name="T22" fmla="*/ 3 w 154"/>
                <a:gd name="T23" fmla="*/ 28 h 218"/>
                <a:gd name="T24" fmla="*/ 55 w 154"/>
                <a:gd name="T25" fmla="*/ 212 h 218"/>
                <a:gd name="T26" fmla="*/ 150 w 154"/>
                <a:gd name="T27" fmla="*/ 4 h 218"/>
                <a:gd name="T28" fmla="*/ 3 w 154"/>
                <a:gd name="T29" fmla="*/ 2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218">
                  <a:moveTo>
                    <a:pt x="55" y="218"/>
                  </a:moveTo>
                  <a:cubicBezTo>
                    <a:pt x="55" y="218"/>
                    <a:pt x="55" y="218"/>
                    <a:pt x="55" y="218"/>
                  </a:cubicBezTo>
                  <a:cubicBezTo>
                    <a:pt x="54" y="218"/>
                    <a:pt x="54" y="217"/>
                    <a:pt x="54" y="21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3" y="0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56" y="217"/>
                    <a:pt x="55" y="218"/>
                    <a:pt x="55" y="218"/>
                  </a:cubicBezTo>
                  <a:close/>
                  <a:moveTo>
                    <a:pt x="3" y="28"/>
                  </a:moveTo>
                  <a:cubicBezTo>
                    <a:pt x="55" y="212"/>
                    <a:pt x="55" y="212"/>
                    <a:pt x="55" y="212"/>
                  </a:cubicBezTo>
                  <a:cubicBezTo>
                    <a:pt x="150" y="4"/>
                    <a:pt x="150" y="4"/>
                    <a:pt x="150" y="4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2" name="Freeform 390">
              <a:extLst>
                <a:ext uri="{FF2B5EF4-FFF2-40B4-BE49-F238E27FC236}">
                  <a16:creationId xmlns:a16="http://schemas.microsoft.com/office/drawing/2014/main" id="{03F104C3-2F87-40E7-8194-4360B7664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0" y="-3441699"/>
              <a:ext cx="690563" cy="554038"/>
            </a:xfrm>
            <a:custGeom>
              <a:avLst/>
              <a:gdLst>
                <a:gd name="T0" fmla="*/ 100 w 184"/>
                <a:gd name="T1" fmla="*/ 147 h 147"/>
                <a:gd name="T2" fmla="*/ 99 w 184"/>
                <a:gd name="T3" fmla="*/ 147 h 147"/>
                <a:gd name="T4" fmla="*/ 1 w 184"/>
                <a:gd name="T5" fmla="*/ 73 h 147"/>
                <a:gd name="T6" fmla="*/ 0 w 184"/>
                <a:gd name="T7" fmla="*/ 72 h 147"/>
                <a:gd name="T8" fmla="*/ 1 w 184"/>
                <a:gd name="T9" fmla="*/ 71 h 147"/>
                <a:gd name="T10" fmla="*/ 182 w 184"/>
                <a:gd name="T11" fmla="*/ 0 h 147"/>
                <a:gd name="T12" fmla="*/ 184 w 184"/>
                <a:gd name="T13" fmla="*/ 1 h 147"/>
                <a:gd name="T14" fmla="*/ 184 w 184"/>
                <a:gd name="T15" fmla="*/ 2 h 147"/>
                <a:gd name="T16" fmla="*/ 101 w 184"/>
                <a:gd name="T17" fmla="*/ 146 h 147"/>
                <a:gd name="T18" fmla="*/ 100 w 184"/>
                <a:gd name="T19" fmla="*/ 147 h 147"/>
                <a:gd name="T20" fmla="*/ 5 w 184"/>
                <a:gd name="T21" fmla="*/ 73 h 147"/>
                <a:gd name="T22" fmla="*/ 99 w 184"/>
                <a:gd name="T23" fmla="*/ 143 h 147"/>
                <a:gd name="T24" fmla="*/ 179 w 184"/>
                <a:gd name="T25" fmla="*/ 4 h 147"/>
                <a:gd name="T26" fmla="*/ 5 w 184"/>
                <a:gd name="T27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47">
                  <a:moveTo>
                    <a:pt x="100" y="147"/>
                  </a:moveTo>
                  <a:cubicBezTo>
                    <a:pt x="99" y="147"/>
                    <a:pt x="99" y="147"/>
                    <a:pt x="99" y="147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0" y="73"/>
                    <a:pt x="0" y="72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1"/>
                  </a:cubicBezTo>
                  <a:cubicBezTo>
                    <a:pt x="184" y="1"/>
                    <a:pt x="184" y="2"/>
                    <a:pt x="184" y="2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01" y="147"/>
                    <a:pt x="100" y="147"/>
                    <a:pt x="100" y="147"/>
                  </a:cubicBezTo>
                  <a:close/>
                  <a:moveTo>
                    <a:pt x="5" y="73"/>
                  </a:moveTo>
                  <a:cubicBezTo>
                    <a:pt x="99" y="143"/>
                    <a:pt x="99" y="143"/>
                    <a:pt x="99" y="143"/>
                  </a:cubicBezTo>
                  <a:cubicBezTo>
                    <a:pt x="179" y="4"/>
                    <a:pt x="179" y="4"/>
                    <a:pt x="179" y="4"/>
                  </a:cubicBezTo>
                  <a:lnTo>
                    <a:pt x="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3" name="Freeform 391">
              <a:extLst>
                <a:ext uri="{FF2B5EF4-FFF2-40B4-BE49-F238E27FC236}">
                  <a16:creationId xmlns:a16="http://schemas.microsoft.com/office/drawing/2014/main" id="{CD9D4FF8-4921-41A5-A519-918666825A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9750" y="-3889374"/>
              <a:ext cx="334963" cy="727075"/>
            </a:xfrm>
            <a:custGeom>
              <a:avLst/>
              <a:gdLst>
                <a:gd name="T0" fmla="*/ 88 w 89"/>
                <a:gd name="T1" fmla="*/ 193 h 193"/>
                <a:gd name="T2" fmla="*/ 87 w 89"/>
                <a:gd name="T3" fmla="*/ 193 h 193"/>
                <a:gd name="T4" fmla="*/ 1 w 89"/>
                <a:gd name="T5" fmla="*/ 136 h 193"/>
                <a:gd name="T6" fmla="*/ 0 w 89"/>
                <a:gd name="T7" fmla="*/ 135 h 193"/>
                <a:gd name="T8" fmla="*/ 33 w 89"/>
                <a:gd name="T9" fmla="*/ 2 h 193"/>
                <a:gd name="T10" fmla="*/ 34 w 89"/>
                <a:gd name="T11" fmla="*/ 0 h 193"/>
                <a:gd name="T12" fmla="*/ 36 w 89"/>
                <a:gd name="T13" fmla="*/ 1 h 193"/>
                <a:gd name="T14" fmla="*/ 89 w 89"/>
                <a:gd name="T15" fmla="*/ 191 h 193"/>
                <a:gd name="T16" fmla="*/ 89 w 89"/>
                <a:gd name="T17" fmla="*/ 193 h 193"/>
                <a:gd name="T18" fmla="*/ 88 w 89"/>
                <a:gd name="T19" fmla="*/ 193 h 193"/>
                <a:gd name="T20" fmla="*/ 3 w 89"/>
                <a:gd name="T21" fmla="*/ 134 h 193"/>
                <a:gd name="T22" fmla="*/ 86 w 89"/>
                <a:gd name="T23" fmla="*/ 188 h 193"/>
                <a:gd name="T24" fmla="*/ 34 w 89"/>
                <a:gd name="T25" fmla="*/ 7 h 193"/>
                <a:gd name="T26" fmla="*/ 3 w 89"/>
                <a:gd name="T27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93">
                  <a:moveTo>
                    <a:pt x="88" y="193"/>
                  </a:moveTo>
                  <a:cubicBezTo>
                    <a:pt x="87" y="193"/>
                    <a:pt x="87" y="193"/>
                    <a:pt x="87" y="193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6"/>
                    <a:pt x="0" y="135"/>
                    <a:pt x="0" y="13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1"/>
                    <a:pt x="36" y="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2"/>
                    <a:pt x="89" y="192"/>
                    <a:pt x="89" y="193"/>
                  </a:cubicBezTo>
                  <a:lnTo>
                    <a:pt x="88" y="193"/>
                  </a:lnTo>
                  <a:close/>
                  <a:moveTo>
                    <a:pt x="3" y="134"/>
                  </a:moveTo>
                  <a:cubicBezTo>
                    <a:pt x="86" y="188"/>
                    <a:pt x="86" y="188"/>
                    <a:pt x="86" y="188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4" name="Freeform 392">
              <a:extLst>
                <a:ext uri="{FF2B5EF4-FFF2-40B4-BE49-F238E27FC236}">
                  <a16:creationId xmlns:a16="http://schemas.microsoft.com/office/drawing/2014/main" id="{9B02BB8B-7DE9-4C34-9890-F8905BB9E0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0" y="-3983037"/>
              <a:ext cx="690563" cy="820738"/>
            </a:xfrm>
            <a:custGeom>
              <a:avLst/>
              <a:gdLst>
                <a:gd name="T0" fmla="*/ 2 w 184"/>
                <a:gd name="T1" fmla="*/ 218 h 218"/>
                <a:gd name="T2" fmla="*/ 1 w 184"/>
                <a:gd name="T3" fmla="*/ 217 h 218"/>
                <a:gd name="T4" fmla="*/ 1 w 184"/>
                <a:gd name="T5" fmla="*/ 216 h 218"/>
                <a:gd name="T6" fmla="*/ 98 w 184"/>
                <a:gd name="T7" fmla="*/ 1 h 218"/>
                <a:gd name="T8" fmla="*/ 99 w 184"/>
                <a:gd name="T9" fmla="*/ 0 h 218"/>
                <a:gd name="T10" fmla="*/ 101 w 184"/>
                <a:gd name="T11" fmla="*/ 1 h 218"/>
                <a:gd name="T12" fmla="*/ 184 w 184"/>
                <a:gd name="T13" fmla="*/ 145 h 218"/>
                <a:gd name="T14" fmla="*/ 184 w 184"/>
                <a:gd name="T15" fmla="*/ 146 h 218"/>
                <a:gd name="T16" fmla="*/ 183 w 184"/>
                <a:gd name="T17" fmla="*/ 147 h 218"/>
                <a:gd name="T18" fmla="*/ 2 w 184"/>
                <a:gd name="T19" fmla="*/ 218 h 218"/>
                <a:gd name="T20" fmla="*/ 100 w 184"/>
                <a:gd name="T21" fmla="*/ 5 h 218"/>
                <a:gd name="T22" fmla="*/ 5 w 184"/>
                <a:gd name="T23" fmla="*/ 214 h 218"/>
                <a:gd name="T24" fmla="*/ 181 w 184"/>
                <a:gd name="T25" fmla="*/ 145 h 218"/>
                <a:gd name="T26" fmla="*/ 100 w 184"/>
                <a:gd name="T2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18">
                  <a:moveTo>
                    <a:pt x="2" y="218"/>
                  </a:moveTo>
                  <a:cubicBezTo>
                    <a:pt x="2" y="218"/>
                    <a:pt x="1" y="218"/>
                    <a:pt x="1" y="217"/>
                  </a:cubicBezTo>
                  <a:cubicBezTo>
                    <a:pt x="0" y="217"/>
                    <a:pt x="0" y="216"/>
                    <a:pt x="1" y="216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0"/>
                    <a:pt x="99" y="0"/>
                  </a:cubicBezTo>
                  <a:cubicBezTo>
                    <a:pt x="100" y="0"/>
                    <a:pt x="100" y="0"/>
                    <a:pt x="101" y="1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4" y="145"/>
                    <a:pt x="184" y="146"/>
                    <a:pt x="184" y="146"/>
                  </a:cubicBezTo>
                  <a:cubicBezTo>
                    <a:pt x="184" y="146"/>
                    <a:pt x="184" y="147"/>
                    <a:pt x="183" y="147"/>
                  </a:cubicBezTo>
                  <a:cubicBezTo>
                    <a:pt x="2" y="218"/>
                    <a:pt x="2" y="218"/>
                    <a:pt x="2" y="218"/>
                  </a:cubicBezTo>
                  <a:close/>
                  <a:moveTo>
                    <a:pt x="100" y="5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181" y="145"/>
                    <a:pt x="181" y="145"/>
                    <a:pt x="181" y="145"/>
                  </a:cubicBezTo>
                  <a:lnTo>
                    <a:pt x="10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5" name="Freeform 393">
              <a:extLst>
                <a:ext uri="{FF2B5EF4-FFF2-40B4-BE49-F238E27FC236}">
                  <a16:creationId xmlns:a16="http://schemas.microsoft.com/office/drawing/2014/main" id="{6FC6F24E-0CF4-44C6-A0D0-A06D6A6CC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5" y="-3384549"/>
              <a:ext cx="401638" cy="676275"/>
            </a:xfrm>
            <a:custGeom>
              <a:avLst/>
              <a:gdLst>
                <a:gd name="T0" fmla="*/ 1 w 107"/>
                <a:gd name="T1" fmla="*/ 180 h 180"/>
                <a:gd name="T2" fmla="*/ 0 w 107"/>
                <a:gd name="T3" fmla="*/ 180 h 180"/>
                <a:gd name="T4" fmla="*/ 0 w 107"/>
                <a:gd name="T5" fmla="*/ 179 h 180"/>
                <a:gd name="T6" fmla="*/ 18 w 107"/>
                <a:gd name="T7" fmla="*/ 1 h 180"/>
                <a:gd name="T8" fmla="*/ 19 w 107"/>
                <a:gd name="T9" fmla="*/ 0 h 180"/>
                <a:gd name="T10" fmla="*/ 20 w 107"/>
                <a:gd name="T11" fmla="*/ 0 h 180"/>
                <a:gd name="T12" fmla="*/ 107 w 107"/>
                <a:gd name="T13" fmla="*/ 56 h 180"/>
                <a:gd name="T14" fmla="*/ 107 w 107"/>
                <a:gd name="T15" fmla="*/ 57 h 180"/>
                <a:gd name="T16" fmla="*/ 107 w 107"/>
                <a:gd name="T17" fmla="*/ 58 h 180"/>
                <a:gd name="T18" fmla="*/ 2 w 107"/>
                <a:gd name="T19" fmla="*/ 180 h 180"/>
                <a:gd name="T20" fmla="*/ 1 w 107"/>
                <a:gd name="T21" fmla="*/ 180 h 180"/>
                <a:gd name="T22" fmla="*/ 21 w 107"/>
                <a:gd name="T23" fmla="*/ 4 h 180"/>
                <a:gd name="T24" fmla="*/ 3 w 107"/>
                <a:gd name="T25" fmla="*/ 175 h 180"/>
                <a:gd name="T26" fmla="*/ 104 w 107"/>
                <a:gd name="T27" fmla="*/ 58 h 180"/>
                <a:gd name="T28" fmla="*/ 21 w 107"/>
                <a:gd name="T29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80">
                  <a:moveTo>
                    <a:pt x="1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79"/>
                    <a:pt x="0" y="17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7" y="57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0"/>
                    <a:pt x="1" y="180"/>
                    <a:pt x="1" y="180"/>
                  </a:cubicBezTo>
                  <a:close/>
                  <a:moveTo>
                    <a:pt x="21" y="4"/>
                  </a:moveTo>
                  <a:cubicBezTo>
                    <a:pt x="3" y="175"/>
                    <a:pt x="3" y="175"/>
                    <a:pt x="3" y="175"/>
                  </a:cubicBezTo>
                  <a:cubicBezTo>
                    <a:pt x="104" y="58"/>
                    <a:pt x="104" y="58"/>
                    <a:pt x="104" y="58"/>
                  </a:cubicBezTo>
                  <a:lnTo>
                    <a:pt x="2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6" name="Freeform 394">
              <a:extLst>
                <a:ext uri="{FF2B5EF4-FFF2-40B4-BE49-F238E27FC236}">
                  <a16:creationId xmlns:a16="http://schemas.microsoft.com/office/drawing/2014/main" id="{65CDE5C4-80D0-40C5-AFB1-B2A243918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-2700337"/>
              <a:ext cx="877888" cy="1035050"/>
            </a:xfrm>
            <a:custGeom>
              <a:avLst/>
              <a:gdLst>
                <a:gd name="T0" fmla="*/ 233 w 234"/>
                <a:gd name="T1" fmla="*/ 275 h 275"/>
                <a:gd name="T2" fmla="*/ 232 w 234"/>
                <a:gd name="T3" fmla="*/ 275 h 275"/>
                <a:gd name="T4" fmla="*/ 1 w 234"/>
                <a:gd name="T5" fmla="*/ 93 h 275"/>
                <a:gd name="T6" fmla="*/ 0 w 234"/>
                <a:gd name="T7" fmla="*/ 92 h 275"/>
                <a:gd name="T8" fmla="*/ 1 w 234"/>
                <a:gd name="T9" fmla="*/ 91 h 275"/>
                <a:gd name="T10" fmla="*/ 104 w 234"/>
                <a:gd name="T11" fmla="*/ 0 h 275"/>
                <a:gd name="T12" fmla="*/ 105 w 234"/>
                <a:gd name="T13" fmla="*/ 0 h 275"/>
                <a:gd name="T14" fmla="*/ 106 w 234"/>
                <a:gd name="T15" fmla="*/ 1 h 275"/>
                <a:gd name="T16" fmla="*/ 234 w 234"/>
                <a:gd name="T17" fmla="*/ 273 h 275"/>
                <a:gd name="T18" fmla="*/ 234 w 234"/>
                <a:gd name="T19" fmla="*/ 275 h 275"/>
                <a:gd name="T20" fmla="*/ 233 w 234"/>
                <a:gd name="T21" fmla="*/ 275 h 275"/>
                <a:gd name="T22" fmla="*/ 4 w 234"/>
                <a:gd name="T23" fmla="*/ 92 h 275"/>
                <a:gd name="T24" fmla="*/ 229 w 234"/>
                <a:gd name="T25" fmla="*/ 269 h 275"/>
                <a:gd name="T26" fmla="*/ 104 w 234"/>
                <a:gd name="T27" fmla="*/ 3 h 275"/>
                <a:gd name="T28" fmla="*/ 4 w 234"/>
                <a:gd name="T29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75">
                  <a:moveTo>
                    <a:pt x="233" y="275"/>
                  </a:moveTo>
                  <a:cubicBezTo>
                    <a:pt x="232" y="275"/>
                    <a:pt x="232" y="275"/>
                    <a:pt x="232" y="27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5" y="0"/>
                  </a:cubicBezTo>
                  <a:cubicBezTo>
                    <a:pt x="105" y="0"/>
                    <a:pt x="106" y="0"/>
                    <a:pt x="106" y="1"/>
                  </a:cubicBezTo>
                  <a:cubicBezTo>
                    <a:pt x="234" y="273"/>
                    <a:pt x="234" y="273"/>
                    <a:pt x="234" y="273"/>
                  </a:cubicBezTo>
                  <a:cubicBezTo>
                    <a:pt x="234" y="274"/>
                    <a:pt x="234" y="275"/>
                    <a:pt x="234" y="275"/>
                  </a:cubicBezTo>
                  <a:lnTo>
                    <a:pt x="233" y="275"/>
                  </a:lnTo>
                  <a:close/>
                  <a:moveTo>
                    <a:pt x="4" y="92"/>
                  </a:moveTo>
                  <a:cubicBezTo>
                    <a:pt x="229" y="269"/>
                    <a:pt x="229" y="269"/>
                    <a:pt x="229" y="269"/>
                  </a:cubicBezTo>
                  <a:cubicBezTo>
                    <a:pt x="104" y="3"/>
                    <a:pt x="104" y="3"/>
                    <a:pt x="104" y="3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7" name="Freeform 395">
              <a:extLst>
                <a:ext uri="{FF2B5EF4-FFF2-40B4-BE49-F238E27FC236}">
                  <a16:creationId xmlns:a16="http://schemas.microsoft.com/office/drawing/2014/main" id="{36AFE8AF-6D98-4A40-9F96-BCEC77E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-3516312"/>
              <a:ext cx="979488" cy="827088"/>
            </a:xfrm>
            <a:custGeom>
              <a:avLst/>
              <a:gdLst>
                <a:gd name="T0" fmla="*/ 105 w 261"/>
                <a:gd name="T1" fmla="*/ 220 h 220"/>
                <a:gd name="T2" fmla="*/ 104 w 261"/>
                <a:gd name="T3" fmla="*/ 220 h 220"/>
                <a:gd name="T4" fmla="*/ 103 w 261"/>
                <a:gd name="T5" fmla="*/ 219 h 220"/>
                <a:gd name="T6" fmla="*/ 0 w 261"/>
                <a:gd name="T7" fmla="*/ 21 h 220"/>
                <a:gd name="T8" fmla="*/ 0 w 261"/>
                <a:gd name="T9" fmla="*/ 20 h 220"/>
                <a:gd name="T10" fmla="*/ 1 w 261"/>
                <a:gd name="T11" fmla="*/ 19 h 220"/>
                <a:gd name="T12" fmla="*/ 259 w 261"/>
                <a:gd name="T13" fmla="*/ 0 h 220"/>
                <a:gd name="T14" fmla="*/ 261 w 261"/>
                <a:gd name="T15" fmla="*/ 1 h 220"/>
                <a:gd name="T16" fmla="*/ 261 w 261"/>
                <a:gd name="T17" fmla="*/ 2 h 220"/>
                <a:gd name="T18" fmla="*/ 106 w 261"/>
                <a:gd name="T19" fmla="*/ 219 h 220"/>
                <a:gd name="T20" fmla="*/ 105 w 261"/>
                <a:gd name="T21" fmla="*/ 220 h 220"/>
                <a:gd name="T22" fmla="*/ 4 w 261"/>
                <a:gd name="T23" fmla="*/ 22 h 220"/>
                <a:gd name="T24" fmla="*/ 105 w 261"/>
                <a:gd name="T25" fmla="*/ 215 h 220"/>
                <a:gd name="T26" fmla="*/ 256 w 261"/>
                <a:gd name="T27" fmla="*/ 3 h 220"/>
                <a:gd name="T28" fmla="*/ 4 w 261"/>
                <a:gd name="T29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20">
                  <a:moveTo>
                    <a:pt x="105" y="220"/>
                  </a:moveTo>
                  <a:cubicBezTo>
                    <a:pt x="104" y="220"/>
                    <a:pt x="104" y="220"/>
                    <a:pt x="104" y="220"/>
                  </a:cubicBezTo>
                  <a:cubicBezTo>
                    <a:pt x="104" y="220"/>
                    <a:pt x="103" y="219"/>
                    <a:pt x="103" y="2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0" y="0"/>
                    <a:pt x="260" y="0"/>
                    <a:pt x="261" y="1"/>
                  </a:cubicBezTo>
                  <a:cubicBezTo>
                    <a:pt x="261" y="1"/>
                    <a:pt x="261" y="2"/>
                    <a:pt x="261" y="2"/>
                  </a:cubicBezTo>
                  <a:cubicBezTo>
                    <a:pt x="106" y="219"/>
                    <a:pt x="106" y="219"/>
                    <a:pt x="106" y="219"/>
                  </a:cubicBezTo>
                  <a:cubicBezTo>
                    <a:pt x="105" y="219"/>
                    <a:pt x="105" y="220"/>
                    <a:pt x="105" y="220"/>
                  </a:cubicBezTo>
                  <a:close/>
                  <a:moveTo>
                    <a:pt x="4" y="22"/>
                  </a:moveTo>
                  <a:cubicBezTo>
                    <a:pt x="105" y="215"/>
                    <a:pt x="105" y="215"/>
                    <a:pt x="105" y="215"/>
                  </a:cubicBezTo>
                  <a:cubicBezTo>
                    <a:pt x="256" y="3"/>
                    <a:pt x="256" y="3"/>
                    <a:pt x="256" y="3"/>
                  </a:cubicBez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8" name="Freeform 396">
              <a:extLst>
                <a:ext uri="{FF2B5EF4-FFF2-40B4-BE49-F238E27FC236}">
                  <a16:creationId xmlns:a16="http://schemas.microsoft.com/office/drawing/2014/main" id="{73E0B350-3B2A-4476-914F-0AC790002F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8813" y="-3365499"/>
              <a:ext cx="1122363" cy="1700213"/>
            </a:xfrm>
            <a:custGeom>
              <a:avLst/>
              <a:gdLst>
                <a:gd name="T0" fmla="*/ 130 w 299"/>
                <a:gd name="T1" fmla="*/ 452 h 452"/>
                <a:gd name="T2" fmla="*/ 128 w 299"/>
                <a:gd name="T3" fmla="*/ 451 h 452"/>
                <a:gd name="T4" fmla="*/ 0 w 299"/>
                <a:gd name="T5" fmla="*/ 179 h 452"/>
                <a:gd name="T6" fmla="*/ 1 w 299"/>
                <a:gd name="T7" fmla="*/ 177 h 452"/>
                <a:gd name="T8" fmla="*/ 297 w 299"/>
                <a:gd name="T9" fmla="*/ 0 h 452"/>
                <a:gd name="T10" fmla="*/ 298 w 299"/>
                <a:gd name="T11" fmla="*/ 0 h 452"/>
                <a:gd name="T12" fmla="*/ 299 w 299"/>
                <a:gd name="T13" fmla="*/ 2 h 452"/>
                <a:gd name="T14" fmla="*/ 131 w 299"/>
                <a:gd name="T15" fmla="*/ 451 h 452"/>
                <a:gd name="T16" fmla="*/ 130 w 299"/>
                <a:gd name="T17" fmla="*/ 452 h 452"/>
                <a:gd name="T18" fmla="*/ 3 w 299"/>
                <a:gd name="T19" fmla="*/ 179 h 452"/>
                <a:gd name="T20" fmla="*/ 129 w 299"/>
                <a:gd name="T21" fmla="*/ 447 h 452"/>
                <a:gd name="T22" fmla="*/ 295 w 299"/>
                <a:gd name="T23" fmla="*/ 4 h 452"/>
                <a:gd name="T24" fmla="*/ 3 w 299"/>
                <a:gd name="T25" fmla="*/ 17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452">
                  <a:moveTo>
                    <a:pt x="130" y="452"/>
                  </a:moveTo>
                  <a:cubicBezTo>
                    <a:pt x="129" y="452"/>
                    <a:pt x="129" y="452"/>
                    <a:pt x="128" y="45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7"/>
                    <a:pt x="1" y="177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7" y="0"/>
                    <a:pt x="298" y="0"/>
                    <a:pt x="298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131" y="451"/>
                    <a:pt x="131" y="451"/>
                    <a:pt x="131" y="451"/>
                  </a:cubicBezTo>
                  <a:cubicBezTo>
                    <a:pt x="131" y="452"/>
                    <a:pt x="130" y="452"/>
                    <a:pt x="130" y="452"/>
                  </a:cubicBezTo>
                  <a:close/>
                  <a:moveTo>
                    <a:pt x="3" y="179"/>
                  </a:moveTo>
                  <a:cubicBezTo>
                    <a:pt x="129" y="447"/>
                    <a:pt x="129" y="447"/>
                    <a:pt x="129" y="447"/>
                  </a:cubicBezTo>
                  <a:cubicBezTo>
                    <a:pt x="295" y="4"/>
                    <a:pt x="295" y="4"/>
                    <a:pt x="295" y="4"/>
                  </a:cubicBezTo>
                  <a:lnTo>
                    <a:pt x="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9" name="Freeform 397">
              <a:extLst>
                <a:ext uri="{FF2B5EF4-FFF2-40B4-BE49-F238E27FC236}">
                  <a16:creationId xmlns:a16="http://schemas.microsoft.com/office/drawing/2014/main" id="{F5C2095E-3BB6-47B0-9A19-5E900B819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3444874"/>
              <a:ext cx="709613" cy="755650"/>
            </a:xfrm>
            <a:custGeom>
              <a:avLst/>
              <a:gdLst>
                <a:gd name="T0" fmla="*/ 188 w 189"/>
                <a:gd name="T1" fmla="*/ 201 h 201"/>
                <a:gd name="T2" fmla="*/ 187 w 189"/>
                <a:gd name="T3" fmla="*/ 201 h 201"/>
                <a:gd name="T4" fmla="*/ 1 w 189"/>
                <a:gd name="T5" fmla="*/ 147 h 201"/>
                <a:gd name="T6" fmla="*/ 0 w 189"/>
                <a:gd name="T7" fmla="*/ 146 h 201"/>
                <a:gd name="T8" fmla="*/ 0 w 189"/>
                <a:gd name="T9" fmla="*/ 145 h 201"/>
                <a:gd name="T10" fmla="*/ 83 w 189"/>
                <a:gd name="T11" fmla="*/ 1 h 201"/>
                <a:gd name="T12" fmla="*/ 85 w 189"/>
                <a:gd name="T13" fmla="*/ 0 h 201"/>
                <a:gd name="T14" fmla="*/ 86 w 189"/>
                <a:gd name="T15" fmla="*/ 1 h 201"/>
                <a:gd name="T16" fmla="*/ 189 w 189"/>
                <a:gd name="T17" fmla="*/ 198 h 201"/>
                <a:gd name="T18" fmla="*/ 189 w 189"/>
                <a:gd name="T19" fmla="*/ 200 h 201"/>
                <a:gd name="T20" fmla="*/ 188 w 189"/>
                <a:gd name="T21" fmla="*/ 201 h 201"/>
                <a:gd name="T22" fmla="*/ 4 w 189"/>
                <a:gd name="T23" fmla="*/ 145 h 201"/>
                <a:gd name="T24" fmla="*/ 185 w 189"/>
                <a:gd name="T25" fmla="*/ 197 h 201"/>
                <a:gd name="T26" fmla="*/ 84 w 189"/>
                <a:gd name="T27" fmla="*/ 5 h 201"/>
                <a:gd name="T28" fmla="*/ 4 w 189"/>
                <a:gd name="T29" fmla="*/ 14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01">
                  <a:moveTo>
                    <a:pt x="188" y="201"/>
                  </a:moveTo>
                  <a:cubicBezTo>
                    <a:pt x="187" y="201"/>
                    <a:pt x="187" y="201"/>
                    <a:pt x="187" y="20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0"/>
                  </a:cubicBezTo>
                  <a:cubicBezTo>
                    <a:pt x="188" y="200"/>
                    <a:pt x="188" y="201"/>
                    <a:pt x="188" y="201"/>
                  </a:cubicBezTo>
                  <a:close/>
                  <a:moveTo>
                    <a:pt x="4" y="145"/>
                  </a:moveTo>
                  <a:cubicBezTo>
                    <a:pt x="185" y="197"/>
                    <a:pt x="185" y="197"/>
                    <a:pt x="185" y="197"/>
                  </a:cubicBezTo>
                  <a:cubicBezTo>
                    <a:pt x="84" y="5"/>
                    <a:pt x="84" y="5"/>
                    <a:pt x="84" y="5"/>
                  </a:cubicBezTo>
                  <a:lnTo>
                    <a:pt x="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0" name="Freeform 398">
              <a:extLst>
                <a:ext uri="{FF2B5EF4-FFF2-40B4-BE49-F238E27FC236}">
                  <a16:creationId xmlns:a16="http://schemas.microsoft.com/office/drawing/2014/main" id="{ACB8E3F7-A744-4360-B6C9-AD099D40F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8813" y="-3516312"/>
              <a:ext cx="1122363" cy="827088"/>
            </a:xfrm>
            <a:custGeom>
              <a:avLst/>
              <a:gdLst>
                <a:gd name="T0" fmla="*/ 2 w 299"/>
                <a:gd name="T1" fmla="*/ 220 h 220"/>
                <a:gd name="T2" fmla="*/ 0 w 299"/>
                <a:gd name="T3" fmla="*/ 219 h 220"/>
                <a:gd name="T4" fmla="*/ 0 w 299"/>
                <a:gd name="T5" fmla="*/ 217 h 220"/>
                <a:gd name="T6" fmla="*/ 155 w 299"/>
                <a:gd name="T7" fmla="*/ 1 h 220"/>
                <a:gd name="T8" fmla="*/ 157 w 299"/>
                <a:gd name="T9" fmla="*/ 0 h 220"/>
                <a:gd name="T10" fmla="*/ 298 w 299"/>
                <a:gd name="T11" fmla="*/ 40 h 220"/>
                <a:gd name="T12" fmla="*/ 299 w 299"/>
                <a:gd name="T13" fmla="*/ 41 h 220"/>
                <a:gd name="T14" fmla="*/ 298 w 299"/>
                <a:gd name="T15" fmla="*/ 42 h 220"/>
                <a:gd name="T16" fmla="*/ 2 w 299"/>
                <a:gd name="T17" fmla="*/ 219 h 220"/>
                <a:gd name="T18" fmla="*/ 2 w 299"/>
                <a:gd name="T19" fmla="*/ 220 h 220"/>
                <a:gd name="T20" fmla="*/ 157 w 299"/>
                <a:gd name="T21" fmla="*/ 3 h 220"/>
                <a:gd name="T22" fmla="*/ 7 w 299"/>
                <a:gd name="T23" fmla="*/ 213 h 220"/>
                <a:gd name="T24" fmla="*/ 294 w 299"/>
                <a:gd name="T25" fmla="*/ 42 h 220"/>
                <a:gd name="T26" fmla="*/ 157 w 299"/>
                <a:gd name="T27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220">
                  <a:moveTo>
                    <a:pt x="2" y="220"/>
                  </a:moveTo>
                  <a:cubicBezTo>
                    <a:pt x="1" y="220"/>
                    <a:pt x="1" y="219"/>
                    <a:pt x="0" y="219"/>
                  </a:cubicBezTo>
                  <a:cubicBezTo>
                    <a:pt x="0" y="219"/>
                    <a:pt x="0" y="218"/>
                    <a:pt x="0" y="217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0"/>
                    <a:pt x="156" y="0"/>
                    <a:pt x="157" y="0"/>
                  </a:cubicBezTo>
                  <a:cubicBezTo>
                    <a:pt x="298" y="40"/>
                    <a:pt x="298" y="40"/>
                    <a:pt x="298" y="40"/>
                  </a:cubicBezTo>
                  <a:cubicBezTo>
                    <a:pt x="299" y="40"/>
                    <a:pt x="299" y="40"/>
                    <a:pt x="299" y="41"/>
                  </a:cubicBezTo>
                  <a:cubicBezTo>
                    <a:pt x="299" y="42"/>
                    <a:pt x="299" y="42"/>
                    <a:pt x="298" y="42"/>
                  </a:cubicBezTo>
                  <a:cubicBezTo>
                    <a:pt x="2" y="219"/>
                    <a:pt x="2" y="219"/>
                    <a:pt x="2" y="219"/>
                  </a:cubicBezTo>
                  <a:lnTo>
                    <a:pt x="2" y="220"/>
                  </a:lnTo>
                  <a:close/>
                  <a:moveTo>
                    <a:pt x="157" y="3"/>
                  </a:moveTo>
                  <a:cubicBezTo>
                    <a:pt x="7" y="213"/>
                    <a:pt x="7" y="213"/>
                    <a:pt x="7" y="213"/>
                  </a:cubicBezTo>
                  <a:cubicBezTo>
                    <a:pt x="294" y="42"/>
                    <a:pt x="294" y="42"/>
                    <a:pt x="294" y="42"/>
                  </a:cubicBez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1" name="Freeform 399">
              <a:extLst>
                <a:ext uri="{FF2B5EF4-FFF2-40B4-BE49-F238E27FC236}">
                  <a16:creationId xmlns:a16="http://schemas.microsoft.com/office/drawing/2014/main" id="{C0902938-29E4-4010-B6E6-0B29C47BB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2903537"/>
              <a:ext cx="709613" cy="554038"/>
            </a:xfrm>
            <a:custGeom>
              <a:avLst/>
              <a:gdLst>
                <a:gd name="T0" fmla="*/ 84 w 189"/>
                <a:gd name="T1" fmla="*/ 147 h 147"/>
                <a:gd name="T2" fmla="*/ 84 w 189"/>
                <a:gd name="T3" fmla="*/ 147 h 147"/>
                <a:gd name="T4" fmla="*/ 83 w 189"/>
                <a:gd name="T5" fmla="*/ 146 h 147"/>
                <a:gd name="T6" fmla="*/ 0 w 189"/>
                <a:gd name="T7" fmla="*/ 2 h 147"/>
                <a:gd name="T8" fmla="*/ 0 w 189"/>
                <a:gd name="T9" fmla="*/ 1 h 147"/>
                <a:gd name="T10" fmla="*/ 2 w 189"/>
                <a:gd name="T11" fmla="*/ 0 h 147"/>
                <a:gd name="T12" fmla="*/ 188 w 189"/>
                <a:gd name="T13" fmla="*/ 54 h 147"/>
                <a:gd name="T14" fmla="*/ 189 w 189"/>
                <a:gd name="T15" fmla="*/ 55 h 147"/>
                <a:gd name="T16" fmla="*/ 188 w 189"/>
                <a:gd name="T17" fmla="*/ 56 h 147"/>
                <a:gd name="T18" fmla="*/ 85 w 189"/>
                <a:gd name="T19" fmla="*/ 147 h 147"/>
                <a:gd name="T20" fmla="*/ 84 w 189"/>
                <a:gd name="T21" fmla="*/ 147 h 147"/>
                <a:gd name="T22" fmla="*/ 4 w 189"/>
                <a:gd name="T23" fmla="*/ 4 h 147"/>
                <a:gd name="T24" fmla="*/ 85 w 189"/>
                <a:gd name="T25" fmla="*/ 143 h 147"/>
                <a:gd name="T26" fmla="*/ 185 w 189"/>
                <a:gd name="T27" fmla="*/ 56 h 147"/>
                <a:gd name="T28" fmla="*/ 4 w 189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54"/>
                    <a:pt x="189" y="54"/>
                    <a:pt x="189" y="55"/>
                  </a:cubicBezTo>
                  <a:cubicBezTo>
                    <a:pt x="189" y="55"/>
                    <a:pt x="189" y="56"/>
                    <a:pt x="188" y="56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85" y="56"/>
                    <a:pt x="185" y="56"/>
                    <a:pt x="185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2" name="Freeform 400">
              <a:extLst>
                <a:ext uri="{FF2B5EF4-FFF2-40B4-BE49-F238E27FC236}">
                  <a16:creationId xmlns:a16="http://schemas.microsoft.com/office/drawing/2014/main" id="{024FE769-F976-48FF-8A4D-B3371B463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5" y="-2132012"/>
              <a:ext cx="687388" cy="869950"/>
            </a:xfrm>
            <a:custGeom>
              <a:avLst/>
              <a:gdLst>
                <a:gd name="T0" fmla="*/ 1 w 183"/>
                <a:gd name="T1" fmla="*/ 231 h 231"/>
                <a:gd name="T2" fmla="*/ 0 w 183"/>
                <a:gd name="T3" fmla="*/ 230 h 231"/>
                <a:gd name="T4" fmla="*/ 0 w 183"/>
                <a:gd name="T5" fmla="*/ 229 h 231"/>
                <a:gd name="T6" fmla="*/ 149 w 183"/>
                <a:gd name="T7" fmla="*/ 1 h 231"/>
                <a:gd name="T8" fmla="*/ 150 w 183"/>
                <a:gd name="T9" fmla="*/ 0 h 231"/>
                <a:gd name="T10" fmla="*/ 152 w 183"/>
                <a:gd name="T11" fmla="*/ 1 h 231"/>
                <a:gd name="T12" fmla="*/ 183 w 183"/>
                <a:gd name="T13" fmla="*/ 91 h 231"/>
                <a:gd name="T14" fmla="*/ 183 w 183"/>
                <a:gd name="T15" fmla="*/ 92 h 231"/>
                <a:gd name="T16" fmla="*/ 2 w 183"/>
                <a:gd name="T17" fmla="*/ 230 h 231"/>
                <a:gd name="T18" fmla="*/ 1 w 183"/>
                <a:gd name="T19" fmla="*/ 231 h 231"/>
                <a:gd name="T20" fmla="*/ 150 w 183"/>
                <a:gd name="T21" fmla="*/ 5 h 231"/>
                <a:gd name="T22" fmla="*/ 7 w 183"/>
                <a:gd name="T23" fmla="*/ 223 h 231"/>
                <a:gd name="T24" fmla="*/ 180 w 183"/>
                <a:gd name="T25" fmla="*/ 91 h 231"/>
                <a:gd name="T26" fmla="*/ 150 w 183"/>
                <a:gd name="T2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31">
                  <a:moveTo>
                    <a:pt x="1" y="231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0" y="229"/>
                    <a:pt x="0" y="229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1"/>
                    <a:pt x="150" y="0"/>
                    <a:pt x="150" y="0"/>
                  </a:cubicBezTo>
                  <a:cubicBezTo>
                    <a:pt x="151" y="0"/>
                    <a:pt x="151" y="1"/>
                    <a:pt x="152" y="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2"/>
                    <a:pt x="183" y="92"/>
                  </a:cubicBezTo>
                  <a:cubicBezTo>
                    <a:pt x="2" y="230"/>
                    <a:pt x="2" y="230"/>
                    <a:pt x="2" y="230"/>
                  </a:cubicBezTo>
                  <a:lnTo>
                    <a:pt x="1" y="231"/>
                  </a:lnTo>
                  <a:close/>
                  <a:moveTo>
                    <a:pt x="150" y="5"/>
                  </a:moveTo>
                  <a:cubicBezTo>
                    <a:pt x="7" y="223"/>
                    <a:pt x="7" y="223"/>
                    <a:pt x="7" y="223"/>
                  </a:cubicBezTo>
                  <a:cubicBezTo>
                    <a:pt x="180" y="91"/>
                    <a:pt x="180" y="91"/>
                    <a:pt x="180" y="91"/>
                  </a:cubicBezTo>
                  <a:lnTo>
                    <a:pt x="15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3" name="Freeform 401">
              <a:extLst>
                <a:ext uri="{FF2B5EF4-FFF2-40B4-BE49-F238E27FC236}">
                  <a16:creationId xmlns:a16="http://schemas.microsoft.com/office/drawing/2014/main" id="{E32BE336-7AB0-4844-B513-058AB3CEA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2038" y="-2662237"/>
              <a:ext cx="514350" cy="541338"/>
            </a:xfrm>
            <a:custGeom>
              <a:avLst/>
              <a:gdLst>
                <a:gd name="T0" fmla="*/ 135 w 137"/>
                <a:gd name="T1" fmla="*/ 144 h 144"/>
                <a:gd name="T2" fmla="*/ 134 w 137"/>
                <a:gd name="T3" fmla="*/ 144 h 144"/>
                <a:gd name="T4" fmla="*/ 0 w 137"/>
                <a:gd name="T5" fmla="*/ 3 h 144"/>
                <a:gd name="T6" fmla="*/ 0 w 137"/>
                <a:gd name="T7" fmla="*/ 1 h 144"/>
                <a:gd name="T8" fmla="*/ 1 w 137"/>
                <a:gd name="T9" fmla="*/ 1 h 144"/>
                <a:gd name="T10" fmla="*/ 119 w 137"/>
                <a:gd name="T11" fmla="*/ 27 h 144"/>
                <a:gd name="T12" fmla="*/ 120 w 137"/>
                <a:gd name="T13" fmla="*/ 28 h 144"/>
                <a:gd name="T14" fmla="*/ 137 w 137"/>
                <a:gd name="T15" fmla="*/ 143 h 144"/>
                <a:gd name="T16" fmla="*/ 136 w 137"/>
                <a:gd name="T17" fmla="*/ 144 h 144"/>
                <a:gd name="T18" fmla="*/ 135 w 137"/>
                <a:gd name="T19" fmla="*/ 144 h 144"/>
                <a:gd name="T20" fmla="*/ 5 w 137"/>
                <a:gd name="T21" fmla="*/ 4 h 144"/>
                <a:gd name="T22" fmla="*/ 133 w 137"/>
                <a:gd name="T23" fmla="*/ 139 h 144"/>
                <a:gd name="T24" fmla="*/ 117 w 137"/>
                <a:gd name="T25" fmla="*/ 29 h 144"/>
                <a:gd name="T26" fmla="*/ 5 w 137"/>
                <a:gd name="T27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44">
                  <a:moveTo>
                    <a:pt x="135" y="144"/>
                  </a:moveTo>
                  <a:cubicBezTo>
                    <a:pt x="135" y="144"/>
                    <a:pt x="134" y="144"/>
                    <a:pt x="134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7"/>
                    <a:pt x="120" y="27"/>
                    <a:pt x="120" y="2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7" y="143"/>
                    <a:pt x="136" y="144"/>
                    <a:pt x="136" y="144"/>
                  </a:cubicBezTo>
                  <a:lnTo>
                    <a:pt x="135" y="144"/>
                  </a:lnTo>
                  <a:close/>
                  <a:moveTo>
                    <a:pt x="5" y="4"/>
                  </a:moveTo>
                  <a:cubicBezTo>
                    <a:pt x="133" y="139"/>
                    <a:pt x="133" y="139"/>
                    <a:pt x="133" y="139"/>
                  </a:cubicBezTo>
                  <a:cubicBezTo>
                    <a:pt x="117" y="29"/>
                    <a:pt x="117" y="29"/>
                    <a:pt x="117" y="29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4" name="Freeform 402">
              <a:extLst>
                <a:ext uri="{FF2B5EF4-FFF2-40B4-BE49-F238E27FC236}">
                  <a16:creationId xmlns:a16="http://schemas.microsoft.com/office/drawing/2014/main" id="{19BE9F6D-7264-4E70-A204-4B8A87919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5275" y="-2132012"/>
              <a:ext cx="588963" cy="508000"/>
            </a:xfrm>
            <a:custGeom>
              <a:avLst/>
              <a:gdLst>
                <a:gd name="T0" fmla="*/ 155 w 157"/>
                <a:gd name="T1" fmla="*/ 135 h 135"/>
                <a:gd name="T2" fmla="*/ 155 w 157"/>
                <a:gd name="T3" fmla="*/ 135 h 135"/>
                <a:gd name="T4" fmla="*/ 32 w 157"/>
                <a:gd name="T5" fmla="*/ 92 h 135"/>
                <a:gd name="T6" fmla="*/ 31 w 157"/>
                <a:gd name="T7" fmla="*/ 92 h 135"/>
                <a:gd name="T8" fmla="*/ 0 w 157"/>
                <a:gd name="T9" fmla="*/ 2 h 135"/>
                <a:gd name="T10" fmla="*/ 0 w 157"/>
                <a:gd name="T11" fmla="*/ 1 h 135"/>
                <a:gd name="T12" fmla="*/ 2 w 157"/>
                <a:gd name="T13" fmla="*/ 1 h 135"/>
                <a:gd name="T14" fmla="*/ 156 w 157"/>
                <a:gd name="T15" fmla="*/ 133 h 135"/>
                <a:gd name="T16" fmla="*/ 156 w 157"/>
                <a:gd name="T17" fmla="*/ 135 h 135"/>
                <a:gd name="T18" fmla="*/ 155 w 157"/>
                <a:gd name="T19" fmla="*/ 135 h 135"/>
                <a:gd name="T20" fmla="*/ 34 w 157"/>
                <a:gd name="T21" fmla="*/ 90 h 135"/>
                <a:gd name="T22" fmla="*/ 149 w 157"/>
                <a:gd name="T23" fmla="*/ 130 h 135"/>
                <a:gd name="T24" fmla="*/ 4 w 157"/>
                <a:gd name="T25" fmla="*/ 6 h 135"/>
                <a:gd name="T26" fmla="*/ 34 w 157"/>
                <a:gd name="T27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35">
                  <a:moveTo>
                    <a:pt x="155" y="135"/>
                  </a:moveTo>
                  <a:cubicBezTo>
                    <a:pt x="155" y="135"/>
                    <a:pt x="155" y="135"/>
                    <a:pt x="155" y="135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7" y="133"/>
                    <a:pt x="157" y="134"/>
                    <a:pt x="156" y="135"/>
                  </a:cubicBezTo>
                  <a:cubicBezTo>
                    <a:pt x="156" y="135"/>
                    <a:pt x="156" y="135"/>
                    <a:pt x="155" y="135"/>
                  </a:cubicBezTo>
                  <a:close/>
                  <a:moveTo>
                    <a:pt x="34" y="90"/>
                  </a:moveTo>
                  <a:cubicBezTo>
                    <a:pt x="149" y="130"/>
                    <a:pt x="149" y="130"/>
                    <a:pt x="149" y="130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5" name="Freeform 404">
              <a:extLst>
                <a:ext uri="{FF2B5EF4-FFF2-40B4-BE49-F238E27FC236}">
                  <a16:creationId xmlns:a16="http://schemas.microsoft.com/office/drawing/2014/main" id="{60C45D97-CDC7-4576-9807-8495C4F05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775" y="-2560637"/>
              <a:ext cx="652463" cy="936625"/>
            </a:xfrm>
            <a:custGeom>
              <a:avLst/>
              <a:gdLst>
                <a:gd name="T0" fmla="*/ 172 w 174"/>
                <a:gd name="T1" fmla="*/ 249 h 249"/>
                <a:gd name="T2" fmla="*/ 171 w 174"/>
                <a:gd name="T3" fmla="*/ 249 h 249"/>
                <a:gd name="T4" fmla="*/ 17 w 174"/>
                <a:gd name="T5" fmla="*/ 117 h 249"/>
                <a:gd name="T6" fmla="*/ 17 w 174"/>
                <a:gd name="T7" fmla="*/ 116 h 249"/>
                <a:gd name="T8" fmla="*/ 0 w 174"/>
                <a:gd name="T9" fmla="*/ 1 h 249"/>
                <a:gd name="T10" fmla="*/ 1 w 174"/>
                <a:gd name="T11" fmla="*/ 0 h 249"/>
                <a:gd name="T12" fmla="*/ 2 w 174"/>
                <a:gd name="T13" fmla="*/ 0 h 249"/>
                <a:gd name="T14" fmla="*/ 173 w 174"/>
                <a:gd name="T15" fmla="*/ 247 h 249"/>
                <a:gd name="T16" fmla="*/ 173 w 174"/>
                <a:gd name="T17" fmla="*/ 249 h 249"/>
                <a:gd name="T18" fmla="*/ 172 w 174"/>
                <a:gd name="T19" fmla="*/ 249 h 249"/>
                <a:gd name="T20" fmla="*/ 20 w 174"/>
                <a:gd name="T21" fmla="*/ 115 h 249"/>
                <a:gd name="T22" fmla="*/ 165 w 174"/>
                <a:gd name="T23" fmla="*/ 240 h 249"/>
                <a:gd name="T24" fmla="*/ 4 w 174"/>
                <a:gd name="T25" fmla="*/ 7 h 249"/>
                <a:gd name="T26" fmla="*/ 20 w 174"/>
                <a:gd name="T27" fmla="*/ 11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249">
                  <a:moveTo>
                    <a:pt x="172" y="249"/>
                  </a:moveTo>
                  <a:cubicBezTo>
                    <a:pt x="171" y="249"/>
                    <a:pt x="171" y="249"/>
                    <a:pt x="171" y="249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3" y="247"/>
                    <a:pt x="173" y="247"/>
                    <a:pt x="173" y="247"/>
                  </a:cubicBezTo>
                  <a:cubicBezTo>
                    <a:pt x="174" y="248"/>
                    <a:pt x="174" y="248"/>
                    <a:pt x="173" y="249"/>
                  </a:cubicBezTo>
                  <a:lnTo>
                    <a:pt x="172" y="249"/>
                  </a:lnTo>
                  <a:close/>
                  <a:moveTo>
                    <a:pt x="20" y="115"/>
                  </a:moveTo>
                  <a:cubicBezTo>
                    <a:pt x="165" y="240"/>
                    <a:pt x="165" y="240"/>
                    <a:pt x="165" y="240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2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6" name="Freeform 412">
              <a:extLst>
                <a:ext uri="{FF2B5EF4-FFF2-40B4-BE49-F238E27FC236}">
                  <a16:creationId xmlns:a16="http://schemas.microsoft.com/office/drawing/2014/main" id="{CDD98C93-D87B-45B4-B3B7-EC3A3C65A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3050" y="-4100512"/>
              <a:ext cx="979488" cy="669925"/>
            </a:xfrm>
            <a:custGeom>
              <a:avLst/>
              <a:gdLst>
                <a:gd name="T0" fmla="*/ 1 w 261"/>
                <a:gd name="T1" fmla="*/ 178 h 178"/>
                <a:gd name="T2" fmla="*/ 0 w 261"/>
                <a:gd name="T3" fmla="*/ 177 h 178"/>
                <a:gd name="T4" fmla="*/ 0 w 261"/>
                <a:gd name="T5" fmla="*/ 175 h 178"/>
                <a:gd name="T6" fmla="*/ 157 w 261"/>
                <a:gd name="T7" fmla="*/ 0 h 178"/>
                <a:gd name="T8" fmla="*/ 158 w 261"/>
                <a:gd name="T9" fmla="*/ 0 h 178"/>
                <a:gd name="T10" fmla="*/ 159 w 261"/>
                <a:gd name="T11" fmla="*/ 1 h 178"/>
                <a:gd name="T12" fmla="*/ 261 w 261"/>
                <a:gd name="T13" fmla="*/ 156 h 178"/>
                <a:gd name="T14" fmla="*/ 261 w 261"/>
                <a:gd name="T15" fmla="*/ 158 h 178"/>
                <a:gd name="T16" fmla="*/ 259 w 261"/>
                <a:gd name="T17" fmla="*/ 159 h 178"/>
                <a:gd name="T18" fmla="*/ 2 w 261"/>
                <a:gd name="T19" fmla="*/ 178 h 178"/>
                <a:gd name="T20" fmla="*/ 1 w 261"/>
                <a:gd name="T21" fmla="*/ 178 h 178"/>
                <a:gd name="T22" fmla="*/ 158 w 261"/>
                <a:gd name="T23" fmla="*/ 4 h 178"/>
                <a:gd name="T24" fmla="*/ 5 w 261"/>
                <a:gd name="T25" fmla="*/ 175 h 178"/>
                <a:gd name="T26" fmla="*/ 257 w 261"/>
                <a:gd name="T27" fmla="*/ 156 h 178"/>
                <a:gd name="T28" fmla="*/ 158 w 261"/>
                <a:gd name="T29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178">
                  <a:moveTo>
                    <a:pt x="1" y="178"/>
                  </a:moveTo>
                  <a:cubicBezTo>
                    <a:pt x="1" y="178"/>
                    <a:pt x="0" y="178"/>
                    <a:pt x="0" y="177"/>
                  </a:cubicBezTo>
                  <a:cubicBezTo>
                    <a:pt x="0" y="176"/>
                    <a:pt x="0" y="176"/>
                    <a:pt x="0" y="17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8" y="0"/>
                    <a:pt x="158" y="0"/>
                  </a:cubicBezTo>
                  <a:cubicBezTo>
                    <a:pt x="158" y="0"/>
                    <a:pt x="159" y="0"/>
                    <a:pt x="159" y="1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61" y="157"/>
                    <a:pt x="261" y="157"/>
                    <a:pt x="261" y="158"/>
                  </a:cubicBezTo>
                  <a:cubicBezTo>
                    <a:pt x="260" y="158"/>
                    <a:pt x="260" y="159"/>
                    <a:pt x="259" y="159"/>
                  </a:cubicBezTo>
                  <a:cubicBezTo>
                    <a:pt x="2" y="178"/>
                    <a:pt x="2" y="178"/>
                    <a:pt x="2" y="178"/>
                  </a:cubicBezTo>
                  <a:lnTo>
                    <a:pt x="1" y="178"/>
                  </a:lnTo>
                  <a:close/>
                  <a:moveTo>
                    <a:pt x="158" y="4"/>
                  </a:moveTo>
                  <a:cubicBezTo>
                    <a:pt x="5" y="175"/>
                    <a:pt x="5" y="175"/>
                    <a:pt x="5" y="175"/>
                  </a:cubicBezTo>
                  <a:cubicBezTo>
                    <a:pt x="257" y="156"/>
                    <a:pt x="257" y="156"/>
                    <a:pt x="257" y="156"/>
                  </a:cubicBez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7" name="Freeform 413">
              <a:extLst>
                <a:ext uri="{FF2B5EF4-FFF2-40B4-BE49-F238E27FC236}">
                  <a16:creationId xmlns:a16="http://schemas.microsoft.com/office/drawing/2014/main" id="{A99F04BE-693E-4AF8-B28B-2B90472EB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8313" y="-4799012"/>
              <a:ext cx="1009650" cy="711200"/>
            </a:xfrm>
            <a:custGeom>
              <a:avLst/>
              <a:gdLst>
                <a:gd name="T0" fmla="*/ 106 w 269"/>
                <a:gd name="T1" fmla="*/ 189 h 189"/>
                <a:gd name="T2" fmla="*/ 105 w 269"/>
                <a:gd name="T3" fmla="*/ 188 h 189"/>
                <a:gd name="T4" fmla="*/ 1 w 269"/>
                <a:gd name="T5" fmla="*/ 75 h 189"/>
                <a:gd name="T6" fmla="*/ 0 w 269"/>
                <a:gd name="T7" fmla="*/ 73 h 189"/>
                <a:gd name="T8" fmla="*/ 1 w 269"/>
                <a:gd name="T9" fmla="*/ 73 h 189"/>
                <a:gd name="T10" fmla="*/ 267 w 269"/>
                <a:gd name="T11" fmla="*/ 0 h 189"/>
                <a:gd name="T12" fmla="*/ 269 w 269"/>
                <a:gd name="T13" fmla="*/ 0 h 189"/>
                <a:gd name="T14" fmla="*/ 269 w 269"/>
                <a:gd name="T15" fmla="*/ 2 h 189"/>
                <a:gd name="T16" fmla="*/ 107 w 269"/>
                <a:gd name="T17" fmla="*/ 188 h 189"/>
                <a:gd name="T18" fmla="*/ 106 w 269"/>
                <a:gd name="T19" fmla="*/ 189 h 189"/>
                <a:gd name="T20" fmla="*/ 4 w 269"/>
                <a:gd name="T21" fmla="*/ 75 h 189"/>
                <a:gd name="T22" fmla="*/ 106 w 269"/>
                <a:gd name="T23" fmla="*/ 185 h 189"/>
                <a:gd name="T24" fmla="*/ 263 w 269"/>
                <a:gd name="T25" fmla="*/ 4 h 189"/>
                <a:gd name="T26" fmla="*/ 4 w 269"/>
                <a:gd name="T27" fmla="*/ 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" h="189">
                  <a:moveTo>
                    <a:pt x="106" y="189"/>
                  </a:moveTo>
                  <a:cubicBezTo>
                    <a:pt x="106" y="189"/>
                    <a:pt x="105" y="189"/>
                    <a:pt x="105" y="188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4"/>
                    <a:pt x="0" y="74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8" y="0"/>
                    <a:pt x="268" y="0"/>
                    <a:pt x="269" y="0"/>
                  </a:cubicBezTo>
                  <a:cubicBezTo>
                    <a:pt x="269" y="1"/>
                    <a:pt x="269" y="2"/>
                    <a:pt x="269" y="2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7" y="189"/>
                    <a:pt x="106" y="189"/>
                    <a:pt x="106" y="189"/>
                  </a:cubicBezTo>
                  <a:close/>
                  <a:moveTo>
                    <a:pt x="4" y="75"/>
                  </a:moveTo>
                  <a:cubicBezTo>
                    <a:pt x="106" y="185"/>
                    <a:pt x="106" y="185"/>
                    <a:pt x="106" y="185"/>
                  </a:cubicBezTo>
                  <a:cubicBezTo>
                    <a:pt x="263" y="4"/>
                    <a:pt x="263" y="4"/>
                    <a:pt x="263" y="4"/>
                  </a:cubicBezTo>
                  <a:lnTo>
                    <a:pt x="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8" name="Freeform 414">
              <a:extLst>
                <a:ext uri="{FF2B5EF4-FFF2-40B4-BE49-F238E27FC236}">
                  <a16:creationId xmlns:a16="http://schemas.microsoft.com/office/drawing/2014/main" id="{05975A45-6788-4DC3-AEC1-F1A9F2F57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838" y="-4100512"/>
              <a:ext cx="773113" cy="598488"/>
            </a:xfrm>
            <a:custGeom>
              <a:avLst/>
              <a:gdLst>
                <a:gd name="T0" fmla="*/ 103 w 206"/>
                <a:gd name="T1" fmla="*/ 159 h 159"/>
                <a:gd name="T2" fmla="*/ 103 w 206"/>
                <a:gd name="T3" fmla="*/ 159 h 159"/>
                <a:gd name="T4" fmla="*/ 102 w 206"/>
                <a:gd name="T5" fmla="*/ 158 h 159"/>
                <a:gd name="T6" fmla="*/ 1 w 206"/>
                <a:gd name="T7" fmla="*/ 2 h 159"/>
                <a:gd name="T8" fmla="*/ 1 w 206"/>
                <a:gd name="T9" fmla="*/ 0 h 159"/>
                <a:gd name="T10" fmla="*/ 2 w 206"/>
                <a:gd name="T11" fmla="*/ 0 h 159"/>
                <a:gd name="T12" fmla="*/ 205 w 206"/>
                <a:gd name="T13" fmla="*/ 81 h 159"/>
                <a:gd name="T14" fmla="*/ 206 w 206"/>
                <a:gd name="T15" fmla="*/ 82 h 159"/>
                <a:gd name="T16" fmla="*/ 206 w 206"/>
                <a:gd name="T17" fmla="*/ 83 h 159"/>
                <a:gd name="T18" fmla="*/ 104 w 206"/>
                <a:gd name="T19" fmla="*/ 158 h 159"/>
                <a:gd name="T20" fmla="*/ 103 w 206"/>
                <a:gd name="T21" fmla="*/ 159 h 159"/>
                <a:gd name="T22" fmla="*/ 6 w 206"/>
                <a:gd name="T23" fmla="*/ 4 h 159"/>
                <a:gd name="T24" fmla="*/ 104 w 206"/>
                <a:gd name="T25" fmla="*/ 155 h 159"/>
                <a:gd name="T26" fmla="*/ 202 w 206"/>
                <a:gd name="T27" fmla="*/ 83 h 159"/>
                <a:gd name="T28" fmla="*/ 6 w 206"/>
                <a:gd name="T2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59">
                  <a:moveTo>
                    <a:pt x="103" y="159"/>
                  </a:move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2" y="158"/>
                    <a:pt x="102" y="15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6" y="81"/>
                    <a:pt x="206" y="82"/>
                    <a:pt x="206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104" y="158"/>
                    <a:pt x="104" y="158"/>
                    <a:pt x="104" y="158"/>
                  </a:cubicBezTo>
                  <a:lnTo>
                    <a:pt x="103" y="159"/>
                  </a:lnTo>
                  <a:close/>
                  <a:moveTo>
                    <a:pt x="6" y="4"/>
                  </a:moveTo>
                  <a:cubicBezTo>
                    <a:pt x="104" y="155"/>
                    <a:pt x="104" y="155"/>
                    <a:pt x="104" y="155"/>
                  </a:cubicBezTo>
                  <a:cubicBezTo>
                    <a:pt x="202" y="83"/>
                    <a:pt x="202" y="83"/>
                    <a:pt x="202" y="83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9" name="Freeform 415">
              <a:extLst>
                <a:ext uri="{FF2B5EF4-FFF2-40B4-BE49-F238E27FC236}">
                  <a16:creationId xmlns:a16="http://schemas.microsoft.com/office/drawing/2014/main" id="{C24AD459-CA2A-4E06-A10F-012CC1CBF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4529137"/>
              <a:ext cx="909638" cy="557213"/>
            </a:xfrm>
            <a:custGeom>
              <a:avLst/>
              <a:gdLst>
                <a:gd name="T0" fmla="*/ 1 w 242"/>
                <a:gd name="T1" fmla="*/ 148 h 148"/>
                <a:gd name="T2" fmla="*/ 0 w 242"/>
                <a:gd name="T3" fmla="*/ 147 h 148"/>
                <a:gd name="T4" fmla="*/ 0 w 242"/>
                <a:gd name="T5" fmla="*/ 145 h 148"/>
                <a:gd name="T6" fmla="*/ 136 w 242"/>
                <a:gd name="T7" fmla="*/ 1 h 148"/>
                <a:gd name="T8" fmla="*/ 137 w 242"/>
                <a:gd name="T9" fmla="*/ 0 h 148"/>
                <a:gd name="T10" fmla="*/ 138 w 242"/>
                <a:gd name="T11" fmla="*/ 1 h 148"/>
                <a:gd name="T12" fmla="*/ 242 w 242"/>
                <a:gd name="T13" fmla="*/ 114 h 148"/>
                <a:gd name="T14" fmla="*/ 242 w 242"/>
                <a:gd name="T15" fmla="*/ 116 h 148"/>
                <a:gd name="T16" fmla="*/ 241 w 242"/>
                <a:gd name="T17" fmla="*/ 117 h 148"/>
                <a:gd name="T18" fmla="*/ 2 w 242"/>
                <a:gd name="T19" fmla="*/ 148 h 148"/>
                <a:gd name="T20" fmla="*/ 1 w 242"/>
                <a:gd name="T21" fmla="*/ 148 h 148"/>
                <a:gd name="T22" fmla="*/ 137 w 242"/>
                <a:gd name="T23" fmla="*/ 4 h 148"/>
                <a:gd name="T24" fmla="*/ 5 w 242"/>
                <a:gd name="T25" fmla="*/ 145 h 148"/>
                <a:gd name="T26" fmla="*/ 238 w 242"/>
                <a:gd name="T27" fmla="*/ 114 h 148"/>
                <a:gd name="T28" fmla="*/ 137 w 242"/>
                <a:gd name="T29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8">
                  <a:moveTo>
                    <a:pt x="1" y="148"/>
                  </a:moveTo>
                  <a:cubicBezTo>
                    <a:pt x="1" y="148"/>
                    <a:pt x="0" y="148"/>
                    <a:pt x="0" y="147"/>
                  </a:cubicBezTo>
                  <a:cubicBezTo>
                    <a:pt x="0" y="147"/>
                    <a:pt x="0" y="146"/>
                    <a:pt x="0" y="14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1"/>
                    <a:pt x="136" y="0"/>
                    <a:pt x="137" y="0"/>
                  </a:cubicBezTo>
                  <a:cubicBezTo>
                    <a:pt x="137" y="0"/>
                    <a:pt x="138" y="1"/>
                    <a:pt x="138" y="1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5"/>
                    <a:pt x="242" y="115"/>
                    <a:pt x="242" y="116"/>
                  </a:cubicBezTo>
                  <a:cubicBezTo>
                    <a:pt x="242" y="116"/>
                    <a:pt x="242" y="117"/>
                    <a:pt x="241" y="117"/>
                  </a:cubicBezTo>
                  <a:cubicBezTo>
                    <a:pt x="2" y="148"/>
                    <a:pt x="2" y="148"/>
                    <a:pt x="2" y="148"/>
                  </a:cubicBezTo>
                  <a:lnTo>
                    <a:pt x="1" y="148"/>
                  </a:lnTo>
                  <a:close/>
                  <a:moveTo>
                    <a:pt x="137" y="4"/>
                  </a:moveTo>
                  <a:cubicBezTo>
                    <a:pt x="5" y="145"/>
                    <a:pt x="5" y="145"/>
                    <a:pt x="5" y="145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13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0" name="Freeform 416">
              <a:extLst>
                <a:ext uri="{FF2B5EF4-FFF2-40B4-BE49-F238E27FC236}">
                  <a16:creationId xmlns:a16="http://schemas.microsoft.com/office/drawing/2014/main" id="{F9912BF1-6430-410D-A365-D8E08A7C4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8838" y="-4799012"/>
              <a:ext cx="773113" cy="1016000"/>
            </a:xfrm>
            <a:custGeom>
              <a:avLst/>
              <a:gdLst>
                <a:gd name="T0" fmla="*/ 205 w 206"/>
                <a:gd name="T1" fmla="*/ 270 h 270"/>
                <a:gd name="T2" fmla="*/ 204 w 206"/>
                <a:gd name="T3" fmla="*/ 270 h 270"/>
                <a:gd name="T4" fmla="*/ 1 w 206"/>
                <a:gd name="T5" fmla="*/ 189 h 270"/>
                <a:gd name="T6" fmla="*/ 1 w 206"/>
                <a:gd name="T7" fmla="*/ 188 h 270"/>
                <a:gd name="T8" fmla="*/ 1 w 206"/>
                <a:gd name="T9" fmla="*/ 186 h 270"/>
                <a:gd name="T10" fmla="*/ 162 w 206"/>
                <a:gd name="T11" fmla="*/ 0 h 270"/>
                <a:gd name="T12" fmla="*/ 164 w 206"/>
                <a:gd name="T13" fmla="*/ 0 h 270"/>
                <a:gd name="T14" fmla="*/ 165 w 206"/>
                <a:gd name="T15" fmla="*/ 1 h 270"/>
                <a:gd name="T16" fmla="*/ 206 w 206"/>
                <a:gd name="T17" fmla="*/ 268 h 270"/>
                <a:gd name="T18" fmla="*/ 206 w 206"/>
                <a:gd name="T19" fmla="*/ 269 h 270"/>
                <a:gd name="T20" fmla="*/ 205 w 206"/>
                <a:gd name="T21" fmla="*/ 270 h 270"/>
                <a:gd name="T22" fmla="*/ 4 w 206"/>
                <a:gd name="T23" fmla="*/ 187 h 270"/>
                <a:gd name="T24" fmla="*/ 203 w 206"/>
                <a:gd name="T25" fmla="*/ 266 h 270"/>
                <a:gd name="T26" fmla="*/ 163 w 206"/>
                <a:gd name="T27" fmla="*/ 4 h 270"/>
                <a:gd name="T28" fmla="*/ 4 w 206"/>
                <a:gd name="T2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270">
                  <a:moveTo>
                    <a:pt x="205" y="270"/>
                  </a:moveTo>
                  <a:cubicBezTo>
                    <a:pt x="204" y="270"/>
                    <a:pt x="204" y="270"/>
                    <a:pt x="204" y="270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9"/>
                    <a:pt x="1" y="188"/>
                    <a:pt x="1" y="188"/>
                  </a:cubicBezTo>
                  <a:cubicBezTo>
                    <a:pt x="0" y="187"/>
                    <a:pt x="1" y="187"/>
                    <a:pt x="1" y="18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3" y="0"/>
                    <a:pt x="164" y="0"/>
                  </a:cubicBezTo>
                  <a:cubicBezTo>
                    <a:pt x="164" y="0"/>
                    <a:pt x="165" y="0"/>
                    <a:pt x="165" y="1"/>
                  </a:cubicBezTo>
                  <a:cubicBezTo>
                    <a:pt x="206" y="268"/>
                    <a:pt x="206" y="268"/>
                    <a:pt x="206" y="268"/>
                  </a:cubicBezTo>
                  <a:cubicBezTo>
                    <a:pt x="206" y="269"/>
                    <a:pt x="206" y="269"/>
                    <a:pt x="206" y="269"/>
                  </a:cubicBezTo>
                  <a:lnTo>
                    <a:pt x="205" y="270"/>
                  </a:lnTo>
                  <a:close/>
                  <a:moveTo>
                    <a:pt x="4" y="187"/>
                  </a:moveTo>
                  <a:cubicBezTo>
                    <a:pt x="203" y="266"/>
                    <a:pt x="203" y="266"/>
                    <a:pt x="203" y="266"/>
                  </a:cubicBezTo>
                  <a:cubicBezTo>
                    <a:pt x="163" y="4"/>
                    <a:pt x="163" y="4"/>
                    <a:pt x="163" y="4"/>
                  </a:cubicBezTo>
                  <a:lnTo>
                    <a:pt x="4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1" name="Freeform 417">
              <a:extLst>
                <a:ext uri="{FF2B5EF4-FFF2-40B4-BE49-F238E27FC236}">
                  <a16:creationId xmlns:a16="http://schemas.microsoft.com/office/drawing/2014/main" id="{CD0497ED-2297-4305-8DAB-001D60325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0313" y="-4100512"/>
              <a:ext cx="909638" cy="669925"/>
            </a:xfrm>
            <a:custGeom>
              <a:avLst/>
              <a:gdLst>
                <a:gd name="T0" fmla="*/ 84 w 242"/>
                <a:gd name="T1" fmla="*/ 178 h 178"/>
                <a:gd name="T2" fmla="*/ 84 w 242"/>
                <a:gd name="T3" fmla="*/ 178 h 178"/>
                <a:gd name="T4" fmla="*/ 83 w 242"/>
                <a:gd name="T5" fmla="*/ 177 h 178"/>
                <a:gd name="T6" fmla="*/ 0 w 242"/>
                <a:gd name="T7" fmla="*/ 33 h 178"/>
                <a:gd name="T8" fmla="*/ 0 w 242"/>
                <a:gd name="T9" fmla="*/ 32 h 178"/>
                <a:gd name="T10" fmla="*/ 1 w 242"/>
                <a:gd name="T11" fmla="*/ 31 h 178"/>
                <a:gd name="T12" fmla="*/ 241 w 242"/>
                <a:gd name="T13" fmla="*/ 0 h 178"/>
                <a:gd name="T14" fmla="*/ 242 w 242"/>
                <a:gd name="T15" fmla="*/ 1 h 178"/>
                <a:gd name="T16" fmla="*/ 242 w 242"/>
                <a:gd name="T17" fmla="*/ 2 h 178"/>
                <a:gd name="T18" fmla="*/ 86 w 242"/>
                <a:gd name="T19" fmla="*/ 177 h 178"/>
                <a:gd name="T20" fmla="*/ 84 w 242"/>
                <a:gd name="T21" fmla="*/ 178 h 178"/>
                <a:gd name="T22" fmla="*/ 4 w 242"/>
                <a:gd name="T23" fmla="*/ 34 h 178"/>
                <a:gd name="T24" fmla="*/ 85 w 242"/>
                <a:gd name="T25" fmla="*/ 174 h 178"/>
                <a:gd name="T26" fmla="*/ 237 w 242"/>
                <a:gd name="T27" fmla="*/ 3 h 178"/>
                <a:gd name="T28" fmla="*/ 4 w 242"/>
                <a:gd name="T29" fmla="*/ 3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78">
                  <a:moveTo>
                    <a:pt x="84" y="178"/>
                  </a:move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3" y="177"/>
                    <a:pt x="83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0"/>
                    <a:pt x="242" y="0"/>
                    <a:pt x="242" y="1"/>
                  </a:cubicBezTo>
                  <a:cubicBezTo>
                    <a:pt x="242" y="1"/>
                    <a:pt x="242" y="2"/>
                    <a:pt x="242" y="2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5" y="178"/>
                    <a:pt x="85" y="178"/>
                    <a:pt x="84" y="178"/>
                  </a:cubicBezTo>
                  <a:close/>
                  <a:moveTo>
                    <a:pt x="4" y="34"/>
                  </a:moveTo>
                  <a:cubicBezTo>
                    <a:pt x="85" y="174"/>
                    <a:pt x="85" y="174"/>
                    <a:pt x="85" y="174"/>
                  </a:cubicBezTo>
                  <a:cubicBezTo>
                    <a:pt x="237" y="3"/>
                    <a:pt x="237" y="3"/>
                    <a:pt x="237" y="3"/>
                  </a:cubicBez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2" name="Freeform 418">
              <a:extLst>
                <a:ext uri="{FF2B5EF4-FFF2-40B4-BE49-F238E27FC236}">
                  <a16:creationId xmlns:a16="http://schemas.microsoft.com/office/drawing/2014/main" id="{9863757C-A10F-4F3D-BE17-51F10567D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-3219449"/>
              <a:ext cx="723900" cy="327025"/>
            </a:xfrm>
            <a:custGeom>
              <a:avLst/>
              <a:gdLst>
                <a:gd name="T0" fmla="*/ 1 w 193"/>
                <a:gd name="T1" fmla="*/ 87 h 87"/>
                <a:gd name="T2" fmla="*/ 0 w 193"/>
                <a:gd name="T3" fmla="*/ 86 h 87"/>
                <a:gd name="T4" fmla="*/ 1 w 193"/>
                <a:gd name="T5" fmla="*/ 84 h 87"/>
                <a:gd name="T6" fmla="*/ 146 w 193"/>
                <a:gd name="T7" fmla="*/ 0 h 87"/>
                <a:gd name="T8" fmla="*/ 148 w 193"/>
                <a:gd name="T9" fmla="*/ 1 h 87"/>
                <a:gd name="T10" fmla="*/ 192 w 193"/>
                <a:gd name="T11" fmla="*/ 48 h 87"/>
                <a:gd name="T12" fmla="*/ 192 w 193"/>
                <a:gd name="T13" fmla="*/ 49 h 87"/>
                <a:gd name="T14" fmla="*/ 191 w 193"/>
                <a:gd name="T15" fmla="*/ 50 h 87"/>
                <a:gd name="T16" fmla="*/ 2 w 193"/>
                <a:gd name="T17" fmla="*/ 87 h 87"/>
                <a:gd name="T18" fmla="*/ 1 w 193"/>
                <a:gd name="T19" fmla="*/ 87 h 87"/>
                <a:gd name="T20" fmla="*/ 147 w 193"/>
                <a:gd name="T21" fmla="*/ 3 h 87"/>
                <a:gd name="T22" fmla="*/ 9 w 193"/>
                <a:gd name="T23" fmla="*/ 83 h 87"/>
                <a:gd name="T24" fmla="*/ 188 w 193"/>
                <a:gd name="T25" fmla="*/ 48 h 87"/>
                <a:gd name="T26" fmla="*/ 147 w 193"/>
                <a:gd name="T27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7">
                  <a:moveTo>
                    <a:pt x="1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86"/>
                    <a:pt x="0" y="85"/>
                    <a:pt x="1" y="84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8" y="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8"/>
                    <a:pt x="193" y="49"/>
                    <a:pt x="192" y="49"/>
                  </a:cubicBezTo>
                  <a:cubicBezTo>
                    <a:pt x="192" y="50"/>
                    <a:pt x="192" y="50"/>
                    <a:pt x="191" y="50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147" y="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47" y="3"/>
                    <a:pt x="147" y="3"/>
                    <a:pt x="14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3" name="Freeform 419">
              <a:extLst>
                <a:ext uri="{FF2B5EF4-FFF2-40B4-BE49-F238E27FC236}">
                  <a16:creationId xmlns:a16="http://schemas.microsoft.com/office/drawing/2014/main" id="{FCC47906-5284-482D-A8DD-BB19B2D39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300" y="-3986212"/>
              <a:ext cx="904875" cy="777875"/>
            </a:xfrm>
            <a:custGeom>
              <a:avLst/>
              <a:gdLst>
                <a:gd name="T0" fmla="*/ 219 w 241"/>
                <a:gd name="T1" fmla="*/ 207 h 207"/>
                <a:gd name="T2" fmla="*/ 218 w 241"/>
                <a:gd name="T3" fmla="*/ 207 h 207"/>
                <a:gd name="T4" fmla="*/ 0 w 241"/>
                <a:gd name="T5" fmla="*/ 29 h 207"/>
                <a:gd name="T6" fmla="*/ 0 w 241"/>
                <a:gd name="T7" fmla="*/ 27 h 207"/>
                <a:gd name="T8" fmla="*/ 1 w 241"/>
                <a:gd name="T9" fmla="*/ 26 h 207"/>
                <a:gd name="T10" fmla="*/ 239 w 241"/>
                <a:gd name="T11" fmla="*/ 0 h 207"/>
                <a:gd name="T12" fmla="*/ 241 w 241"/>
                <a:gd name="T13" fmla="*/ 1 h 207"/>
                <a:gd name="T14" fmla="*/ 241 w 241"/>
                <a:gd name="T15" fmla="*/ 2 h 207"/>
                <a:gd name="T16" fmla="*/ 220 w 241"/>
                <a:gd name="T17" fmla="*/ 206 h 207"/>
                <a:gd name="T18" fmla="*/ 219 w 241"/>
                <a:gd name="T19" fmla="*/ 207 h 207"/>
                <a:gd name="T20" fmla="*/ 5 w 241"/>
                <a:gd name="T21" fmla="*/ 28 h 207"/>
                <a:gd name="T22" fmla="*/ 218 w 241"/>
                <a:gd name="T23" fmla="*/ 203 h 207"/>
                <a:gd name="T24" fmla="*/ 238 w 241"/>
                <a:gd name="T25" fmla="*/ 3 h 207"/>
                <a:gd name="T26" fmla="*/ 5 w 241"/>
                <a:gd name="T27" fmla="*/ 2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207">
                  <a:moveTo>
                    <a:pt x="219" y="207"/>
                  </a:moveTo>
                  <a:cubicBezTo>
                    <a:pt x="218" y="207"/>
                    <a:pt x="218" y="207"/>
                    <a:pt x="218" y="20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6"/>
                    <a:pt x="1" y="26"/>
                    <a:pt x="1" y="2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0" y="0"/>
                    <a:pt x="240" y="1"/>
                    <a:pt x="241" y="1"/>
                  </a:cubicBezTo>
                  <a:cubicBezTo>
                    <a:pt x="241" y="1"/>
                    <a:pt x="241" y="2"/>
                    <a:pt x="241" y="2"/>
                  </a:cubicBezTo>
                  <a:cubicBezTo>
                    <a:pt x="220" y="206"/>
                    <a:pt x="220" y="206"/>
                    <a:pt x="220" y="206"/>
                  </a:cubicBezTo>
                  <a:cubicBezTo>
                    <a:pt x="220" y="206"/>
                    <a:pt x="220" y="207"/>
                    <a:pt x="219" y="207"/>
                  </a:cubicBezTo>
                  <a:close/>
                  <a:moveTo>
                    <a:pt x="5" y="28"/>
                  </a:moveTo>
                  <a:cubicBezTo>
                    <a:pt x="218" y="203"/>
                    <a:pt x="218" y="203"/>
                    <a:pt x="218" y="203"/>
                  </a:cubicBezTo>
                  <a:cubicBezTo>
                    <a:pt x="238" y="3"/>
                    <a:pt x="238" y="3"/>
                    <a:pt x="238" y="3"/>
                  </a:cubicBezTo>
                  <a:lnTo>
                    <a:pt x="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4" name="Freeform 420">
              <a:extLst>
                <a:ext uri="{FF2B5EF4-FFF2-40B4-BE49-F238E27FC236}">
                  <a16:creationId xmlns:a16="http://schemas.microsoft.com/office/drawing/2014/main" id="{11637713-BFCA-48D3-82E8-4D590ED39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-3441699"/>
              <a:ext cx="649288" cy="411163"/>
            </a:xfrm>
            <a:custGeom>
              <a:avLst/>
              <a:gdLst>
                <a:gd name="T0" fmla="*/ 46 w 173"/>
                <a:gd name="T1" fmla="*/ 109 h 109"/>
                <a:gd name="T2" fmla="*/ 45 w 173"/>
                <a:gd name="T3" fmla="*/ 109 h 109"/>
                <a:gd name="T4" fmla="*/ 1 w 173"/>
                <a:gd name="T5" fmla="*/ 62 h 109"/>
                <a:gd name="T6" fmla="*/ 0 w 173"/>
                <a:gd name="T7" fmla="*/ 60 h 109"/>
                <a:gd name="T8" fmla="*/ 1 w 173"/>
                <a:gd name="T9" fmla="*/ 59 h 109"/>
                <a:gd name="T10" fmla="*/ 171 w 173"/>
                <a:gd name="T11" fmla="*/ 0 h 109"/>
                <a:gd name="T12" fmla="*/ 172 w 173"/>
                <a:gd name="T13" fmla="*/ 1 h 109"/>
                <a:gd name="T14" fmla="*/ 172 w 173"/>
                <a:gd name="T15" fmla="*/ 3 h 109"/>
                <a:gd name="T16" fmla="*/ 47 w 173"/>
                <a:gd name="T17" fmla="*/ 109 h 109"/>
                <a:gd name="T18" fmla="*/ 46 w 173"/>
                <a:gd name="T19" fmla="*/ 109 h 109"/>
                <a:gd name="T20" fmla="*/ 4 w 173"/>
                <a:gd name="T21" fmla="*/ 61 h 109"/>
                <a:gd name="T22" fmla="*/ 46 w 173"/>
                <a:gd name="T23" fmla="*/ 106 h 109"/>
                <a:gd name="T24" fmla="*/ 164 w 173"/>
                <a:gd name="T25" fmla="*/ 5 h 109"/>
                <a:gd name="T26" fmla="*/ 4 w 173"/>
                <a:gd name="T27" fmla="*/ 6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9">
                  <a:moveTo>
                    <a:pt x="46" y="109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1" y="60"/>
                    <a:pt x="1" y="60"/>
                    <a:pt x="1" y="5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2" y="0"/>
                    <a:pt x="172" y="1"/>
                  </a:cubicBezTo>
                  <a:cubicBezTo>
                    <a:pt x="173" y="1"/>
                    <a:pt x="173" y="2"/>
                    <a:pt x="172" y="3"/>
                  </a:cubicBezTo>
                  <a:cubicBezTo>
                    <a:pt x="47" y="109"/>
                    <a:pt x="47" y="109"/>
                    <a:pt x="47" y="109"/>
                  </a:cubicBezTo>
                  <a:lnTo>
                    <a:pt x="46" y="109"/>
                  </a:lnTo>
                  <a:close/>
                  <a:moveTo>
                    <a:pt x="4" y="61"/>
                  </a:moveTo>
                  <a:cubicBezTo>
                    <a:pt x="46" y="106"/>
                    <a:pt x="46" y="106"/>
                    <a:pt x="46" y="106"/>
                  </a:cubicBezTo>
                  <a:cubicBezTo>
                    <a:pt x="164" y="5"/>
                    <a:pt x="164" y="5"/>
                    <a:pt x="164" y="5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5" name="Freeform 421">
              <a:extLst>
                <a:ext uri="{FF2B5EF4-FFF2-40B4-BE49-F238E27FC236}">
                  <a16:creationId xmlns:a16="http://schemas.microsoft.com/office/drawing/2014/main" id="{9E0C2086-A087-4023-87B5-60482BC72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-3889374"/>
              <a:ext cx="868363" cy="681038"/>
            </a:xfrm>
            <a:custGeom>
              <a:avLst/>
              <a:gdLst>
                <a:gd name="T0" fmla="*/ 230 w 231"/>
                <a:gd name="T1" fmla="*/ 181 h 181"/>
                <a:gd name="T2" fmla="*/ 229 w 231"/>
                <a:gd name="T3" fmla="*/ 181 h 181"/>
                <a:gd name="T4" fmla="*/ 1 w 231"/>
                <a:gd name="T5" fmla="*/ 121 h 181"/>
                <a:gd name="T6" fmla="*/ 0 w 231"/>
                <a:gd name="T7" fmla="*/ 120 h 181"/>
                <a:gd name="T8" fmla="*/ 11 w 231"/>
                <a:gd name="T9" fmla="*/ 1 h 181"/>
                <a:gd name="T10" fmla="*/ 12 w 231"/>
                <a:gd name="T11" fmla="*/ 0 h 181"/>
                <a:gd name="T12" fmla="*/ 13 w 231"/>
                <a:gd name="T13" fmla="*/ 0 h 181"/>
                <a:gd name="T14" fmla="*/ 231 w 231"/>
                <a:gd name="T15" fmla="*/ 179 h 181"/>
                <a:gd name="T16" fmla="*/ 231 w 231"/>
                <a:gd name="T17" fmla="*/ 180 h 181"/>
                <a:gd name="T18" fmla="*/ 230 w 231"/>
                <a:gd name="T19" fmla="*/ 181 h 181"/>
                <a:gd name="T20" fmla="*/ 3 w 231"/>
                <a:gd name="T21" fmla="*/ 119 h 181"/>
                <a:gd name="T22" fmla="*/ 224 w 231"/>
                <a:gd name="T23" fmla="*/ 177 h 181"/>
                <a:gd name="T24" fmla="*/ 13 w 231"/>
                <a:gd name="T25" fmla="*/ 4 h 181"/>
                <a:gd name="T26" fmla="*/ 3 w 231"/>
                <a:gd name="T27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" h="181">
                  <a:moveTo>
                    <a:pt x="230" y="181"/>
                  </a:moveTo>
                  <a:cubicBezTo>
                    <a:pt x="229" y="181"/>
                    <a:pt x="229" y="181"/>
                    <a:pt x="229" y="18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1"/>
                    <a:pt x="0" y="120"/>
                    <a:pt x="0" y="1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231" y="179"/>
                    <a:pt x="231" y="179"/>
                    <a:pt x="231" y="179"/>
                  </a:cubicBezTo>
                  <a:cubicBezTo>
                    <a:pt x="231" y="179"/>
                    <a:pt x="231" y="180"/>
                    <a:pt x="231" y="180"/>
                  </a:cubicBezTo>
                  <a:cubicBezTo>
                    <a:pt x="231" y="181"/>
                    <a:pt x="230" y="181"/>
                    <a:pt x="230" y="181"/>
                  </a:cubicBezTo>
                  <a:close/>
                  <a:moveTo>
                    <a:pt x="3" y="119"/>
                  </a:moveTo>
                  <a:cubicBezTo>
                    <a:pt x="224" y="177"/>
                    <a:pt x="224" y="177"/>
                    <a:pt x="224" y="177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6" name="Freeform 422">
              <a:extLst>
                <a:ext uri="{FF2B5EF4-FFF2-40B4-BE49-F238E27FC236}">
                  <a16:creationId xmlns:a16="http://schemas.microsoft.com/office/drawing/2014/main" id="{42C79802-4A1A-49F5-B2C6-4E031EECC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-3986212"/>
              <a:ext cx="649288" cy="777875"/>
            </a:xfrm>
            <a:custGeom>
              <a:avLst/>
              <a:gdLst>
                <a:gd name="T0" fmla="*/ 2 w 173"/>
                <a:gd name="T1" fmla="*/ 207 h 207"/>
                <a:gd name="T2" fmla="*/ 1 w 173"/>
                <a:gd name="T3" fmla="*/ 207 h 207"/>
                <a:gd name="T4" fmla="*/ 0 w 173"/>
                <a:gd name="T5" fmla="*/ 206 h 207"/>
                <a:gd name="T6" fmla="*/ 21 w 173"/>
                <a:gd name="T7" fmla="*/ 2 h 207"/>
                <a:gd name="T8" fmla="*/ 22 w 173"/>
                <a:gd name="T9" fmla="*/ 0 h 207"/>
                <a:gd name="T10" fmla="*/ 24 w 173"/>
                <a:gd name="T11" fmla="*/ 1 h 207"/>
                <a:gd name="T12" fmla="*/ 172 w 173"/>
                <a:gd name="T13" fmla="*/ 146 h 207"/>
                <a:gd name="T14" fmla="*/ 173 w 173"/>
                <a:gd name="T15" fmla="*/ 147 h 207"/>
                <a:gd name="T16" fmla="*/ 172 w 173"/>
                <a:gd name="T17" fmla="*/ 148 h 207"/>
                <a:gd name="T18" fmla="*/ 2 w 173"/>
                <a:gd name="T19" fmla="*/ 207 h 207"/>
                <a:gd name="T20" fmla="*/ 24 w 173"/>
                <a:gd name="T21" fmla="*/ 5 h 207"/>
                <a:gd name="T22" fmla="*/ 3 w 173"/>
                <a:gd name="T23" fmla="*/ 204 h 207"/>
                <a:gd name="T24" fmla="*/ 169 w 173"/>
                <a:gd name="T25" fmla="*/ 146 h 207"/>
                <a:gd name="T26" fmla="*/ 24 w 173"/>
                <a:gd name="T27" fmla="*/ 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7">
                  <a:moveTo>
                    <a:pt x="2" y="207"/>
                  </a:moveTo>
                  <a:cubicBezTo>
                    <a:pt x="1" y="207"/>
                    <a:pt x="1" y="207"/>
                    <a:pt x="1" y="207"/>
                  </a:cubicBezTo>
                  <a:cubicBezTo>
                    <a:pt x="1" y="207"/>
                    <a:pt x="0" y="206"/>
                    <a:pt x="0" y="20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2" y="1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73" y="146"/>
                    <a:pt x="173" y="146"/>
                    <a:pt x="173" y="147"/>
                  </a:cubicBezTo>
                  <a:cubicBezTo>
                    <a:pt x="172" y="147"/>
                    <a:pt x="172" y="148"/>
                    <a:pt x="172" y="148"/>
                  </a:cubicBezTo>
                  <a:cubicBezTo>
                    <a:pt x="2" y="207"/>
                    <a:pt x="2" y="207"/>
                    <a:pt x="2" y="207"/>
                  </a:cubicBezTo>
                  <a:close/>
                  <a:moveTo>
                    <a:pt x="24" y="5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69" y="146"/>
                    <a:pt x="169" y="146"/>
                    <a:pt x="169" y="146"/>
                  </a:cubicBez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7" name="Freeform 423">
              <a:extLst>
                <a:ext uri="{FF2B5EF4-FFF2-40B4-BE49-F238E27FC236}">
                  <a16:creationId xmlns:a16="http://schemas.microsoft.com/office/drawing/2014/main" id="{F0D12D7B-03FA-4064-A14E-FF4AD7D06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-3444874"/>
              <a:ext cx="868363" cy="552450"/>
            </a:xfrm>
            <a:custGeom>
              <a:avLst/>
              <a:gdLst>
                <a:gd name="T0" fmla="*/ 84 w 231"/>
                <a:gd name="T1" fmla="*/ 147 h 147"/>
                <a:gd name="T2" fmla="*/ 84 w 231"/>
                <a:gd name="T3" fmla="*/ 147 h 147"/>
                <a:gd name="T4" fmla="*/ 83 w 231"/>
                <a:gd name="T5" fmla="*/ 146 h 147"/>
                <a:gd name="T6" fmla="*/ 0 w 231"/>
                <a:gd name="T7" fmla="*/ 2 h 147"/>
                <a:gd name="T8" fmla="*/ 0 w 231"/>
                <a:gd name="T9" fmla="*/ 1 h 147"/>
                <a:gd name="T10" fmla="*/ 2 w 231"/>
                <a:gd name="T11" fmla="*/ 0 h 147"/>
                <a:gd name="T12" fmla="*/ 230 w 231"/>
                <a:gd name="T13" fmla="*/ 60 h 147"/>
                <a:gd name="T14" fmla="*/ 231 w 231"/>
                <a:gd name="T15" fmla="*/ 62 h 147"/>
                <a:gd name="T16" fmla="*/ 231 w 231"/>
                <a:gd name="T17" fmla="*/ 63 h 147"/>
                <a:gd name="T18" fmla="*/ 85 w 231"/>
                <a:gd name="T19" fmla="*/ 147 h 147"/>
                <a:gd name="T20" fmla="*/ 84 w 231"/>
                <a:gd name="T21" fmla="*/ 147 h 147"/>
                <a:gd name="T22" fmla="*/ 4 w 231"/>
                <a:gd name="T23" fmla="*/ 4 h 147"/>
                <a:gd name="T24" fmla="*/ 85 w 231"/>
                <a:gd name="T25" fmla="*/ 144 h 147"/>
                <a:gd name="T26" fmla="*/ 226 w 231"/>
                <a:gd name="T27" fmla="*/ 62 h 147"/>
                <a:gd name="T28" fmla="*/ 4 w 231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1" y="60"/>
                    <a:pt x="231" y="61"/>
                    <a:pt x="231" y="62"/>
                  </a:cubicBezTo>
                  <a:cubicBezTo>
                    <a:pt x="231" y="62"/>
                    <a:pt x="231" y="63"/>
                    <a:pt x="231" y="63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4"/>
                    <a:pt x="85" y="144"/>
                    <a:pt x="85" y="144"/>
                  </a:cubicBezTo>
                  <a:cubicBezTo>
                    <a:pt x="226" y="62"/>
                    <a:pt x="226" y="62"/>
                    <a:pt x="226" y="62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8" name="Freeform 460">
              <a:extLst>
                <a:ext uri="{FF2B5EF4-FFF2-40B4-BE49-F238E27FC236}">
                  <a16:creationId xmlns:a16="http://schemas.microsoft.com/office/drawing/2014/main" id="{67FE36B9-1C36-4125-B026-AE53FF897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-2752724"/>
              <a:ext cx="82550" cy="79375"/>
            </a:xfrm>
            <a:custGeom>
              <a:avLst/>
              <a:gdLst>
                <a:gd name="T0" fmla="*/ 21 w 22"/>
                <a:gd name="T1" fmla="*/ 12 h 21"/>
                <a:gd name="T2" fmla="*/ 9 w 22"/>
                <a:gd name="T3" fmla="*/ 20 h 21"/>
                <a:gd name="T4" fmla="*/ 1 w 22"/>
                <a:gd name="T5" fmla="*/ 9 h 21"/>
                <a:gd name="T6" fmla="*/ 13 w 22"/>
                <a:gd name="T7" fmla="*/ 1 h 21"/>
                <a:gd name="T8" fmla="*/ 21 w 22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1" y="12"/>
                  </a:moveTo>
                  <a:cubicBezTo>
                    <a:pt x="20" y="18"/>
                    <a:pt x="14" y="21"/>
                    <a:pt x="9" y="20"/>
                  </a:cubicBezTo>
                  <a:cubicBezTo>
                    <a:pt x="4" y="19"/>
                    <a:pt x="0" y="14"/>
                    <a:pt x="1" y="9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8" y="2"/>
                    <a:pt x="22" y="7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69" name="Freeform 461">
              <a:extLst>
                <a:ext uri="{FF2B5EF4-FFF2-40B4-BE49-F238E27FC236}">
                  <a16:creationId xmlns:a16="http://schemas.microsoft.com/office/drawing/2014/main" id="{1C0388DD-5713-4E52-ABBF-834FEEF18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0" y="-2041524"/>
              <a:ext cx="77788" cy="82550"/>
            </a:xfrm>
            <a:custGeom>
              <a:avLst/>
              <a:gdLst>
                <a:gd name="T0" fmla="*/ 20 w 21"/>
                <a:gd name="T1" fmla="*/ 13 h 22"/>
                <a:gd name="T2" fmla="*/ 9 w 21"/>
                <a:gd name="T3" fmla="*/ 21 h 22"/>
                <a:gd name="T4" fmla="*/ 1 w 21"/>
                <a:gd name="T5" fmla="*/ 9 h 22"/>
                <a:gd name="T6" fmla="*/ 12 w 21"/>
                <a:gd name="T7" fmla="*/ 1 h 22"/>
                <a:gd name="T8" fmla="*/ 20 w 21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13"/>
                  </a:moveTo>
                  <a:cubicBezTo>
                    <a:pt x="19" y="18"/>
                    <a:pt x="14" y="22"/>
                    <a:pt x="9" y="21"/>
                  </a:cubicBezTo>
                  <a:cubicBezTo>
                    <a:pt x="3" y="20"/>
                    <a:pt x="0" y="14"/>
                    <a:pt x="1" y="9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0" name="Freeform 462">
              <a:extLst>
                <a:ext uri="{FF2B5EF4-FFF2-40B4-BE49-F238E27FC236}">
                  <a16:creationId xmlns:a16="http://schemas.microsoft.com/office/drawing/2014/main" id="{BFA08505-913B-470B-99F8-BEE3EE2E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-2917824"/>
              <a:ext cx="44450" cy="47625"/>
            </a:xfrm>
            <a:custGeom>
              <a:avLst/>
              <a:gdLst>
                <a:gd name="T0" fmla="*/ 11 w 12"/>
                <a:gd name="T1" fmla="*/ 8 h 13"/>
                <a:gd name="T2" fmla="*/ 5 w 12"/>
                <a:gd name="T3" fmla="*/ 12 h 13"/>
                <a:gd name="T4" fmla="*/ 0 w 12"/>
                <a:gd name="T5" fmla="*/ 5 h 13"/>
                <a:gd name="T6" fmla="*/ 7 w 12"/>
                <a:gd name="T7" fmla="*/ 1 h 13"/>
                <a:gd name="T8" fmla="*/ 11 w 12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1" y="8"/>
                  </a:move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1" name="Freeform 463">
              <a:extLst>
                <a:ext uri="{FF2B5EF4-FFF2-40B4-BE49-F238E27FC236}">
                  <a16:creationId xmlns:a16="http://schemas.microsoft.com/office/drawing/2014/main" id="{F8D261FF-513C-41C9-819C-C02EEEC35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-3233737"/>
              <a:ext cx="46038" cy="44450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0 w 12"/>
                <a:gd name="T5" fmla="*/ 5 h 12"/>
                <a:gd name="T6" fmla="*/ 7 w 12"/>
                <a:gd name="T7" fmla="*/ 0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2" name="Freeform 464">
              <a:extLst>
                <a:ext uri="{FF2B5EF4-FFF2-40B4-BE49-F238E27FC236}">
                  <a16:creationId xmlns:a16="http://schemas.microsoft.com/office/drawing/2014/main" id="{0891EDD0-C1FA-4B66-81F1-3DABDCBD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-3467099"/>
              <a:ext cx="66675" cy="63500"/>
            </a:xfrm>
            <a:custGeom>
              <a:avLst/>
              <a:gdLst>
                <a:gd name="T0" fmla="*/ 17 w 18"/>
                <a:gd name="T1" fmla="*/ 10 h 17"/>
                <a:gd name="T2" fmla="*/ 8 w 18"/>
                <a:gd name="T3" fmla="*/ 17 h 17"/>
                <a:gd name="T4" fmla="*/ 1 w 18"/>
                <a:gd name="T5" fmla="*/ 7 h 17"/>
                <a:gd name="T6" fmla="*/ 11 w 18"/>
                <a:gd name="T7" fmla="*/ 1 h 17"/>
                <a:gd name="T8" fmla="*/ 17 w 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0"/>
                  </a:moveTo>
                  <a:cubicBezTo>
                    <a:pt x="16" y="15"/>
                    <a:pt x="12" y="17"/>
                    <a:pt x="8" y="17"/>
                  </a:cubicBezTo>
                  <a:cubicBezTo>
                    <a:pt x="3" y="16"/>
                    <a:pt x="0" y="11"/>
                    <a:pt x="1" y="7"/>
                  </a:cubicBezTo>
                  <a:cubicBezTo>
                    <a:pt x="2" y="3"/>
                    <a:pt x="6" y="0"/>
                    <a:pt x="11" y="1"/>
                  </a:cubicBezTo>
                  <a:cubicBezTo>
                    <a:pt x="15" y="1"/>
                    <a:pt x="18" y="6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3" name="Freeform 465">
              <a:extLst>
                <a:ext uri="{FF2B5EF4-FFF2-40B4-BE49-F238E27FC236}">
                  <a16:creationId xmlns:a16="http://schemas.microsoft.com/office/drawing/2014/main" id="{CE10258E-0CB0-45FD-8C65-5189F9066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-3411537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1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3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3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4" name="Freeform 466">
              <a:extLst>
                <a:ext uri="{FF2B5EF4-FFF2-40B4-BE49-F238E27FC236}">
                  <a16:creationId xmlns:a16="http://schemas.microsoft.com/office/drawing/2014/main" id="{CE6C1290-E686-411B-BA99-9140513B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788" y="-3197224"/>
              <a:ext cx="57150" cy="57150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4 h 15"/>
                <a:gd name="T4" fmla="*/ 1 w 15"/>
                <a:gd name="T5" fmla="*/ 6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0" y="15"/>
                    <a:pt x="7" y="14"/>
                  </a:cubicBezTo>
                  <a:cubicBezTo>
                    <a:pt x="3" y="13"/>
                    <a:pt x="0" y="10"/>
                    <a:pt x="1" y="6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5" name="Freeform 467">
              <a:extLst>
                <a:ext uri="{FF2B5EF4-FFF2-40B4-BE49-F238E27FC236}">
                  <a16:creationId xmlns:a16="http://schemas.microsoft.com/office/drawing/2014/main" id="{06F3C320-5E0E-4687-8688-D70CDA95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-2387599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6" name="Freeform 468">
              <a:extLst>
                <a:ext uri="{FF2B5EF4-FFF2-40B4-BE49-F238E27FC236}">
                  <a16:creationId xmlns:a16="http://schemas.microsoft.com/office/drawing/2014/main" id="{BA6A8665-A72C-4F5B-A8A0-DCFBBC064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-1300162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77" name="Freeform 469">
              <a:extLst>
                <a:ext uri="{FF2B5EF4-FFF2-40B4-BE49-F238E27FC236}">
                  <a16:creationId xmlns:a16="http://schemas.microsoft.com/office/drawing/2014/main" id="{D35793C8-22AF-42FF-9CA4-AFE9A83F5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-1319212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5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5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4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278" name="Freeform 470">
              <a:extLst>
                <a:ext uri="{FF2B5EF4-FFF2-40B4-BE49-F238E27FC236}">
                  <a16:creationId xmlns:a16="http://schemas.microsoft.com/office/drawing/2014/main" id="{1A4A9D92-1823-4DDC-9D9B-12D10CCA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0" y="-4194174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2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3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2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279" name="Freeform 471">
              <a:extLst>
                <a:ext uri="{FF2B5EF4-FFF2-40B4-BE49-F238E27FC236}">
                  <a16:creationId xmlns:a16="http://schemas.microsoft.com/office/drawing/2014/main" id="{7DDDF548-9DA7-4A1E-AD77-96DE2240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-3467099"/>
              <a:ext cx="63500" cy="60325"/>
            </a:xfrm>
            <a:custGeom>
              <a:avLst/>
              <a:gdLst>
                <a:gd name="T0" fmla="*/ 16 w 17"/>
                <a:gd name="T1" fmla="*/ 9 h 16"/>
                <a:gd name="T2" fmla="*/ 7 w 17"/>
                <a:gd name="T3" fmla="*/ 15 h 16"/>
                <a:gd name="T4" fmla="*/ 1 w 17"/>
                <a:gd name="T5" fmla="*/ 6 h 16"/>
                <a:gd name="T6" fmla="*/ 10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2" y="2"/>
                    <a:pt x="6" y="0"/>
                    <a:pt x="10" y="0"/>
                  </a:cubicBezTo>
                  <a:cubicBezTo>
                    <a:pt x="14" y="1"/>
                    <a:pt x="17" y="5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0" name="Freeform 472">
              <a:extLst>
                <a:ext uri="{FF2B5EF4-FFF2-40B4-BE49-F238E27FC236}">
                  <a16:creationId xmlns:a16="http://schemas.microsoft.com/office/drawing/2014/main" id="{B7647BC7-A8D2-4017-AEF4-6DAD8EB0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-3467099"/>
              <a:ext cx="74613" cy="74613"/>
            </a:xfrm>
            <a:custGeom>
              <a:avLst/>
              <a:gdLst>
                <a:gd name="T0" fmla="*/ 19 w 20"/>
                <a:gd name="T1" fmla="*/ 12 h 20"/>
                <a:gd name="T2" fmla="*/ 8 w 20"/>
                <a:gd name="T3" fmla="*/ 19 h 20"/>
                <a:gd name="T4" fmla="*/ 1 w 20"/>
                <a:gd name="T5" fmla="*/ 8 h 20"/>
                <a:gd name="T6" fmla="*/ 12 w 20"/>
                <a:gd name="T7" fmla="*/ 1 h 20"/>
                <a:gd name="T8" fmla="*/ 19 w 20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9" y="12"/>
                  </a:moveTo>
                  <a:cubicBezTo>
                    <a:pt x="18" y="17"/>
                    <a:pt x="13" y="20"/>
                    <a:pt x="8" y="19"/>
                  </a:cubicBezTo>
                  <a:cubicBezTo>
                    <a:pt x="3" y="18"/>
                    <a:pt x="0" y="13"/>
                    <a:pt x="1" y="8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7" y="2"/>
                    <a:pt x="20" y="7"/>
                    <a:pt x="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1" name="Freeform 474">
              <a:extLst>
                <a:ext uri="{FF2B5EF4-FFF2-40B4-BE49-F238E27FC236}">
                  <a16:creationId xmlns:a16="http://schemas.microsoft.com/office/drawing/2014/main" id="{EF037FE3-C47E-49A2-B75C-F988A625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813" y="-2681287"/>
              <a:ext cx="52388" cy="52388"/>
            </a:xfrm>
            <a:custGeom>
              <a:avLst/>
              <a:gdLst>
                <a:gd name="T0" fmla="*/ 14 w 14"/>
                <a:gd name="T1" fmla="*/ 8 h 14"/>
                <a:gd name="T2" fmla="*/ 6 w 14"/>
                <a:gd name="T3" fmla="*/ 14 h 14"/>
                <a:gd name="T4" fmla="*/ 0 w 14"/>
                <a:gd name="T5" fmla="*/ 6 h 14"/>
                <a:gd name="T6" fmla="*/ 8 w 14"/>
                <a:gd name="T7" fmla="*/ 1 h 14"/>
                <a:gd name="T8" fmla="*/ 14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cubicBezTo>
                    <a:pt x="13" y="12"/>
                    <a:pt x="9" y="14"/>
                    <a:pt x="6" y="14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1" y="2"/>
                    <a:pt x="5" y="0"/>
                    <a:pt x="8" y="1"/>
                  </a:cubicBezTo>
                  <a:cubicBezTo>
                    <a:pt x="12" y="1"/>
                    <a:pt x="14" y="5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2" name="Freeform 476">
              <a:extLst>
                <a:ext uri="{FF2B5EF4-FFF2-40B4-BE49-F238E27FC236}">
                  <a16:creationId xmlns:a16="http://schemas.microsoft.com/office/drawing/2014/main" id="{35204A07-440E-4101-B3DE-5DF5EA05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-2593974"/>
              <a:ext cx="88900" cy="88900"/>
            </a:xfrm>
            <a:custGeom>
              <a:avLst/>
              <a:gdLst>
                <a:gd name="T0" fmla="*/ 23 w 24"/>
                <a:gd name="T1" fmla="*/ 14 h 24"/>
                <a:gd name="T2" fmla="*/ 10 w 24"/>
                <a:gd name="T3" fmla="*/ 23 h 24"/>
                <a:gd name="T4" fmla="*/ 1 w 24"/>
                <a:gd name="T5" fmla="*/ 10 h 24"/>
                <a:gd name="T6" fmla="*/ 14 w 24"/>
                <a:gd name="T7" fmla="*/ 1 h 24"/>
                <a:gd name="T8" fmla="*/ 23 w 24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4"/>
                  </a:moveTo>
                  <a:cubicBezTo>
                    <a:pt x="22" y="20"/>
                    <a:pt x="16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1"/>
                  </a:cubicBezTo>
                  <a:cubicBezTo>
                    <a:pt x="20" y="2"/>
                    <a:pt x="24" y="8"/>
                    <a:pt x="2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3" name="Freeform 477">
              <a:extLst>
                <a:ext uri="{FF2B5EF4-FFF2-40B4-BE49-F238E27FC236}">
                  <a16:creationId xmlns:a16="http://schemas.microsoft.com/office/drawing/2014/main" id="{92479F52-4DAF-45A8-9335-E0F276D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-2779712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0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3" y="13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4" name="Freeform 514">
              <a:extLst>
                <a:ext uri="{FF2B5EF4-FFF2-40B4-BE49-F238E27FC236}">
                  <a16:creationId xmlns:a16="http://schemas.microsoft.com/office/drawing/2014/main" id="{74A2F520-C4C9-4490-AD4D-2C54404B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-2801937"/>
              <a:ext cx="22225" cy="0"/>
            </a:xfrm>
            <a:custGeom>
              <a:avLst/>
              <a:gdLst>
                <a:gd name="T0" fmla="*/ 6 w 6"/>
                <a:gd name="T1" fmla="*/ 0 w 6"/>
                <a:gd name="T2" fmla="*/ 3 w 6"/>
                <a:gd name="T3" fmla="*/ 3 w 6"/>
                <a:gd name="T4" fmla="*/ 3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5" name="Freeform 539">
              <a:extLst>
                <a:ext uri="{FF2B5EF4-FFF2-40B4-BE49-F238E27FC236}">
                  <a16:creationId xmlns:a16="http://schemas.microsoft.com/office/drawing/2014/main" id="{D5E20C34-B1BE-4198-BD81-390D408CD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-3455987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6" name="Freeform 540">
              <a:extLst>
                <a:ext uri="{FF2B5EF4-FFF2-40B4-BE49-F238E27FC236}">
                  <a16:creationId xmlns:a16="http://schemas.microsoft.com/office/drawing/2014/main" id="{19354C76-3E5A-40A9-8254-F2CE5CD1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-3140075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7" name="Freeform 541">
              <a:extLst>
                <a:ext uri="{FF2B5EF4-FFF2-40B4-BE49-F238E27FC236}">
                  <a16:creationId xmlns:a16="http://schemas.microsoft.com/office/drawing/2014/main" id="{FCA17656-E1C5-4EBB-B6F9-948FF4A4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-2368550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8" name="Freeform 542">
              <a:extLst>
                <a:ext uri="{FF2B5EF4-FFF2-40B4-BE49-F238E27FC236}">
                  <a16:creationId xmlns:a16="http://schemas.microsoft.com/office/drawing/2014/main" id="{25754FE8-5C43-4D40-883C-FBCCBD0F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-164623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9" name="Freeform 543">
              <a:extLst>
                <a:ext uri="{FF2B5EF4-FFF2-40B4-BE49-F238E27FC236}">
                  <a16:creationId xmlns:a16="http://schemas.microsoft.com/office/drawing/2014/main" id="{63EDC223-ACD1-4788-AF33-A2BEAC7A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-1184275"/>
              <a:ext cx="82550" cy="68263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0" name="Freeform 544">
              <a:extLst>
                <a:ext uri="{FF2B5EF4-FFF2-40B4-BE49-F238E27FC236}">
                  <a16:creationId xmlns:a16="http://schemas.microsoft.com/office/drawing/2014/main" id="{70DB3D60-DBD0-4CAE-A885-F6BF50EB7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-1827212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1" name="Freeform 545">
              <a:extLst>
                <a:ext uri="{FF2B5EF4-FFF2-40B4-BE49-F238E27FC236}">
                  <a16:creationId xmlns:a16="http://schemas.microsoft.com/office/drawing/2014/main" id="{10783EA4-33F3-4127-B22B-2AE961CDF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-17780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2" name="Freeform 546">
              <a:extLst>
                <a:ext uri="{FF2B5EF4-FFF2-40B4-BE49-F238E27FC236}">
                  <a16:creationId xmlns:a16="http://schemas.microsoft.com/office/drawing/2014/main" id="{4A87DCA8-A0A1-4A3F-B032-F402D357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888" y="-1819275"/>
              <a:ext cx="84138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3" name="Freeform 549">
              <a:extLst>
                <a:ext uri="{FF2B5EF4-FFF2-40B4-BE49-F238E27FC236}">
                  <a16:creationId xmlns:a16="http://schemas.microsoft.com/office/drawing/2014/main" id="{810107B1-22F3-4170-BFFE-A6D0C8C2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0" y="-3994150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4" name="Freeform 550">
              <a:extLst>
                <a:ext uri="{FF2B5EF4-FFF2-40B4-BE49-F238E27FC236}">
                  <a16:creationId xmlns:a16="http://schemas.microsoft.com/office/drawing/2014/main" id="{2D3BA1F1-6B5F-4DF5-97FD-D53D84D37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-390048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5" name="Freeform 551">
              <a:extLst>
                <a:ext uri="{FF2B5EF4-FFF2-40B4-BE49-F238E27FC236}">
                  <a16:creationId xmlns:a16="http://schemas.microsoft.com/office/drawing/2014/main" id="{97268AFA-8468-4063-AD20-C09A89F9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525" y="-2689225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6" name="Freeform 552">
              <a:extLst>
                <a:ext uri="{FF2B5EF4-FFF2-40B4-BE49-F238E27FC236}">
                  <a16:creationId xmlns:a16="http://schemas.microsoft.com/office/drawing/2014/main" id="{3D5FE44E-37E3-4D2C-817B-D6EC7E09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-18415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7" name="Freeform 553">
              <a:extLst>
                <a:ext uri="{FF2B5EF4-FFF2-40B4-BE49-F238E27FC236}">
                  <a16:creationId xmlns:a16="http://schemas.microsoft.com/office/drawing/2014/main" id="{4F4D9BC1-3110-40E6-A68E-D3E91EA6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-18113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8" name="Freeform 554">
              <a:extLst>
                <a:ext uri="{FF2B5EF4-FFF2-40B4-BE49-F238E27FC236}">
                  <a16:creationId xmlns:a16="http://schemas.microsoft.com/office/drawing/2014/main" id="{38CDD1CA-2A7F-4B2F-84A9-5C0076D5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-1687512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99" name="Freeform 555">
              <a:extLst>
                <a:ext uri="{FF2B5EF4-FFF2-40B4-BE49-F238E27FC236}">
                  <a16:creationId xmlns:a16="http://schemas.microsoft.com/office/drawing/2014/main" id="{DA0D02D9-D4AA-4EE8-BF94-61BC03BA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-2362200"/>
              <a:ext cx="84138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0" name="Freeform 556">
              <a:extLst>
                <a:ext uri="{FF2B5EF4-FFF2-40B4-BE49-F238E27FC236}">
                  <a16:creationId xmlns:a16="http://schemas.microsoft.com/office/drawing/2014/main" id="{00293C66-254A-43AB-943A-903D0D1D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-2695575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1" name="Freeform 557">
              <a:extLst>
                <a:ext uri="{FF2B5EF4-FFF2-40B4-BE49-F238E27FC236}">
                  <a16:creationId xmlns:a16="http://schemas.microsoft.com/office/drawing/2014/main" id="{572163C0-357F-42A1-BA54-C0B252777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0" y="-2752725"/>
              <a:ext cx="77788" cy="63500"/>
            </a:xfrm>
            <a:custGeom>
              <a:avLst/>
              <a:gdLst>
                <a:gd name="T0" fmla="*/ 10 w 21"/>
                <a:gd name="T1" fmla="*/ 17 h 17"/>
                <a:gd name="T2" fmla="*/ 10 w 21"/>
                <a:gd name="T3" fmla="*/ 0 h 17"/>
                <a:gd name="T4" fmla="*/ 10 w 21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0" y="17"/>
                  </a:moveTo>
                  <a:cubicBezTo>
                    <a:pt x="21" y="17"/>
                    <a:pt x="21" y="0"/>
                    <a:pt x="10" y="0"/>
                  </a:cubicBezTo>
                  <a:cubicBezTo>
                    <a:pt x="0" y="0"/>
                    <a:pt x="0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2" name="Freeform 558">
              <a:extLst>
                <a:ext uri="{FF2B5EF4-FFF2-40B4-BE49-F238E27FC236}">
                  <a16:creationId xmlns:a16="http://schemas.microsoft.com/office/drawing/2014/main" id="{657E6844-2183-49ED-B5A7-A466CA2F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-29225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3" name="Freeform 559">
              <a:extLst>
                <a:ext uri="{FF2B5EF4-FFF2-40B4-BE49-F238E27FC236}">
                  <a16:creationId xmlns:a16="http://schemas.microsoft.com/office/drawing/2014/main" id="{CC8608B7-499A-4610-8A88-BF0C522C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-4164012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4" name="Freeform 560">
              <a:extLst>
                <a:ext uri="{FF2B5EF4-FFF2-40B4-BE49-F238E27FC236}">
                  <a16:creationId xmlns:a16="http://schemas.microsoft.com/office/drawing/2014/main" id="{E7BDDA86-4A12-4F47-8252-56262E1BF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50" y="-45481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5" name="Freeform 561">
              <a:extLst>
                <a:ext uri="{FF2B5EF4-FFF2-40B4-BE49-F238E27FC236}">
                  <a16:creationId xmlns:a16="http://schemas.microsoft.com/office/drawing/2014/main" id="{73323160-61EA-48CE-86A1-613C01D13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00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6" name="Freeform 562">
              <a:extLst>
                <a:ext uri="{FF2B5EF4-FFF2-40B4-BE49-F238E27FC236}">
                  <a16:creationId xmlns:a16="http://schemas.microsoft.com/office/drawing/2014/main" id="{A9E074BE-9A05-4E58-A5D5-C4DC00F4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-3990975"/>
              <a:ext cx="41275" cy="30163"/>
            </a:xfrm>
            <a:custGeom>
              <a:avLst/>
              <a:gdLst>
                <a:gd name="T0" fmla="*/ 5 w 11"/>
                <a:gd name="T1" fmla="*/ 8 h 8"/>
                <a:gd name="T2" fmla="*/ 5 w 11"/>
                <a:gd name="T3" fmla="*/ 0 h 8"/>
                <a:gd name="T4" fmla="*/ 5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8"/>
                  </a:moveTo>
                  <a:cubicBezTo>
                    <a:pt x="11" y="8"/>
                    <a:pt x="11" y="0"/>
                    <a:pt x="5" y="0"/>
                  </a:cubicBezTo>
                  <a:cubicBezTo>
                    <a:pt x="0" y="0"/>
                    <a:pt x="0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7" name="Freeform 563">
              <a:extLst>
                <a:ext uri="{FF2B5EF4-FFF2-40B4-BE49-F238E27FC236}">
                  <a16:creationId xmlns:a16="http://schemas.microsoft.com/office/drawing/2014/main" id="{5594789D-DA7B-4756-9B4C-409E4BC4C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88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08" name="Freeform 564">
              <a:extLst>
                <a:ext uri="{FF2B5EF4-FFF2-40B4-BE49-F238E27FC236}">
                  <a16:creationId xmlns:a16="http://schemas.microsoft.com/office/drawing/2014/main" id="{1782972E-7000-42E9-80E6-A09CE631D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-3467100"/>
              <a:ext cx="82550" cy="66675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3F20387-B531-4EB8-AC1D-A1FDEC2D9984}"/>
              </a:ext>
            </a:extLst>
          </p:cNvPr>
          <p:cNvGrpSpPr/>
          <p:nvPr/>
        </p:nvGrpSpPr>
        <p:grpSpPr>
          <a:xfrm>
            <a:off x="3149560" y="521124"/>
            <a:ext cx="5815752" cy="5815752"/>
            <a:chOff x="720124" y="828588"/>
            <a:chExt cx="4954373" cy="4954373"/>
          </a:xfrm>
        </p:grpSpPr>
        <p:sp>
          <p:nvSpPr>
            <p:cNvPr id="310" name="Oval 309"/>
            <p:cNvSpPr/>
            <p:nvPr/>
          </p:nvSpPr>
          <p:spPr>
            <a:xfrm>
              <a:off x="720124" y="828588"/>
              <a:ext cx="4954373" cy="49543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000"/>
            </a:p>
          </p:txBody>
        </p:sp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858" y="2818535"/>
              <a:ext cx="496411" cy="496411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200" y="3331733"/>
              <a:ext cx="624297" cy="921677"/>
            </a:xfrm>
            <a:prstGeom prst="rect">
              <a:avLst/>
            </a:prstGeom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288" y="2471548"/>
              <a:ext cx="1209913" cy="757118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604" y="1754432"/>
              <a:ext cx="624944" cy="536854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59" y="1239102"/>
              <a:ext cx="621620" cy="530205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114" y="1964673"/>
              <a:ext cx="630448" cy="719191"/>
            </a:xfrm>
            <a:prstGeom prst="rect">
              <a:avLst/>
            </a:prstGeom>
          </p:spPr>
        </p:pic>
        <p:pic>
          <p:nvPicPr>
            <p:cNvPr id="317" name="Picture 316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58" y="1723180"/>
              <a:ext cx="737982" cy="649370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093" y="1037275"/>
              <a:ext cx="263765" cy="414302"/>
            </a:xfrm>
            <a:prstGeom prst="rect">
              <a:avLst/>
            </a:prstGeom>
          </p:spPr>
        </p:pic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322" y="3925545"/>
              <a:ext cx="1328010" cy="1326667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566" y="3453569"/>
              <a:ext cx="609819" cy="561236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849" y="1179176"/>
              <a:ext cx="376171" cy="376171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33" y="1824545"/>
              <a:ext cx="889771" cy="568434"/>
            </a:xfrm>
            <a:prstGeom prst="rect">
              <a:avLst/>
            </a:prstGeom>
          </p:spPr>
        </p:pic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55" y="4109651"/>
              <a:ext cx="480897" cy="480344"/>
            </a:xfrm>
            <a:prstGeom prst="rect">
              <a:avLst/>
            </a:prstGeom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113" y="4837126"/>
              <a:ext cx="452066" cy="750504"/>
            </a:xfrm>
            <a:prstGeom prst="rect">
              <a:avLst/>
            </a:prstGeom>
          </p:spPr>
        </p:pic>
        <p:pic>
          <p:nvPicPr>
            <p:cNvPr id="325" name="Picture 324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592" y="4854092"/>
              <a:ext cx="548488" cy="536299"/>
            </a:xfrm>
            <a:prstGeom prst="rect">
              <a:avLst/>
            </a:prstGeom>
          </p:spPr>
        </p:pic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358" y="4026579"/>
              <a:ext cx="558461" cy="556245"/>
            </a:xfrm>
            <a:prstGeom prst="rect">
              <a:avLst/>
            </a:prstGeom>
          </p:spPr>
        </p:pic>
      </p:grpSp>
      <p:grpSp>
        <p:nvGrpSpPr>
          <p:cNvPr id="327" name="Group 326"/>
          <p:cNvGrpSpPr/>
          <p:nvPr/>
        </p:nvGrpSpPr>
        <p:grpSpPr>
          <a:xfrm>
            <a:off x="5989903" y="2373109"/>
            <a:ext cx="6202097" cy="2110955"/>
            <a:chOff x="2413001" y="2578102"/>
            <a:chExt cx="4715722" cy="1687168"/>
          </a:xfrm>
        </p:grpSpPr>
        <p:sp>
          <p:nvSpPr>
            <p:cNvPr id="328" name="TextBox 327"/>
            <p:cNvSpPr txBox="1"/>
            <p:nvPr/>
          </p:nvSpPr>
          <p:spPr>
            <a:xfrm>
              <a:off x="2413001" y="2578102"/>
              <a:ext cx="3416302" cy="69301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Workflow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160707" y="3110244"/>
              <a:ext cx="3968016" cy="115502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8800" b="1" dirty="0">
                  <a:solidFill>
                    <a:schemeClr val="accent1"/>
                  </a:solidFill>
                </a:rPr>
                <a:t> </a:t>
              </a:r>
              <a:r>
                <a:rPr lang="en-US" sz="8800" b="1" dirty="0">
                  <a:solidFill>
                    <a:srgbClr val="00B050"/>
                  </a:solidFill>
                </a:rPr>
                <a:t>IoT </a:t>
              </a:r>
              <a:endParaRPr lang="en-US" sz="8800" b="1" dirty="0">
                <a:solidFill>
                  <a:schemeClr val="accent1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4698011" y="2661274"/>
              <a:ext cx="957745" cy="58058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3200" b="1" i="1" dirty="0">
                  <a:solidFill>
                    <a:schemeClr val="accent4"/>
                  </a:solidFill>
                </a:rPr>
                <a:t>With</a:t>
              </a:r>
            </a:p>
          </p:txBody>
        </p:sp>
      </p:grpSp>
      <p:sp>
        <p:nvSpPr>
          <p:cNvPr id="331" name="Freeform 215">
            <a:extLst>
              <a:ext uri="{FF2B5EF4-FFF2-40B4-BE49-F238E27FC236}">
                <a16:creationId xmlns:a16="http://schemas.microsoft.com/office/drawing/2014/main" id="{CB8C2BC2-ECC1-469E-8F24-0177A0395C4A}"/>
              </a:ext>
            </a:extLst>
          </p:cNvPr>
          <p:cNvSpPr>
            <a:spLocks/>
          </p:cNvSpPr>
          <p:nvPr/>
        </p:nvSpPr>
        <p:spPr bwMode="auto">
          <a:xfrm>
            <a:off x="296811" y="146497"/>
            <a:ext cx="3054436" cy="1612943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2" name="Freeform 215">
            <a:extLst>
              <a:ext uri="{FF2B5EF4-FFF2-40B4-BE49-F238E27FC236}">
                <a16:creationId xmlns:a16="http://schemas.microsoft.com/office/drawing/2014/main" id="{62A77F14-9214-42C4-9509-BD8206D57A48}"/>
              </a:ext>
            </a:extLst>
          </p:cNvPr>
          <p:cNvSpPr>
            <a:spLocks/>
          </p:cNvSpPr>
          <p:nvPr/>
        </p:nvSpPr>
        <p:spPr bwMode="auto">
          <a:xfrm>
            <a:off x="8056952" y="554709"/>
            <a:ext cx="2852721" cy="1506424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3" name="Freeform 215">
            <a:extLst>
              <a:ext uri="{FF2B5EF4-FFF2-40B4-BE49-F238E27FC236}">
                <a16:creationId xmlns:a16="http://schemas.microsoft.com/office/drawing/2014/main" id="{C75E1457-7338-44E6-A8E5-8EBB7F66072E}"/>
              </a:ext>
            </a:extLst>
          </p:cNvPr>
          <p:cNvSpPr>
            <a:spLocks/>
          </p:cNvSpPr>
          <p:nvPr/>
        </p:nvSpPr>
        <p:spPr bwMode="auto">
          <a:xfrm>
            <a:off x="1200898" y="4038199"/>
            <a:ext cx="2776251" cy="1466043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4" name="Freeform 215">
            <a:extLst>
              <a:ext uri="{FF2B5EF4-FFF2-40B4-BE49-F238E27FC236}">
                <a16:creationId xmlns:a16="http://schemas.microsoft.com/office/drawing/2014/main" id="{F50D0A62-2743-45AD-9D70-AC2C7E6495F0}"/>
              </a:ext>
            </a:extLst>
          </p:cNvPr>
          <p:cNvSpPr>
            <a:spLocks/>
          </p:cNvSpPr>
          <p:nvPr/>
        </p:nvSpPr>
        <p:spPr bwMode="auto">
          <a:xfrm>
            <a:off x="2950201" y="5009935"/>
            <a:ext cx="2070433" cy="1093325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335" name="Freeform 215">
            <a:extLst>
              <a:ext uri="{FF2B5EF4-FFF2-40B4-BE49-F238E27FC236}">
                <a16:creationId xmlns:a16="http://schemas.microsoft.com/office/drawing/2014/main" id="{B1F318BB-407C-435E-B846-D6047E8230A0}"/>
              </a:ext>
            </a:extLst>
          </p:cNvPr>
          <p:cNvSpPr>
            <a:spLocks/>
          </p:cNvSpPr>
          <p:nvPr/>
        </p:nvSpPr>
        <p:spPr bwMode="auto">
          <a:xfrm>
            <a:off x="8244461" y="4796962"/>
            <a:ext cx="2877120" cy="1519309"/>
          </a:xfrm>
          <a:custGeom>
            <a:avLst/>
            <a:gdLst>
              <a:gd name="T0" fmla="*/ 836 w 979"/>
              <a:gd name="T1" fmla="*/ 244 h 517"/>
              <a:gd name="T2" fmla="*/ 816 w 979"/>
              <a:gd name="T3" fmla="*/ 245 h 517"/>
              <a:gd name="T4" fmla="*/ 766 w 979"/>
              <a:gd name="T5" fmla="*/ 179 h 517"/>
              <a:gd name="T6" fmla="*/ 770 w 979"/>
              <a:gd name="T7" fmla="*/ 146 h 517"/>
              <a:gd name="T8" fmla="*/ 617 w 979"/>
              <a:gd name="T9" fmla="*/ 0 h 517"/>
              <a:gd name="T10" fmla="*/ 484 w 979"/>
              <a:gd name="T11" fmla="*/ 75 h 517"/>
              <a:gd name="T12" fmla="*/ 470 w 979"/>
              <a:gd name="T13" fmla="*/ 74 h 517"/>
              <a:gd name="T14" fmla="*/ 334 w 979"/>
              <a:gd name="T15" fmla="*/ 172 h 517"/>
              <a:gd name="T16" fmla="*/ 271 w 979"/>
              <a:gd name="T17" fmla="*/ 152 h 517"/>
              <a:gd name="T18" fmla="*/ 162 w 979"/>
              <a:gd name="T19" fmla="*/ 245 h 517"/>
              <a:gd name="T20" fmla="*/ 143 w 979"/>
              <a:gd name="T21" fmla="*/ 244 h 517"/>
              <a:gd name="T22" fmla="*/ 0 w 979"/>
              <a:gd name="T23" fmla="*/ 381 h 517"/>
              <a:gd name="T24" fmla="*/ 143 w 979"/>
              <a:gd name="T25" fmla="*/ 517 h 517"/>
              <a:gd name="T26" fmla="*/ 836 w 979"/>
              <a:gd name="T27" fmla="*/ 517 h 517"/>
              <a:gd name="T28" fmla="*/ 979 w 979"/>
              <a:gd name="T29" fmla="*/ 381 h 517"/>
              <a:gd name="T30" fmla="*/ 836 w 979"/>
              <a:gd name="T31" fmla="*/ 24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517">
                <a:moveTo>
                  <a:pt x="836" y="244"/>
                </a:moveTo>
                <a:cubicBezTo>
                  <a:pt x="829" y="244"/>
                  <a:pt x="822" y="245"/>
                  <a:pt x="816" y="245"/>
                </a:cubicBezTo>
                <a:cubicBezTo>
                  <a:pt x="806" y="219"/>
                  <a:pt x="789" y="196"/>
                  <a:pt x="766" y="179"/>
                </a:cubicBezTo>
                <a:cubicBezTo>
                  <a:pt x="769" y="169"/>
                  <a:pt x="770" y="158"/>
                  <a:pt x="770" y="146"/>
                </a:cubicBezTo>
                <a:cubicBezTo>
                  <a:pt x="770" y="65"/>
                  <a:pt x="702" y="0"/>
                  <a:pt x="617" y="0"/>
                </a:cubicBezTo>
                <a:cubicBezTo>
                  <a:pt x="560" y="0"/>
                  <a:pt x="510" y="30"/>
                  <a:pt x="484" y="75"/>
                </a:cubicBezTo>
                <a:cubicBezTo>
                  <a:pt x="480" y="74"/>
                  <a:pt x="475" y="74"/>
                  <a:pt x="470" y="74"/>
                </a:cubicBezTo>
                <a:cubicBezTo>
                  <a:pt x="406" y="74"/>
                  <a:pt x="351" y="115"/>
                  <a:pt x="334" y="172"/>
                </a:cubicBezTo>
                <a:cubicBezTo>
                  <a:pt x="316" y="159"/>
                  <a:pt x="294" y="152"/>
                  <a:pt x="271" y="152"/>
                </a:cubicBezTo>
                <a:cubicBezTo>
                  <a:pt x="216" y="152"/>
                  <a:pt x="170" y="192"/>
                  <a:pt x="162" y="245"/>
                </a:cubicBezTo>
                <a:cubicBezTo>
                  <a:pt x="156" y="245"/>
                  <a:pt x="149" y="244"/>
                  <a:pt x="143" y="244"/>
                </a:cubicBezTo>
                <a:cubicBezTo>
                  <a:pt x="64" y="244"/>
                  <a:pt x="0" y="305"/>
                  <a:pt x="0" y="381"/>
                </a:cubicBezTo>
                <a:cubicBezTo>
                  <a:pt x="0" y="456"/>
                  <a:pt x="64" y="517"/>
                  <a:pt x="143" y="517"/>
                </a:cubicBezTo>
                <a:cubicBezTo>
                  <a:pt x="836" y="517"/>
                  <a:pt x="836" y="517"/>
                  <a:pt x="836" y="517"/>
                </a:cubicBezTo>
                <a:cubicBezTo>
                  <a:pt x="915" y="517"/>
                  <a:pt x="979" y="456"/>
                  <a:pt x="979" y="381"/>
                </a:cubicBezTo>
                <a:cubicBezTo>
                  <a:pt x="979" y="305"/>
                  <a:pt x="915" y="244"/>
                  <a:pt x="836" y="2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A4A52-D325-CAA0-579F-2A013CB6133B}"/>
              </a:ext>
            </a:extLst>
          </p:cNvPr>
          <p:cNvSpPr txBox="1"/>
          <p:nvPr/>
        </p:nvSpPr>
        <p:spPr>
          <a:xfrm>
            <a:off x="224104" y="5874055"/>
            <a:ext cx="5336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0070C0"/>
                </a:solidFill>
              </a:rPr>
              <a:t>Mead Lai, meadlai@qq.com</a:t>
            </a:r>
          </a:p>
          <a:p>
            <a:r>
              <a:rPr lang="en-CN" sz="2800" b="1" dirty="0">
                <a:solidFill>
                  <a:srgbClr val="0070C0"/>
                </a:solidFill>
              </a:rPr>
              <a:t>2023 April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DB81-F265-0503-02F4-02CA654DDF8D}"/>
              </a:ext>
            </a:extLst>
          </p:cNvPr>
          <p:cNvSpPr txBox="1"/>
          <p:nvPr/>
        </p:nvSpPr>
        <p:spPr>
          <a:xfrm>
            <a:off x="8690880" y="4392476"/>
            <a:ext cx="379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Build a Minimum Water Fountain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40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30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"/>
                            </p:stCondLst>
                            <p:childTnLst>
                              <p:par>
                                <p:cTn id="12" presetID="2" presetClass="entr" presetSubtype="2" accel="20000" decel="8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3" grpId="0" animBg="1"/>
      <p:bldP spid="334" grpId="0" animBg="1"/>
      <p:bldP spid="33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1DD7F1-9269-8297-2371-718597D9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57" y="575575"/>
            <a:ext cx="10102098" cy="606437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56D3FE7-04DE-C427-4BD5-33569E22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881"/>
            <a:ext cx="6491068" cy="498598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WORKFLOW LOGIC</a:t>
            </a:r>
          </a:p>
        </p:txBody>
      </p:sp>
    </p:spTree>
    <p:extLst>
      <p:ext uri="{BB962C8B-B14F-4D97-AF65-F5344CB8AC3E}">
        <p14:creationId xmlns:p14="http://schemas.microsoft.com/office/powerpoint/2010/main" val="311522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D1E97-FCC6-74BE-CB63-F12EC45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400"/>
            <a:ext cx="6858000" cy="6451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2E8DB2-7423-7C25-B7A4-EE5D3287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74" y="137507"/>
            <a:ext cx="4065563" cy="498598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EPS32 MCU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64145-919D-E399-AFC8-00C9B8520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043" y="137507"/>
            <a:ext cx="5799438" cy="57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2E8DB2-7423-7C25-B7A4-EE5D3287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55" y="196884"/>
            <a:ext cx="4465622" cy="997196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SERVICE TASK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AC051-FFD5-A334-B082-361CC431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1618"/>
            <a:ext cx="7772400" cy="4069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64390-F515-3113-77AB-C5E410D6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45" y="0"/>
            <a:ext cx="7289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0" name="Group 6669"/>
          <p:cNvGrpSpPr/>
          <p:nvPr/>
        </p:nvGrpSpPr>
        <p:grpSpPr>
          <a:xfrm>
            <a:off x="87321" y="1782762"/>
            <a:ext cx="7124701" cy="3683000"/>
            <a:chOff x="2276475" y="-4799012"/>
            <a:chExt cx="7124701" cy="3683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469" name="Freeform 328"/>
            <p:cNvSpPr>
              <a:spLocks noEditPoints="1"/>
            </p:cNvSpPr>
            <p:nvPr/>
          </p:nvSpPr>
          <p:spPr bwMode="auto">
            <a:xfrm>
              <a:off x="3211513" y="-3502024"/>
              <a:ext cx="550863" cy="839788"/>
            </a:xfrm>
            <a:custGeom>
              <a:avLst/>
              <a:gdLst>
                <a:gd name="T0" fmla="*/ 2 w 147"/>
                <a:gd name="T1" fmla="*/ 223 h 223"/>
                <a:gd name="T2" fmla="*/ 1 w 147"/>
                <a:gd name="T3" fmla="*/ 222 h 223"/>
                <a:gd name="T4" fmla="*/ 0 w 147"/>
                <a:gd name="T5" fmla="*/ 221 h 223"/>
                <a:gd name="T6" fmla="*/ 111 w 147"/>
                <a:gd name="T7" fmla="*/ 1 h 223"/>
                <a:gd name="T8" fmla="*/ 112 w 147"/>
                <a:gd name="T9" fmla="*/ 0 h 223"/>
                <a:gd name="T10" fmla="*/ 113 w 147"/>
                <a:gd name="T11" fmla="*/ 1 h 223"/>
                <a:gd name="T12" fmla="*/ 147 w 147"/>
                <a:gd name="T13" fmla="*/ 199 h 223"/>
                <a:gd name="T14" fmla="*/ 147 w 147"/>
                <a:gd name="T15" fmla="*/ 200 h 223"/>
                <a:gd name="T16" fmla="*/ 146 w 147"/>
                <a:gd name="T17" fmla="*/ 201 h 223"/>
                <a:gd name="T18" fmla="*/ 2 w 147"/>
                <a:gd name="T19" fmla="*/ 223 h 223"/>
                <a:gd name="T20" fmla="*/ 2 w 147"/>
                <a:gd name="T21" fmla="*/ 223 h 223"/>
                <a:gd name="T22" fmla="*/ 111 w 147"/>
                <a:gd name="T23" fmla="*/ 6 h 223"/>
                <a:gd name="T24" fmla="*/ 4 w 147"/>
                <a:gd name="T25" fmla="*/ 219 h 223"/>
                <a:gd name="T26" fmla="*/ 144 w 147"/>
                <a:gd name="T27" fmla="*/ 198 h 223"/>
                <a:gd name="T28" fmla="*/ 111 w 147"/>
                <a:gd name="T29" fmla="*/ 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3">
                  <a:moveTo>
                    <a:pt x="2" y="223"/>
                  </a:moveTo>
                  <a:cubicBezTo>
                    <a:pt x="1" y="223"/>
                    <a:pt x="1" y="222"/>
                    <a:pt x="1" y="222"/>
                  </a:cubicBezTo>
                  <a:cubicBezTo>
                    <a:pt x="0" y="222"/>
                    <a:pt x="0" y="221"/>
                    <a:pt x="0" y="22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112" y="0"/>
                    <a:pt x="112" y="0"/>
                  </a:cubicBezTo>
                  <a:cubicBezTo>
                    <a:pt x="113" y="0"/>
                    <a:pt x="113" y="1"/>
                    <a:pt x="113" y="1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00"/>
                    <a:pt x="147" y="200"/>
                    <a:pt x="147" y="200"/>
                  </a:cubicBezTo>
                  <a:cubicBezTo>
                    <a:pt x="147" y="201"/>
                    <a:pt x="146" y="201"/>
                    <a:pt x="146" y="201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2" y="223"/>
                    <a:pt x="2" y="223"/>
                  </a:cubicBezTo>
                  <a:moveTo>
                    <a:pt x="111" y="6"/>
                  </a:moveTo>
                  <a:cubicBezTo>
                    <a:pt x="4" y="219"/>
                    <a:pt x="4" y="219"/>
                    <a:pt x="4" y="219"/>
                  </a:cubicBezTo>
                  <a:cubicBezTo>
                    <a:pt x="144" y="198"/>
                    <a:pt x="144" y="198"/>
                    <a:pt x="144" y="198"/>
                  </a:cubicBezTo>
                  <a:cubicBezTo>
                    <a:pt x="111" y="6"/>
                    <a:pt x="111" y="6"/>
                    <a:pt x="1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0" name="Freeform 329"/>
            <p:cNvSpPr>
              <a:spLocks noEditPoints="1"/>
            </p:cNvSpPr>
            <p:nvPr/>
          </p:nvSpPr>
          <p:spPr bwMode="auto">
            <a:xfrm>
              <a:off x="3211513" y="-4152899"/>
              <a:ext cx="993775" cy="661988"/>
            </a:xfrm>
            <a:custGeom>
              <a:avLst/>
              <a:gdLst>
                <a:gd name="T0" fmla="*/ 112 w 265"/>
                <a:gd name="T1" fmla="*/ 176 h 176"/>
                <a:gd name="T2" fmla="*/ 111 w 265"/>
                <a:gd name="T3" fmla="*/ 175 h 176"/>
                <a:gd name="T4" fmla="*/ 0 w 265"/>
                <a:gd name="T5" fmla="*/ 48 h 176"/>
                <a:gd name="T6" fmla="*/ 0 w 265"/>
                <a:gd name="T7" fmla="*/ 46 h 176"/>
                <a:gd name="T8" fmla="*/ 1 w 265"/>
                <a:gd name="T9" fmla="*/ 45 h 176"/>
                <a:gd name="T10" fmla="*/ 263 w 265"/>
                <a:gd name="T11" fmla="*/ 1 h 176"/>
                <a:gd name="T12" fmla="*/ 264 w 265"/>
                <a:gd name="T13" fmla="*/ 1 h 176"/>
                <a:gd name="T14" fmla="*/ 264 w 265"/>
                <a:gd name="T15" fmla="*/ 3 h 176"/>
                <a:gd name="T16" fmla="*/ 113 w 265"/>
                <a:gd name="T17" fmla="*/ 175 h 176"/>
                <a:gd name="T18" fmla="*/ 112 w 265"/>
                <a:gd name="T19" fmla="*/ 176 h 176"/>
                <a:gd name="T20" fmla="*/ 4 w 265"/>
                <a:gd name="T21" fmla="*/ 48 h 176"/>
                <a:gd name="T22" fmla="*/ 112 w 265"/>
                <a:gd name="T23" fmla="*/ 172 h 176"/>
                <a:gd name="T24" fmla="*/ 259 w 265"/>
                <a:gd name="T25" fmla="*/ 4 h 176"/>
                <a:gd name="T26" fmla="*/ 4 w 265"/>
                <a:gd name="T27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76">
                  <a:moveTo>
                    <a:pt x="112" y="176"/>
                  </a:moveTo>
                  <a:cubicBezTo>
                    <a:pt x="112" y="176"/>
                    <a:pt x="111" y="176"/>
                    <a:pt x="111" y="17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46"/>
                    <a:pt x="1" y="45"/>
                    <a:pt x="1" y="45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3" y="0"/>
                    <a:pt x="264" y="1"/>
                    <a:pt x="264" y="1"/>
                  </a:cubicBezTo>
                  <a:cubicBezTo>
                    <a:pt x="265" y="2"/>
                    <a:pt x="265" y="2"/>
                    <a:pt x="264" y="3"/>
                  </a:cubicBezTo>
                  <a:cubicBezTo>
                    <a:pt x="113" y="175"/>
                    <a:pt x="113" y="175"/>
                    <a:pt x="113" y="175"/>
                  </a:cubicBezTo>
                  <a:cubicBezTo>
                    <a:pt x="113" y="176"/>
                    <a:pt x="112" y="176"/>
                    <a:pt x="112" y="176"/>
                  </a:cubicBezTo>
                  <a:moveTo>
                    <a:pt x="4" y="48"/>
                  </a:moveTo>
                  <a:cubicBezTo>
                    <a:pt x="112" y="172"/>
                    <a:pt x="112" y="172"/>
                    <a:pt x="112" y="17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4" y="48"/>
                    <a:pt x="4" y="48"/>
                    <a:pt x="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1" name="Freeform 330"/>
            <p:cNvSpPr>
              <a:spLocks noEditPoints="1"/>
            </p:cNvSpPr>
            <p:nvPr/>
          </p:nvSpPr>
          <p:spPr bwMode="auto">
            <a:xfrm>
              <a:off x="3627438" y="-3502024"/>
              <a:ext cx="530225" cy="757238"/>
            </a:xfrm>
            <a:custGeom>
              <a:avLst/>
              <a:gdLst>
                <a:gd name="T0" fmla="*/ 35 w 141"/>
                <a:gd name="T1" fmla="*/ 201 h 201"/>
                <a:gd name="T2" fmla="*/ 34 w 141"/>
                <a:gd name="T3" fmla="*/ 201 h 201"/>
                <a:gd name="T4" fmla="*/ 33 w 141"/>
                <a:gd name="T5" fmla="*/ 200 h 201"/>
                <a:gd name="T6" fmla="*/ 0 w 141"/>
                <a:gd name="T7" fmla="*/ 2 h 201"/>
                <a:gd name="T8" fmla="*/ 0 w 141"/>
                <a:gd name="T9" fmla="*/ 0 h 201"/>
                <a:gd name="T10" fmla="*/ 1 w 141"/>
                <a:gd name="T11" fmla="*/ 0 h 201"/>
                <a:gd name="T12" fmla="*/ 140 w 141"/>
                <a:gd name="T13" fmla="*/ 16 h 201"/>
                <a:gd name="T14" fmla="*/ 141 w 141"/>
                <a:gd name="T15" fmla="*/ 17 h 201"/>
                <a:gd name="T16" fmla="*/ 141 w 141"/>
                <a:gd name="T17" fmla="*/ 18 h 201"/>
                <a:gd name="T18" fmla="*/ 36 w 141"/>
                <a:gd name="T19" fmla="*/ 200 h 201"/>
                <a:gd name="T20" fmla="*/ 35 w 141"/>
                <a:gd name="T21" fmla="*/ 201 h 201"/>
                <a:gd name="T22" fmla="*/ 3 w 141"/>
                <a:gd name="T23" fmla="*/ 3 h 201"/>
                <a:gd name="T24" fmla="*/ 35 w 141"/>
                <a:gd name="T25" fmla="*/ 195 h 201"/>
                <a:gd name="T26" fmla="*/ 137 w 141"/>
                <a:gd name="T27" fmla="*/ 19 h 201"/>
                <a:gd name="T28" fmla="*/ 3 w 141"/>
                <a:gd name="T2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01">
                  <a:moveTo>
                    <a:pt x="35" y="201"/>
                  </a:move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3" y="200"/>
                    <a:pt x="33" y="2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6"/>
                    <a:pt x="141" y="17"/>
                    <a:pt x="141" y="17"/>
                  </a:cubicBezTo>
                  <a:cubicBezTo>
                    <a:pt x="141" y="17"/>
                    <a:pt x="141" y="18"/>
                    <a:pt x="141" y="18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6" y="201"/>
                    <a:pt x="35" y="201"/>
                    <a:pt x="35" y="201"/>
                  </a:cubicBezTo>
                  <a:close/>
                  <a:moveTo>
                    <a:pt x="3" y="3"/>
                  </a:moveTo>
                  <a:cubicBezTo>
                    <a:pt x="35" y="195"/>
                    <a:pt x="35" y="195"/>
                    <a:pt x="35" y="195"/>
                  </a:cubicBezTo>
                  <a:cubicBezTo>
                    <a:pt x="137" y="19"/>
                    <a:pt x="137" y="19"/>
                    <a:pt x="137" y="19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2" name="Freeform 331"/>
            <p:cNvSpPr>
              <a:spLocks noEditPoints="1"/>
            </p:cNvSpPr>
            <p:nvPr/>
          </p:nvSpPr>
          <p:spPr bwMode="auto">
            <a:xfrm>
              <a:off x="2898775" y="-3983037"/>
              <a:ext cx="739775" cy="552450"/>
            </a:xfrm>
            <a:custGeom>
              <a:avLst/>
              <a:gdLst>
                <a:gd name="T0" fmla="*/ 1 w 197"/>
                <a:gd name="T1" fmla="*/ 147 h 147"/>
                <a:gd name="T2" fmla="*/ 0 w 197"/>
                <a:gd name="T3" fmla="*/ 146 h 147"/>
                <a:gd name="T4" fmla="*/ 0 w 197"/>
                <a:gd name="T5" fmla="*/ 145 h 147"/>
                <a:gd name="T6" fmla="*/ 83 w 197"/>
                <a:gd name="T7" fmla="*/ 1 h 147"/>
                <a:gd name="T8" fmla="*/ 84 w 197"/>
                <a:gd name="T9" fmla="*/ 0 h 147"/>
                <a:gd name="T10" fmla="*/ 86 w 197"/>
                <a:gd name="T11" fmla="*/ 1 h 147"/>
                <a:gd name="T12" fmla="*/ 196 w 197"/>
                <a:gd name="T13" fmla="*/ 128 h 147"/>
                <a:gd name="T14" fmla="*/ 196 w 197"/>
                <a:gd name="T15" fmla="*/ 130 h 147"/>
                <a:gd name="T16" fmla="*/ 195 w 197"/>
                <a:gd name="T17" fmla="*/ 131 h 147"/>
                <a:gd name="T18" fmla="*/ 1 w 197"/>
                <a:gd name="T19" fmla="*/ 147 h 147"/>
                <a:gd name="T20" fmla="*/ 1 w 197"/>
                <a:gd name="T21" fmla="*/ 147 h 147"/>
                <a:gd name="T22" fmla="*/ 85 w 197"/>
                <a:gd name="T23" fmla="*/ 4 h 147"/>
                <a:gd name="T24" fmla="*/ 4 w 197"/>
                <a:gd name="T25" fmla="*/ 144 h 147"/>
                <a:gd name="T26" fmla="*/ 192 w 197"/>
                <a:gd name="T27" fmla="*/ 128 h 147"/>
                <a:gd name="T28" fmla="*/ 85 w 197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47">
                  <a:moveTo>
                    <a:pt x="1" y="147"/>
                  </a:move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1"/>
                    <a:pt x="84" y="0"/>
                    <a:pt x="84" y="0"/>
                  </a:cubicBezTo>
                  <a:cubicBezTo>
                    <a:pt x="85" y="0"/>
                    <a:pt x="85" y="0"/>
                    <a:pt x="86" y="1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9"/>
                    <a:pt x="197" y="129"/>
                    <a:pt x="196" y="130"/>
                  </a:cubicBezTo>
                  <a:cubicBezTo>
                    <a:pt x="196" y="130"/>
                    <a:pt x="196" y="131"/>
                    <a:pt x="195" y="13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moveTo>
                    <a:pt x="85" y="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192" y="128"/>
                    <a:pt x="192" y="128"/>
                    <a:pt x="192" y="128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3" name="Freeform 332"/>
            <p:cNvSpPr>
              <a:spLocks noEditPoints="1"/>
            </p:cNvSpPr>
            <p:nvPr/>
          </p:nvSpPr>
          <p:spPr bwMode="auto">
            <a:xfrm>
              <a:off x="3627438" y="-4152899"/>
              <a:ext cx="577850" cy="722313"/>
            </a:xfrm>
            <a:custGeom>
              <a:avLst/>
              <a:gdLst>
                <a:gd name="T0" fmla="*/ 140 w 154"/>
                <a:gd name="T1" fmla="*/ 192 h 192"/>
                <a:gd name="T2" fmla="*/ 140 w 154"/>
                <a:gd name="T3" fmla="*/ 192 h 192"/>
                <a:gd name="T4" fmla="*/ 1 w 154"/>
                <a:gd name="T5" fmla="*/ 176 h 192"/>
                <a:gd name="T6" fmla="*/ 0 w 154"/>
                <a:gd name="T7" fmla="*/ 175 h 192"/>
                <a:gd name="T8" fmla="*/ 0 w 154"/>
                <a:gd name="T9" fmla="*/ 173 h 192"/>
                <a:gd name="T10" fmla="*/ 151 w 154"/>
                <a:gd name="T11" fmla="*/ 1 h 192"/>
                <a:gd name="T12" fmla="*/ 153 w 154"/>
                <a:gd name="T13" fmla="*/ 1 h 192"/>
                <a:gd name="T14" fmla="*/ 154 w 154"/>
                <a:gd name="T15" fmla="*/ 2 h 192"/>
                <a:gd name="T16" fmla="*/ 141 w 154"/>
                <a:gd name="T17" fmla="*/ 191 h 192"/>
                <a:gd name="T18" fmla="*/ 141 w 154"/>
                <a:gd name="T19" fmla="*/ 192 h 192"/>
                <a:gd name="T20" fmla="*/ 140 w 154"/>
                <a:gd name="T21" fmla="*/ 192 h 192"/>
                <a:gd name="T22" fmla="*/ 4 w 154"/>
                <a:gd name="T23" fmla="*/ 173 h 192"/>
                <a:gd name="T24" fmla="*/ 138 w 154"/>
                <a:gd name="T25" fmla="*/ 189 h 192"/>
                <a:gd name="T26" fmla="*/ 150 w 154"/>
                <a:gd name="T27" fmla="*/ 6 h 192"/>
                <a:gd name="T28" fmla="*/ 4 w 154"/>
                <a:gd name="T29" fmla="*/ 1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92">
                  <a:moveTo>
                    <a:pt x="140" y="192"/>
                  </a:moveTo>
                  <a:cubicBezTo>
                    <a:pt x="140" y="192"/>
                    <a:pt x="140" y="192"/>
                    <a:pt x="140" y="192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5"/>
                    <a:pt x="0" y="175"/>
                  </a:cubicBezTo>
                  <a:cubicBezTo>
                    <a:pt x="0" y="174"/>
                    <a:pt x="0" y="174"/>
                    <a:pt x="0" y="173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1"/>
                    <a:pt x="152" y="0"/>
                    <a:pt x="153" y="1"/>
                  </a:cubicBezTo>
                  <a:cubicBezTo>
                    <a:pt x="153" y="1"/>
                    <a:pt x="154" y="1"/>
                    <a:pt x="154" y="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1"/>
                    <a:pt x="141" y="191"/>
                    <a:pt x="141" y="192"/>
                  </a:cubicBezTo>
                  <a:cubicBezTo>
                    <a:pt x="140" y="192"/>
                    <a:pt x="140" y="192"/>
                    <a:pt x="140" y="192"/>
                  </a:cubicBezTo>
                  <a:moveTo>
                    <a:pt x="4" y="173"/>
                  </a:moveTo>
                  <a:cubicBezTo>
                    <a:pt x="138" y="189"/>
                    <a:pt x="138" y="189"/>
                    <a:pt x="138" y="189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4" y="173"/>
                    <a:pt x="4" y="173"/>
                    <a:pt x="4" y="1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4" name="Freeform 333"/>
            <p:cNvSpPr>
              <a:spLocks noEditPoints="1"/>
            </p:cNvSpPr>
            <p:nvPr/>
          </p:nvSpPr>
          <p:spPr bwMode="auto">
            <a:xfrm>
              <a:off x="2898775" y="-3502024"/>
              <a:ext cx="739775" cy="839788"/>
            </a:xfrm>
            <a:custGeom>
              <a:avLst/>
              <a:gdLst>
                <a:gd name="T0" fmla="*/ 85 w 197"/>
                <a:gd name="T1" fmla="*/ 223 h 223"/>
                <a:gd name="T2" fmla="*/ 85 w 197"/>
                <a:gd name="T3" fmla="*/ 223 h 223"/>
                <a:gd name="T4" fmla="*/ 83 w 197"/>
                <a:gd name="T5" fmla="*/ 222 h 223"/>
                <a:gd name="T6" fmla="*/ 0 w 197"/>
                <a:gd name="T7" fmla="*/ 18 h 223"/>
                <a:gd name="T8" fmla="*/ 0 w 197"/>
                <a:gd name="T9" fmla="*/ 17 h 223"/>
                <a:gd name="T10" fmla="*/ 1 w 197"/>
                <a:gd name="T11" fmla="*/ 16 h 223"/>
                <a:gd name="T12" fmla="*/ 195 w 197"/>
                <a:gd name="T13" fmla="*/ 0 h 223"/>
                <a:gd name="T14" fmla="*/ 196 w 197"/>
                <a:gd name="T15" fmla="*/ 1 h 223"/>
                <a:gd name="T16" fmla="*/ 196 w 197"/>
                <a:gd name="T17" fmla="*/ 2 h 223"/>
                <a:gd name="T18" fmla="*/ 86 w 197"/>
                <a:gd name="T19" fmla="*/ 222 h 223"/>
                <a:gd name="T20" fmla="*/ 85 w 197"/>
                <a:gd name="T21" fmla="*/ 223 h 223"/>
                <a:gd name="T22" fmla="*/ 3 w 197"/>
                <a:gd name="T23" fmla="*/ 19 h 223"/>
                <a:gd name="T24" fmla="*/ 85 w 197"/>
                <a:gd name="T25" fmla="*/ 218 h 223"/>
                <a:gd name="T26" fmla="*/ 193 w 197"/>
                <a:gd name="T27" fmla="*/ 3 h 223"/>
                <a:gd name="T28" fmla="*/ 3 w 197"/>
                <a:gd name="T29" fmla="*/ 1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23">
                  <a:moveTo>
                    <a:pt x="85" y="223"/>
                  </a:moveTo>
                  <a:cubicBezTo>
                    <a:pt x="85" y="223"/>
                    <a:pt x="85" y="223"/>
                    <a:pt x="85" y="223"/>
                  </a:cubicBezTo>
                  <a:cubicBezTo>
                    <a:pt x="84" y="223"/>
                    <a:pt x="84" y="222"/>
                    <a:pt x="83" y="2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0"/>
                    <a:pt x="196" y="0"/>
                    <a:pt x="196" y="1"/>
                  </a:cubicBezTo>
                  <a:cubicBezTo>
                    <a:pt x="197" y="1"/>
                    <a:pt x="197" y="2"/>
                    <a:pt x="196" y="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86" y="222"/>
                    <a:pt x="85" y="223"/>
                    <a:pt x="85" y="223"/>
                  </a:cubicBezTo>
                  <a:moveTo>
                    <a:pt x="3" y="19"/>
                  </a:moveTo>
                  <a:cubicBezTo>
                    <a:pt x="85" y="218"/>
                    <a:pt x="85" y="218"/>
                    <a:pt x="85" y="218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3" y="19"/>
                    <a:pt x="3" y="19"/>
                    <a:pt x="3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5" name="Freeform 334"/>
            <p:cNvSpPr>
              <a:spLocks noEditPoints="1"/>
            </p:cNvSpPr>
            <p:nvPr/>
          </p:nvSpPr>
          <p:spPr bwMode="auto">
            <a:xfrm>
              <a:off x="4149725" y="-3128962"/>
              <a:ext cx="635000" cy="782638"/>
            </a:xfrm>
            <a:custGeom>
              <a:avLst/>
              <a:gdLst>
                <a:gd name="T0" fmla="*/ 168 w 169"/>
                <a:gd name="T1" fmla="*/ 208 h 208"/>
                <a:gd name="T2" fmla="*/ 1 w 169"/>
                <a:gd name="T3" fmla="*/ 208 h 208"/>
                <a:gd name="T4" fmla="*/ 0 w 169"/>
                <a:gd name="T5" fmla="*/ 207 h 208"/>
                <a:gd name="T6" fmla="*/ 0 w 169"/>
                <a:gd name="T7" fmla="*/ 206 h 208"/>
                <a:gd name="T8" fmla="*/ 134 w 169"/>
                <a:gd name="T9" fmla="*/ 1 h 208"/>
                <a:gd name="T10" fmla="*/ 135 w 169"/>
                <a:gd name="T11" fmla="*/ 0 h 208"/>
                <a:gd name="T12" fmla="*/ 136 w 169"/>
                <a:gd name="T13" fmla="*/ 1 h 208"/>
                <a:gd name="T14" fmla="*/ 169 w 169"/>
                <a:gd name="T15" fmla="*/ 206 h 208"/>
                <a:gd name="T16" fmla="*/ 169 w 169"/>
                <a:gd name="T17" fmla="*/ 207 h 208"/>
                <a:gd name="T18" fmla="*/ 168 w 169"/>
                <a:gd name="T19" fmla="*/ 208 h 208"/>
                <a:gd name="T20" fmla="*/ 4 w 169"/>
                <a:gd name="T21" fmla="*/ 205 h 208"/>
                <a:gd name="T22" fmla="*/ 166 w 169"/>
                <a:gd name="T23" fmla="*/ 205 h 208"/>
                <a:gd name="T24" fmla="*/ 134 w 169"/>
                <a:gd name="T25" fmla="*/ 5 h 208"/>
                <a:gd name="T26" fmla="*/ 4 w 169"/>
                <a:gd name="T27" fmla="*/ 20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08">
                  <a:moveTo>
                    <a:pt x="168" y="208"/>
                  </a:move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0" y="208"/>
                    <a:pt x="0" y="207"/>
                  </a:cubicBezTo>
                  <a:cubicBezTo>
                    <a:pt x="0" y="207"/>
                    <a:pt x="0" y="206"/>
                    <a:pt x="0" y="206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5" y="0"/>
                    <a:pt x="135" y="0"/>
                  </a:cubicBezTo>
                  <a:cubicBezTo>
                    <a:pt x="136" y="0"/>
                    <a:pt x="136" y="1"/>
                    <a:pt x="136" y="1"/>
                  </a:cubicBezTo>
                  <a:cubicBezTo>
                    <a:pt x="169" y="206"/>
                    <a:pt x="169" y="206"/>
                    <a:pt x="169" y="206"/>
                  </a:cubicBezTo>
                  <a:cubicBezTo>
                    <a:pt x="169" y="207"/>
                    <a:pt x="169" y="207"/>
                    <a:pt x="169" y="207"/>
                  </a:cubicBezTo>
                  <a:cubicBezTo>
                    <a:pt x="168" y="208"/>
                    <a:pt x="168" y="208"/>
                    <a:pt x="168" y="208"/>
                  </a:cubicBezTo>
                  <a:moveTo>
                    <a:pt x="4" y="205"/>
                  </a:moveTo>
                  <a:cubicBezTo>
                    <a:pt x="166" y="205"/>
                    <a:pt x="166" y="205"/>
                    <a:pt x="166" y="20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4" y="205"/>
                    <a:pt x="4" y="205"/>
                    <a:pt x="4" y="20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6" name="Freeform 335"/>
            <p:cNvSpPr>
              <a:spLocks noEditPoints="1"/>
            </p:cNvSpPr>
            <p:nvPr/>
          </p:nvSpPr>
          <p:spPr bwMode="auto">
            <a:xfrm>
              <a:off x="4149725" y="-3441699"/>
              <a:ext cx="635000" cy="323850"/>
            </a:xfrm>
            <a:custGeom>
              <a:avLst/>
              <a:gdLst>
                <a:gd name="T0" fmla="*/ 135 w 169"/>
                <a:gd name="T1" fmla="*/ 86 h 86"/>
                <a:gd name="T2" fmla="*/ 134 w 169"/>
                <a:gd name="T3" fmla="*/ 86 h 86"/>
                <a:gd name="T4" fmla="*/ 1 w 169"/>
                <a:gd name="T5" fmla="*/ 3 h 86"/>
                <a:gd name="T6" fmla="*/ 0 w 169"/>
                <a:gd name="T7" fmla="*/ 1 h 86"/>
                <a:gd name="T8" fmla="*/ 1 w 169"/>
                <a:gd name="T9" fmla="*/ 0 h 86"/>
                <a:gd name="T10" fmla="*/ 168 w 169"/>
                <a:gd name="T11" fmla="*/ 0 h 86"/>
                <a:gd name="T12" fmla="*/ 169 w 169"/>
                <a:gd name="T13" fmla="*/ 1 h 86"/>
                <a:gd name="T14" fmla="*/ 169 w 169"/>
                <a:gd name="T15" fmla="*/ 2 h 86"/>
                <a:gd name="T16" fmla="*/ 136 w 169"/>
                <a:gd name="T17" fmla="*/ 85 h 86"/>
                <a:gd name="T18" fmla="*/ 136 w 169"/>
                <a:gd name="T19" fmla="*/ 86 h 86"/>
                <a:gd name="T20" fmla="*/ 135 w 169"/>
                <a:gd name="T21" fmla="*/ 86 h 86"/>
                <a:gd name="T22" fmla="*/ 6 w 169"/>
                <a:gd name="T23" fmla="*/ 3 h 86"/>
                <a:gd name="T24" fmla="*/ 134 w 169"/>
                <a:gd name="T25" fmla="*/ 82 h 86"/>
                <a:gd name="T26" fmla="*/ 165 w 169"/>
                <a:gd name="T27" fmla="*/ 3 h 86"/>
                <a:gd name="T28" fmla="*/ 6 w 169"/>
                <a:gd name="T29" fmla="*/ 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86">
                  <a:moveTo>
                    <a:pt x="135" y="86"/>
                  </a:moveTo>
                  <a:cubicBezTo>
                    <a:pt x="134" y="86"/>
                    <a:pt x="134" y="86"/>
                    <a:pt x="134" y="8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1"/>
                  </a:cubicBezTo>
                  <a:cubicBezTo>
                    <a:pt x="169" y="1"/>
                    <a:pt x="169" y="2"/>
                    <a:pt x="169" y="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36" y="85"/>
                    <a:pt x="136" y="86"/>
                    <a:pt x="136" y="86"/>
                  </a:cubicBezTo>
                  <a:lnTo>
                    <a:pt x="135" y="86"/>
                  </a:lnTo>
                  <a:close/>
                  <a:moveTo>
                    <a:pt x="6" y="3"/>
                  </a:moveTo>
                  <a:cubicBezTo>
                    <a:pt x="134" y="82"/>
                    <a:pt x="134" y="82"/>
                    <a:pt x="134" y="82"/>
                  </a:cubicBezTo>
                  <a:cubicBezTo>
                    <a:pt x="165" y="3"/>
                    <a:pt x="165" y="3"/>
                    <a:pt x="165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6477" name="Freeform 336"/>
            <p:cNvSpPr>
              <a:spLocks noEditPoints="1"/>
            </p:cNvSpPr>
            <p:nvPr/>
          </p:nvSpPr>
          <p:spPr bwMode="auto">
            <a:xfrm>
              <a:off x="4652963" y="-3128962"/>
              <a:ext cx="442913" cy="782638"/>
            </a:xfrm>
            <a:custGeom>
              <a:avLst/>
              <a:gdLst>
                <a:gd name="T0" fmla="*/ 34 w 118"/>
                <a:gd name="T1" fmla="*/ 208 h 208"/>
                <a:gd name="T2" fmla="*/ 33 w 118"/>
                <a:gd name="T3" fmla="*/ 208 h 208"/>
                <a:gd name="T4" fmla="*/ 32 w 118"/>
                <a:gd name="T5" fmla="*/ 207 h 208"/>
                <a:gd name="T6" fmla="*/ 0 w 118"/>
                <a:gd name="T7" fmla="*/ 2 h 208"/>
                <a:gd name="T8" fmla="*/ 0 w 118"/>
                <a:gd name="T9" fmla="*/ 0 h 208"/>
                <a:gd name="T10" fmla="*/ 2 w 118"/>
                <a:gd name="T11" fmla="*/ 0 h 208"/>
                <a:gd name="T12" fmla="*/ 117 w 118"/>
                <a:gd name="T13" fmla="*/ 61 h 208"/>
                <a:gd name="T14" fmla="*/ 118 w 118"/>
                <a:gd name="T15" fmla="*/ 62 h 208"/>
                <a:gd name="T16" fmla="*/ 118 w 118"/>
                <a:gd name="T17" fmla="*/ 63 h 208"/>
                <a:gd name="T18" fmla="*/ 35 w 118"/>
                <a:gd name="T19" fmla="*/ 207 h 208"/>
                <a:gd name="T20" fmla="*/ 34 w 118"/>
                <a:gd name="T21" fmla="*/ 208 h 208"/>
                <a:gd name="T22" fmla="*/ 3 w 118"/>
                <a:gd name="T23" fmla="*/ 4 h 208"/>
                <a:gd name="T24" fmla="*/ 34 w 118"/>
                <a:gd name="T25" fmla="*/ 202 h 208"/>
                <a:gd name="T26" fmla="*/ 115 w 118"/>
                <a:gd name="T27" fmla="*/ 63 h 208"/>
                <a:gd name="T28" fmla="*/ 3 w 118"/>
                <a:gd name="T29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208">
                  <a:moveTo>
                    <a:pt x="34" y="208"/>
                  </a:moveTo>
                  <a:cubicBezTo>
                    <a:pt x="33" y="208"/>
                    <a:pt x="33" y="208"/>
                    <a:pt x="33" y="208"/>
                  </a:cubicBezTo>
                  <a:cubicBezTo>
                    <a:pt x="33" y="208"/>
                    <a:pt x="32" y="207"/>
                    <a:pt x="32" y="20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1"/>
                    <a:pt x="118" y="62"/>
                    <a:pt x="118" y="62"/>
                  </a:cubicBezTo>
                  <a:cubicBezTo>
                    <a:pt x="118" y="62"/>
                    <a:pt x="118" y="63"/>
                    <a:pt x="118" y="63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8"/>
                    <a:pt x="34" y="208"/>
                    <a:pt x="34" y="208"/>
                  </a:cubicBezTo>
                  <a:moveTo>
                    <a:pt x="3" y="4"/>
                  </a:moveTo>
                  <a:cubicBezTo>
                    <a:pt x="34" y="202"/>
                    <a:pt x="34" y="202"/>
                    <a:pt x="34" y="20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8" name="Freeform 337"/>
            <p:cNvSpPr>
              <a:spLocks noEditPoints="1"/>
            </p:cNvSpPr>
            <p:nvPr/>
          </p:nvSpPr>
          <p:spPr bwMode="auto">
            <a:xfrm>
              <a:off x="3756025" y="-3441699"/>
              <a:ext cx="908050" cy="696913"/>
            </a:xfrm>
            <a:custGeom>
              <a:avLst/>
              <a:gdLst>
                <a:gd name="T0" fmla="*/ 1 w 242"/>
                <a:gd name="T1" fmla="*/ 185 h 185"/>
                <a:gd name="T2" fmla="*/ 0 w 242"/>
                <a:gd name="T3" fmla="*/ 184 h 185"/>
                <a:gd name="T4" fmla="*/ 0 w 242"/>
                <a:gd name="T5" fmla="*/ 183 h 185"/>
                <a:gd name="T6" fmla="*/ 105 w 242"/>
                <a:gd name="T7" fmla="*/ 1 h 185"/>
                <a:gd name="T8" fmla="*/ 106 w 242"/>
                <a:gd name="T9" fmla="*/ 0 h 185"/>
                <a:gd name="T10" fmla="*/ 107 w 242"/>
                <a:gd name="T11" fmla="*/ 0 h 185"/>
                <a:gd name="T12" fmla="*/ 241 w 242"/>
                <a:gd name="T13" fmla="*/ 83 h 185"/>
                <a:gd name="T14" fmla="*/ 241 w 242"/>
                <a:gd name="T15" fmla="*/ 85 h 185"/>
                <a:gd name="T16" fmla="*/ 241 w 242"/>
                <a:gd name="T17" fmla="*/ 86 h 185"/>
                <a:gd name="T18" fmla="*/ 2 w 242"/>
                <a:gd name="T19" fmla="*/ 185 h 185"/>
                <a:gd name="T20" fmla="*/ 1 w 242"/>
                <a:gd name="T21" fmla="*/ 185 h 185"/>
                <a:gd name="T22" fmla="*/ 107 w 242"/>
                <a:gd name="T23" fmla="*/ 4 h 185"/>
                <a:gd name="T24" fmla="*/ 4 w 242"/>
                <a:gd name="T25" fmla="*/ 181 h 185"/>
                <a:gd name="T26" fmla="*/ 237 w 242"/>
                <a:gd name="T27" fmla="*/ 84 h 185"/>
                <a:gd name="T28" fmla="*/ 107 w 242"/>
                <a:gd name="T29" fmla="*/ 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85">
                  <a:moveTo>
                    <a:pt x="1" y="185"/>
                  </a:moveTo>
                  <a:cubicBezTo>
                    <a:pt x="1" y="185"/>
                    <a:pt x="0" y="185"/>
                    <a:pt x="0" y="184"/>
                  </a:cubicBezTo>
                  <a:cubicBezTo>
                    <a:pt x="0" y="184"/>
                    <a:pt x="0" y="183"/>
                    <a:pt x="0" y="183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1"/>
                    <a:pt x="106" y="0"/>
                    <a:pt x="106" y="0"/>
                  </a:cubicBezTo>
                  <a:cubicBezTo>
                    <a:pt x="106" y="0"/>
                    <a:pt x="107" y="0"/>
                    <a:pt x="107" y="0"/>
                  </a:cubicBezTo>
                  <a:cubicBezTo>
                    <a:pt x="241" y="83"/>
                    <a:pt x="241" y="83"/>
                    <a:pt x="241" y="83"/>
                  </a:cubicBezTo>
                  <a:cubicBezTo>
                    <a:pt x="241" y="84"/>
                    <a:pt x="242" y="84"/>
                    <a:pt x="241" y="85"/>
                  </a:cubicBezTo>
                  <a:cubicBezTo>
                    <a:pt x="241" y="85"/>
                    <a:pt x="241" y="86"/>
                    <a:pt x="241" y="86"/>
                  </a:cubicBezTo>
                  <a:cubicBezTo>
                    <a:pt x="2" y="185"/>
                    <a:pt x="2" y="185"/>
                    <a:pt x="2" y="185"/>
                  </a:cubicBezTo>
                  <a:lnTo>
                    <a:pt x="1" y="185"/>
                  </a:lnTo>
                  <a:close/>
                  <a:moveTo>
                    <a:pt x="107" y="4"/>
                  </a:moveTo>
                  <a:cubicBezTo>
                    <a:pt x="4" y="181"/>
                    <a:pt x="4" y="181"/>
                    <a:pt x="4" y="181"/>
                  </a:cubicBezTo>
                  <a:cubicBezTo>
                    <a:pt x="237" y="84"/>
                    <a:pt x="237" y="84"/>
                    <a:pt x="237" y="84"/>
                  </a:cubicBezTo>
                  <a:lnTo>
                    <a:pt x="10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79" name="Freeform 338"/>
            <p:cNvSpPr>
              <a:spLocks noEditPoints="1"/>
            </p:cNvSpPr>
            <p:nvPr/>
          </p:nvSpPr>
          <p:spPr bwMode="auto">
            <a:xfrm>
              <a:off x="4648200" y="-3441699"/>
              <a:ext cx="447675" cy="554038"/>
            </a:xfrm>
            <a:custGeom>
              <a:avLst/>
              <a:gdLst>
                <a:gd name="T0" fmla="*/ 118 w 119"/>
                <a:gd name="T1" fmla="*/ 147 h 147"/>
                <a:gd name="T2" fmla="*/ 117 w 119"/>
                <a:gd name="T3" fmla="*/ 147 h 147"/>
                <a:gd name="T4" fmla="*/ 1 w 119"/>
                <a:gd name="T5" fmla="*/ 86 h 147"/>
                <a:gd name="T6" fmla="*/ 1 w 119"/>
                <a:gd name="T7" fmla="*/ 84 h 147"/>
                <a:gd name="T8" fmla="*/ 33 w 119"/>
                <a:gd name="T9" fmla="*/ 1 h 147"/>
                <a:gd name="T10" fmla="*/ 34 w 119"/>
                <a:gd name="T11" fmla="*/ 0 h 147"/>
                <a:gd name="T12" fmla="*/ 36 w 119"/>
                <a:gd name="T13" fmla="*/ 1 h 147"/>
                <a:gd name="T14" fmla="*/ 119 w 119"/>
                <a:gd name="T15" fmla="*/ 145 h 147"/>
                <a:gd name="T16" fmla="*/ 119 w 119"/>
                <a:gd name="T17" fmla="*/ 147 h 147"/>
                <a:gd name="T18" fmla="*/ 118 w 119"/>
                <a:gd name="T19" fmla="*/ 147 h 147"/>
                <a:gd name="T20" fmla="*/ 4 w 119"/>
                <a:gd name="T21" fmla="*/ 84 h 147"/>
                <a:gd name="T22" fmla="*/ 114 w 119"/>
                <a:gd name="T23" fmla="*/ 142 h 147"/>
                <a:gd name="T24" fmla="*/ 35 w 119"/>
                <a:gd name="T25" fmla="*/ 5 h 147"/>
                <a:gd name="T26" fmla="*/ 4 w 119"/>
                <a:gd name="T27" fmla="*/ 8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47">
                  <a:moveTo>
                    <a:pt x="118" y="147"/>
                  </a:moveTo>
                  <a:cubicBezTo>
                    <a:pt x="117" y="147"/>
                    <a:pt x="117" y="147"/>
                    <a:pt x="117" y="14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5"/>
                    <a:pt x="0" y="85"/>
                    <a:pt x="1" y="8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0"/>
                    <a:pt x="36" y="1"/>
                  </a:cubicBezTo>
                  <a:cubicBezTo>
                    <a:pt x="119" y="145"/>
                    <a:pt x="119" y="145"/>
                    <a:pt x="119" y="145"/>
                  </a:cubicBezTo>
                  <a:cubicBezTo>
                    <a:pt x="119" y="145"/>
                    <a:pt x="119" y="146"/>
                    <a:pt x="119" y="147"/>
                  </a:cubicBezTo>
                  <a:cubicBezTo>
                    <a:pt x="118" y="147"/>
                    <a:pt x="118" y="147"/>
                    <a:pt x="118" y="147"/>
                  </a:cubicBezTo>
                  <a:close/>
                  <a:moveTo>
                    <a:pt x="4" y="84"/>
                  </a:moveTo>
                  <a:cubicBezTo>
                    <a:pt x="114" y="142"/>
                    <a:pt x="114" y="142"/>
                    <a:pt x="114" y="142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0" name="Freeform 339"/>
            <p:cNvSpPr>
              <a:spLocks noEditPoints="1"/>
            </p:cNvSpPr>
            <p:nvPr/>
          </p:nvSpPr>
          <p:spPr bwMode="auto">
            <a:xfrm>
              <a:off x="3756025" y="-3128962"/>
              <a:ext cx="908050" cy="782638"/>
            </a:xfrm>
            <a:custGeom>
              <a:avLst/>
              <a:gdLst>
                <a:gd name="T0" fmla="*/ 106 w 242"/>
                <a:gd name="T1" fmla="*/ 208 h 208"/>
                <a:gd name="T2" fmla="*/ 105 w 242"/>
                <a:gd name="T3" fmla="*/ 207 h 208"/>
                <a:gd name="T4" fmla="*/ 0 w 242"/>
                <a:gd name="T5" fmla="*/ 102 h 208"/>
                <a:gd name="T6" fmla="*/ 0 w 242"/>
                <a:gd name="T7" fmla="*/ 100 h 208"/>
                <a:gd name="T8" fmla="*/ 1 w 242"/>
                <a:gd name="T9" fmla="*/ 99 h 208"/>
                <a:gd name="T10" fmla="*/ 240 w 242"/>
                <a:gd name="T11" fmla="*/ 0 h 208"/>
                <a:gd name="T12" fmla="*/ 241 w 242"/>
                <a:gd name="T13" fmla="*/ 1 h 208"/>
                <a:gd name="T14" fmla="*/ 241 w 242"/>
                <a:gd name="T15" fmla="*/ 2 h 208"/>
                <a:gd name="T16" fmla="*/ 108 w 242"/>
                <a:gd name="T17" fmla="*/ 207 h 208"/>
                <a:gd name="T18" fmla="*/ 106 w 242"/>
                <a:gd name="T19" fmla="*/ 208 h 208"/>
                <a:gd name="T20" fmla="*/ 4 w 242"/>
                <a:gd name="T21" fmla="*/ 101 h 208"/>
                <a:gd name="T22" fmla="*/ 106 w 242"/>
                <a:gd name="T23" fmla="*/ 204 h 208"/>
                <a:gd name="T24" fmla="*/ 236 w 242"/>
                <a:gd name="T25" fmla="*/ 5 h 208"/>
                <a:gd name="T26" fmla="*/ 4 w 242"/>
                <a:gd name="T27" fmla="*/ 10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208">
                  <a:moveTo>
                    <a:pt x="106" y="208"/>
                  </a:moveTo>
                  <a:cubicBezTo>
                    <a:pt x="106" y="208"/>
                    <a:pt x="106" y="208"/>
                    <a:pt x="105" y="20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101"/>
                    <a:pt x="0" y="100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0"/>
                    <a:pt x="241" y="0"/>
                    <a:pt x="241" y="1"/>
                  </a:cubicBezTo>
                  <a:cubicBezTo>
                    <a:pt x="242" y="1"/>
                    <a:pt x="242" y="2"/>
                    <a:pt x="241" y="2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07" y="208"/>
                    <a:pt x="107" y="208"/>
                    <a:pt x="106" y="208"/>
                  </a:cubicBezTo>
                  <a:close/>
                  <a:moveTo>
                    <a:pt x="4" y="101"/>
                  </a:moveTo>
                  <a:cubicBezTo>
                    <a:pt x="106" y="204"/>
                    <a:pt x="106" y="204"/>
                    <a:pt x="106" y="204"/>
                  </a:cubicBezTo>
                  <a:cubicBezTo>
                    <a:pt x="236" y="5"/>
                    <a:pt x="236" y="5"/>
                    <a:pt x="236" y="5"/>
                  </a:cubicBezTo>
                  <a:lnTo>
                    <a:pt x="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1" name="Freeform 340"/>
            <p:cNvSpPr>
              <a:spLocks noEditPoints="1"/>
            </p:cNvSpPr>
            <p:nvPr/>
          </p:nvSpPr>
          <p:spPr bwMode="auto">
            <a:xfrm>
              <a:off x="2332038" y="-3057524"/>
              <a:ext cx="450850" cy="508000"/>
            </a:xfrm>
            <a:custGeom>
              <a:avLst/>
              <a:gdLst>
                <a:gd name="T0" fmla="*/ 118 w 120"/>
                <a:gd name="T1" fmla="*/ 135 h 135"/>
                <a:gd name="T2" fmla="*/ 118 w 120"/>
                <a:gd name="T3" fmla="*/ 135 h 135"/>
                <a:gd name="T4" fmla="*/ 1 w 120"/>
                <a:gd name="T5" fmla="*/ 108 h 135"/>
                <a:gd name="T6" fmla="*/ 0 w 120"/>
                <a:gd name="T7" fmla="*/ 107 h 135"/>
                <a:gd name="T8" fmla="*/ 0 w 120"/>
                <a:gd name="T9" fmla="*/ 106 h 135"/>
                <a:gd name="T10" fmla="*/ 97 w 120"/>
                <a:gd name="T11" fmla="*/ 0 h 135"/>
                <a:gd name="T12" fmla="*/ 98 w 120"/>
                <a:gd name="T13" fmla="*/ 0 h 135"/>
                <a:gd name="T14" fmla="*/ 99 w 120"/>
                <a:gd name="T15" fmla="*/ 1 h 135"/>
                <a:gd name="T16" fmla="*/ 120 w 120"/>
                <a:gd name="T17" fmla="*/ 133 h 135"/>
                <a:gd name="T18" fmla="*/ 119 w 120"/>
                <a:gd name="T19" fmla="*/ 134 h 135"/>
                <a:gd name="T20" fmla="*/ 118 w 120"/>
                <a:gd name="T21" fmla="*/ 135 h 135"/>
                <a:gd name="T22" fmla="*/ 4 w 120"/>
                <a:gd name="T23" fmla="*/ 106 h 135"/>
                <a:gd name="T24" fmla="*/ 117 w 120"/>
                <a:gd name="T25" fmla="*/ 131 h 135"/>
                <a:gd name="T26" fmla="*/ 97 w 120"/>
                <a:gd name="T27" fmla="*/ 5 h 135"/>
                <a:gd name="T28" fmla="*/ 4 w 120"/>
                <a:gd name="T29" fmla="*/ 10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35"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08"/>
                    <a:pt x="0" y="108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33"/>
                    <a:pt x="120" y="134"/>
                    <a:pt x="119" y="134"/>
                  </a:cubicBezTo>
                  <a:cubicBezTo>
                    <a:pt x="118" y="135"/>
                    <a:pt x="118" y="135"/>
                    <a:pt x="118" y="135"/>
                  </a:cubicBezTo>
                  <a:moveTo>
                    <a:pt x="4" y="106"/>
                  </a:moveTo>
                  <a:cubicBezTo>
                    <a:pt x="117" y="131"/>
                    <a:pt x="117" y="131"/>
                    <a:pt x="117" y="131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4" y="106"/>
                    <a:pt x="4" y="106"/>
                    <a:pt x="4" y="1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3" name="Freeform 342"/>
            <p:cNvSpPr>
              <a:spLocks noEditPoints="1"/>
            </p:cNvSpPr>
            <p:nvPr/>
          </p:nvSpPr>
          <p:spPr bwMode="auto">
            <a:xfrm>
              <a:off x="2692400" y="-3057524"/>
              <a:ext cx="530225" cy="508000"/>
            </a:xfrm>
            <a:custGeom>
              <a:avLst/>
              <a:gdLst>
                <a:gd name="T0" fmla="*/ 22 w 141"/>
                <a:gd name="T1" fmla="*/ 135 h 135"/>
                <a:gd name="T2" fmla="*/ 22 w 141"/>
                <a:gd name="T3" fmla="*/ 134 h 135"/>
                <a:gd name="T4" fmla="*/ 21 w 141"/>
                <a:gd name="T5" fmla="*/ 133 h 135"/>
                <a:gd name="T6" fmla="*/ 0 w 141"/>
                <a:gd name="T7" fmla="*/ 2 h 135"/>
                <a:gd name="T8" fmla="*/ 1 w 141"/>
                <a:gd name="T9" fmla="*/ 0 h 135"/>
                <a:gd name="T10" fmla="*/ 3 w 141"/>
                <a:gd name="T11" fmla="*/ 0 h 135"/>
                <a:gd name="T12" fmla="*/ 141 w 141"/>
                <a:gd name="T13" fmla="*/ 102 h 135"/>
                <a:gd name="T14" fmla="*/ 141 w 141"/>
                <a:gd name="T15" fmla="*/ 104 h 135"/>
                <a:gd name="T16" fmla="*/ 140 w 141"/>
                <a:gd name="T17" fmla="*/ 105 h 135"/>
                <a:gd name="T18" fmla="*/ 23 w 141"/>
                <a:gd name="T19" fmla="*/ 135 h 135"/>
                <a:gd name="T20" fmla="*/ 22 w 141"/>
                <a:gd name="T21" fmla="*/ 135 h 135"/>
                <a:gd name="T22" fmla="*/ 4 w 141"/>
                <a:gd name="T23" fmla="*/ 5 h 135"/>
                <a:gd name="T24" fmla="*/ 23 w 141"/>
                <a:gd name="T25" fmla="*/ 131 h 135"/>
                <a:gd name="T26" fmla="*/ 137 w 141"/>
                <a:gd name="T27" fmla="*/ 103 h 135"/>
                <a:gd name="T28" fmla="*/ 4 w 141"/>
                <a:gd name="T2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35">
                  <a:moveTo>
                    <a:pt x="22" y="135"/>
                  </a:move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1" y="102"/>
                    <a:pt x="141" y="103"/>
                    <a:pt x="141" y="104"/>
                  </a:cubicBezTo>
                  <a:cubicBezTo>
                    <a:pt x="141" y="104"/>
                    <a:pt x="141" y="105"/>
                    <a:pt x="140" y="10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5"/>
                    <a:pt x="22" y="135"/>
                    <a:pt x="22" y="135"/>
                  </a:cubicBezTo>
                  <a:moveTo>
                    <a:pt x="4" y="5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5" name="Freeform 344"/>
            <p:cNvSpPr>
              <a:spLocks noEditPoints="1"/>
            </p:cNvSpPr>
            <p:nvPr/>
          </p:nvSpPr>
          <p:spPr bwMode="auto">
            <a:xfrm>
              <a:off x="2692400" y="-3441699"/>
              <a:ext cx="530225" cy="779463"/>
            </a:xfrm>
            <a:custGeom>
              <a:avLst/>
              <a:gdLst>
                <a:gd name="T0" fmla="*/ 140 w 141"/>
                <a:gd name="T1" fmla="*/ 207 h 207"/>
                <a:gd name="T2" fmla="*/ 139 w 141"/>
                <a:gd name="T3" fmla="*/ 206 h 207"/>
                <a:gd name="T4" fmla="*/ 1 w 141"/>
                <a:gd name="T5" fmla="*/ 105 h 207"/>
                <a:gd name="T6" fmla="*/ 0 w 141"/>
                <a:gd name="T7" fmla="*/ 103 h 207"/>
                <a:gd name="T8" fmla="*/ 55 w 141"/>
                <a:gd name="T9" fmla="*/ 1 h 207"/>
                <a:gd name="T10" fmla="*/ 56 w 141"/>
                <a:gd name="T11" fmla="*/ 0 h 207"/>
                <a:gd name="T12" fmla="*/ 58 w 141"/>
                <a:gd name="T13" fmla="*/ 1 h 207"/>
                <a:gd name="T14" fmla="*/ 141 w 141"/>
                <a:gd name="T15" fmla="*/ 205 h 207"/>
                <a:gd name="T16" fmla="*/ 141 w 141"/>
                <a:gd name="T17" fmla="*/ 206 h 207"/>
                <a:gd name="T18" fmla="*/ 140 w 141"/>
                <a:gd name="T19" fmla="*/ 207 h 207"/>
                <a:gd name="T20" fmla="*/ 4 w 141"/>
                <a:gd name="T21" fmla="*/ 103 h 207"/>
                <a:gd name="T22" fmla="*/ 137 w 141"/>
                <a:gd name="T23" fmla="*/ 201 h 207"/>
                <a:gd name="T24" fmla="*/ 56 w 141"/>
                <a:gd name="T25" fmla="*/ 5 h 207"/>
                <a:gd name="T26" fmla="*/ 4 w 141"/>
                <a:gd name="T27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" h="207">
                  <a:moveTo>
                    <a:pt x="140" y="207"/>
                  </a:moveTo>
                  <a:cubicBezTo>
                    <a:pt x="139" y="206"/>
                    <a:pt x="139" y="206"/>
                    <a:pt x="139" y="2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4"/>
                    <a:pt x="0" y="103"/>
                    <a:pt x="0" y="10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0"/>
                    <a:pt x="56" y="0"/>
                  </a:cubicBezTo>
                  <a:cubicBezTo>
                    <a:pt x="57" y="0"/>
                    <a:pt x="57" y="1"/>
                    <a:pt x="58" y="1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1" y="205"/>
                    <a:pt x="141" y="206"/>
                    <a:pt x="141" y="206"/>
                  </a:cubicBezTo>
                  <a:cubicBezTo>
                    <a:pt x="140" y="207"/>
                    <a:pt x="140" y="207"/>
                    <a:pt x="140" y="207"/>
                  </a:cubicBezTo>
                  <a:moveTo>
                    <a:pt x="4" y="103"/>
                  </a:moveTo>
                  <a:cubicBezTo>
                    <a:pt x="137" y="201"/>
                    <a:pt x="137" y="201"/>
                    <a:pt x="137" y="201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4" y="103"/>
                    <a:pt x="4" y="103"/>
                    <a:pt x="4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7" name="Freeform 346"/>
            <p:cNvSpPr>
              <a:spLocks noEditPoints="1"/>
            </p:cNvSpPr>
            <p:nvPr/>
          </p:nvSpPr>
          <p:spPr bwMode="auto">
            <a:xfrm>
              <a:off x="3413125" y="-2357437"/>
              <a:ext cx="684213" cy="733425"/>
            </a:xfrm>
            <a:custGeom>
              <a:avLst/>
              <a:gdLst>
                <a:gd name="T0" fmla="*/ 2 w 182"/>
                <a:gd name="T1" fmla="*/ 195 h 195"/>
                <a:gd name="T2" fmla="*/ 1 w 182"/>
                <a:gd name="T3" fmla="*/ 195 h 195"/>
                <a:gd name="T4" fmla="*/ 0 w 182"/>
                <a:gd name="T5" fmla="*/ 194 h 195"/>
                <a:gd name="T6" fmla="*/ 30 w 182"/>
                <a:gd name="T7" fmla="*/ 1 h 195"/>
                <a:gd name="T8" fmla="*/ 31 w 182"/>
                <a:gd name="T9" fmla="*/ 0 h 195"/>
                <a:gd name="T10" fmla="*/ 32 w 182"/>
                <a:gd name="T11" fmla="*/ 0 h 195"/>
                <a:gd name="T12" fmla="*/ 181 w 182"/>
                <a:gd name="T13" fmla="*/ 92 h 195"/>
                <a:gd name="T14" fmla="*/ 182 w 182"/>
                <a:gd name="T15" fmla="*/ 93 h 195"/>
                <a:gd name="T16" fmla="*/ 181 w 182"/>
                <a:gd name="T17" fmla="*/ 94 h 195"/>
                <a:gd name="T18" fmla="*/ 2 w 182"/>
                <a:gd name="T19" fmla="*/ 195 h 195"/>
                <a:gd name="T20" fmla="*/ 32 w 182"/>
                <a:gd name="T21" fmla="*/ 4 h 195"/>
                <a:gd name="T22" fmla="*/ 4 w 182"/>
                <a:gd name="T23" fmla="*/ 191 h 195"/>
                <a:gd name="T24" fmla="*/ 178 w 182"/>
                <a:gd name="T25" fmla="*/ 93 h 195"/>
                <a:gd name="T26" fmla="*/ 32 w 182"/>
                <a:gd name="T27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95">
                  <a:moveTo>
                    <a:pt x="2" y="195"/>
                  </a:moveTo>
                  <a:cubicBezTo>
                    <a:pt x="1" y="195"/>
                    <a:pt x="1" y="195"/>
                    <a:pt x="1" y="195"/>
                  </a:cubicBezTo>
                  <a:cubicBezTo>
                    <a:pt x="1" y="195"/>
                    <a:pt x="0" y="194"/>
                    <a:pt x="0" y="19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82" y="92"/>
                    <a:pt x="182" y="92"/>
                    <a:pt x="182" y="93"/>
                  </a:cubicBezTo>
                  <a:cubicBezTo>
                    <a:pt x="182" y="93"/>
                    <a:pt x="182" y="94"/>
                    <a:pt x="181" y="94"/>
                  </a:cubicBezTo>
                  <a:cubicBezTo>
                    <a:pt x="2" y="195"/>
                    <a:pt x="2" y="195"/>
                    <a:pt x="2" y="195"/>
                  </a:cubicBezTo>
                  <a:close/>
                  <a:moveTo>
                    <a:pt x="32" y="4"/>
                  </a:moveTo>
                  <a:cubicBezTo>
                    <a:pt x="4" y="191"/>
                    <a:pt x="4" y="191"/>
                    <a:pt x="4" y="191"/>
                  </a:cubicBezTo>
                  <a:cubicBezTo>
                    <a:pt x="178" y="93"/>
                    <a:pt x="178" y="93"/>
                    <a:pt x="178" y="93"/>
                  </a:cubicBez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8" name="Freeform 347"/>
            <p:cNvSpPr>
              <a:spLocks noEditPoints="1"/>
            </p:cNvSpPr>
            <p:nvPr/>
          </p:nvSpPr>
          <p:spPr bwMode="auto">
            <a:xfrm>
              <a:off x="3214688" y="-2755899"/>
              <a:ext cx="552450" cy="409575"/>
            </a:xfrm>
            <a:custGeom>
              <a:avLst/>
              <a:gdLst>
                <a:gd name="T0" fmla="*/ 84 w 147"/>
                <a:gd name="T1" fmla="*/ 109 h 109"/>
                <a:gd name="T2" fmla="*/ 83 w 147"/>
                <a:gd name="T3" fmla="*/ 108 h 109"/>
                <a:gd name="T4" fmla="*/ 0 w 147"/>
                <a:gd name="T5" fmla="*/ 24 h 109"/>
                <a:gd name="T6" fmla="*/ 0 w 147"/>
                <a:gd name="T7" fmla="*/ 23 h 109"/>
                <a:gd name="T8" fmla="*/ 1 w 147"/>
                <a:gd name="T9" fmla="*/ 22 h 109"/>
                <a:gd name="T10" fmla="*/ 145 w 147"/>
                <a:gd name="T11" fmla="*/ 0 h 109"/>
                <a:gd name="T12" fmla="*/ 146 w 147"/>
                <a:gd name="T13" fmla="*/ 1 h 109"/>
                <a:gd name="T14" fmla="*/ 146 w 147"/>
                <a:gd name="T15" fmla="*/ 2 h 109"/>
                <a:gd name="T16" fmla="*/ 85 w 147"/>
                <a:gd name="T17" fmla="*/ 108 h 109"/>
                <a:gd name="T18" fmla="*/ 84 w 147"/>
                <a:gd name="T19" fmla="*/ 109 h 109"/>
                <a:gd name="T20" fmla="*/ 4 w 147"/>
                <a:gd name="T21" fmla="*/ 24 h 109"/>
                <a:gd name="T22" fmla="*/ 84 w 147"/>
                <a:gd name="T23" fmla="*/ 105 h 109"/>
                <a:gd name="T24" fmla="*/ 142 w 147"/>
                <a:gd name="T25" fmla="*/ 3 h 109"/>
                <a:gd name="T26" fmla="*/ 4 w 147"/>
                <a:gd name="T27" fmla="*/ 2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09">
                  <a:moveTo>
                    <a:pt x="84" y="109"/>
                  </a:moveTo>
                  <a:cubicBezTo>
                    <a:pt x="84" y="109"/>
                    <a:pt x="83" y="109"/>
                    <a:pt x="83" y="10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1"/>
                  </a:cubicBezTo>
                  <a:cubicBezTo>
                    <a:pt x="147" y="1"/>
                    <a:pt x="147" y="2"/>
                    <a:pt x="146" y="2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5" y="109"/>
                    <a:pt x="85" y="109"/>
                    <a:pt x="84" y="109"/>
                  </a:cubicBezTo>
                  <a:close/>
                  <a:moveTo>
                    <a:pt x="4" y="24"/>
                  </a:moveTo>
                  <a:cubicBezTo>
                    <a:pt x="84" y="105"/>
                    <a:pt x="84" y="105"/>
                    <a:pt x="84" y="105"/>
                  </a:cubicBezTo>
                  <a:cubicBezTo>
                    <a:pt x="142" y="3"/>
                    <a:pt x="142" y="3"/>
                    <a:pt x="142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89" name="Freeform 348"/>
            <p:cNvSpPr>
              <a:spLocks noEditPoints="1"/>
            </p:cNvSpPr>
            <p:nvPr/>
          </p:nvSpPr>
          <p:spPr bwMode="auto">
            <a:xfrm>
              <a:off x="3525838" y="-2357437"/>
              <a:ext cx="635000" cy="354013"/>
            </a:xfrm>
            <a:custGeom>
              <a:avLst/>
              <a:gdLst>
                <a:gd name="T0" fmla="*/ 151 w 169"/>
                <a:gd name="T1" fmla="*/ 94 h 94"/>
                <a:gd name="T2" fmla="*/ 150 w 169"/>
                <a:gd name="T3" fmla="*/ 94 h 94"/>
                <a:gd name="T4" fmla="*/ 0 w 169"/>
                <a:gd name="T5" fmla="*/ 3 h 94"/>
                <a:gd name="T6" fmla="*/ 0 w 169"/>
                <a:gd name="T7" fmla="*/ 1 h 94"/>
                <a:gd name="T8" fmla="*/ 1 w 169"/>
                <a:gd name="T9" fmla="*/ 0 h 94"/>
                <a:gd name="T10" fmla="*/ 167 w 169"/>
                <a:gd name="T11" fmla="*/ 0 h 94"/>
                <a:gd name="T12" fmla="*/ 168 w 169"/>
                <a:gd name="T13" fmla="*/ 1 h 94"/>
                <a:gd name="T14" fmla="*/ 169 w 169"/>
                <a:gd name="T15" fmla="*/ 2 h 94"/>
                <a:gd name="T16" fmla="*/ 152 w 169"/>
                <a:gd name="T17" fmla="*/ 93 h 94"/>
                <a:gd name="T18" fmla="*/ 151 w 169"/>
                <a:gd name="T19" fmla="*/ 94 h 94"/>
                <a:gd name="T20" fmla="*/ 6 w 169"/>
                <a:gd name="T21" fmla="*/ 3 h 94"/>
                <a:gd name="T22" fmla="*/ 150 w 169"/>
                <a:gd name="T23" fmla="*/ 91 h 94"/>
                <a:gd name="T24" fmla="*/ 166 w 169"/>
                <a:gd name="T25" fmla="*/ 3 h 94"/>
                <a:gd name="T26" fmla="*/ 6 w 169"/>
                <a:gd name="T27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94">
                  <a:moveTo>
                    <a:pt x="151" y="94"/>
                  </a:moveTo>
                  <a:cubicBezTo>
                    <a:pt x="150" y="94"/>
                    <a:pt x="150" y="94"/>
                    <a:pt x="150" y="9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0"/>
                    <a:pt x="168" y="0"/>
                    <a:pt x="168" y="1"/>
                  </a:cubicBezTo>
                  <a:cubicBezTo>
                    <a:pt x="169" y="1"/>
                    <a:pt x="169" y="1"/>
                    <a:pt x="169" y="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4"/>
                    <a:pt x="152" y="94"/>
                    <a:pt x="151" y="94"/>
                  </a:cubicBezTo>
                  <a:close/>
                  <a:moveTo>
                    <a:pt x="6" y="3"/>
                  </a:moveTo>
                  <a:cubicBezTo>
                    <a:pt x="150" y="91"/>
                    <a:pt x="150" y="91"/>
                    <a:pt x="150" y="91"/>
                  </a:cubicBezTo>
                  <a:cubicBezTo>
                    <a:pt x="166" y="3"/>
                    <a:pt x="166" y="3"/>
                    <a:pt x="166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6490" name="Freeform 349"/>
            <p:cNvSpPr>
              <a:spLocks noEditPoints="1"/>
            </p:cNvSpPr>
            <p:nvPr/>
          </p:nvSpPr>
          <p:spPr bwMode="auto">
            <a:xfrm>
              <a:off x="2771775" y="-2673349"/>
              <a:ext cx="765175" cy="327025"/>
            </a:xfrm>
            <a:custGeom>
              <a:avLst/>
              <a:gdLst>
                <a:gd name="T0" fmla="*/ 202 w 204"/>
                <a:gd name="T1" fmla="*/ 87 h 87"/>
                <a:gd name="T2" fmla="*/ 202 w 204"/>
                <a:gd name="T3" fmla="*/ 87 h 87"/>
                <a:gd name="T4" fmla="*/ 2 w 204"/>
                <a:gd name="T5" fmla="*/ 33 h 87"/>
                <a:gd name="T6" fmla="*/ 0 w 204"/>
                <a:gd name="T7" fmla="*/ 31 h 87"/>
                <a:gd name="T8" fmla="*/ 2 w 204"/>
                <a:gd name="T9" fmla="*/ 30 h 87"/>
                <a:gd name="T10" fmla="*/ 119 w 204"/>
                <a:gd name="T11" fmla="*/ 0 h 87"/>
                <a:gd name="T12" fmla="*/ 120 w 204"/>
                <a:gd name="T13" fmla="*/ 0 h 87"/>
                <a:gd name="T14" fmla="*/ 203 w 204"/>
                <a:gd name="T15" fmla="*/ 84 h 87"/>
                <a:gd name="T16" fmla="*/ 203 w 204"/>
                <a:gd name="T17" fmla="*/ 86 h 87"/>
                <a:gd name="T18" fmla="*/ 202 w 204"/>
                <a:gd name="T19" fmla="*/ 87 h 87"/>
                <a:gd name="T20" fmla="*/ 8 w 204"/>
                <a:gd name="T21" fmla="*/ 31 h 87"/>
                <a:gd name="T22" fmla="*/ 197 w 204"/>
                <a:gd name="T23" fmla="*/ 83 h 87"/>
                <a:gd name="T24" fmla="*/ 119 w 204"/>
                <a:gd name="T25" fmla="*/ 3 h 87"/>
                <a:gd name="T26" fmla="*/ 8 w 204"/>
                <a:gd name="T27" fmla="*/ 3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87">
                  <a:moveTo>
                    <a:pt x="202" y="87"/>
                  </a:moveTo>
                  <a:cubicBezTo>
                    <a:pt x="202" y="87"/>
                    <a:pt x="202" y="87"/>
                    <a:pt x="202" y="87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2"/>
                    <a:pt x="0" y="32"/>
                    <a:pt x="0" y="31"/>
                  </a:cubicBezTo>
                  <a:cubicBezTo>
                    <a:pt x="0" y="31"/>
                    <a:pt x="1" y="30"/>
                    <a:pt x="2" y="3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20" y="0"/>
                    <a:pt x="120" y="0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4" y="85"/>
                    <a:pt x="204" y="86"/>
                    <a:pt x="203" y="86"/>
                  </a:cubicBezTo>
                  <a:cubicBezTo>
                    <a:pt x="203" y="87"/>
                    <a:pt x="203" y="87"/>
                    <a:pt x="202" y="87"/>
                  </a:cubicBezTo>
                  <a:close/>
                  <a:moveTo>
                    <a:pt x="8" y="31"/>
                  </a:moveTo>
                  <a:cubicBezTo>
                    <a:pt x="197" y="83"/>
                    <a:pt x="197" y="83"/>
                    <a:pt x="197" y="83"/>
                  </a:cubicBezTo>
                  <a:cubicBezTo>
                    <a:pt x="119" y="3"/>
                    <a:pt x="119" y="3"/>
                    <a:pt x="119" y="3"/>
                  </a:cubicBezTo>
                  <a:lnTo>
                    <a:pt x="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6491" name="Freeform 350"/>
            <p:cNvSpPr>
              <a:spLocks noEditPoints="1"/>
            </p:cNvSpPr>
            <p:nvPr/>
          </p:nvSpPr>
          <p:spPr bwMode="auto">
            <a:xfrm>
              <a:off x="3525838" y="-2755899"/>
              <a:ext cx="635000" cy="409575"/>
            </a:xfrm>
            <a:custGeom>
              <a:avLst/>
              <a:gdLst>
                <a:gd name="T0" fmla="*/ 167 w 169"/>
                <a:gd name="T1" fmla="*/ 109 h 109"/>
                <a:gd name="T2" fmla="*/ 1 w 169"/>
                <a:gd name="T3" fmla="*/ 109 h 109"/>
                <a:gd name="T4" fmla="*/ 0 w 169"/>
                <a:gd name="T5" fmla="*/ 108 h 109"/>
                <a:gd name="T6" fmla="*/ 0 w 169"/>
                <a:gd name="T7" fmla="*/ 107 h 109"/>
                <a:gd name="T8" fmla="*/ 61 w 169"/>
                <a:gd name="T9" fmla="*/ 1 h 109"/>
                <a:gd name="T10" fmla="*/ 62 w 169"/>
                <a:gd name="T11" fmla="*/ 0 h 109"/>
                <a:gd name="T12" fmla="*/ 63 w 169"/>
                <a:gd name="T13" fmla="*/ 1 h 109"/>
                <a:gd name="T14" fmla="*/ 168 w 169"/>
                <a:gd name="T15" fmla="*/ 106 h 109"/>
                <a:gd name="T16" fmla="*/ 169 w 169"/>
                <a:gd name="T17" fmla="*/ 108 h 109"/>
                <a:gd name="T18" fmla="*/ 167 w 169"/>
                <a:gd name="T19" fmla="*/ 109 h 109"/>
                <a:gd name="T20" fmla="*/ 4 w 169"/>
                <a:gd name="T21" fmla="*/ 106 h 109"/>
                <a:gd name="T22" fmla="*/ 164 w 169"/>
                <a:gd name="T23" fmla="*/ 106 h 109"/>
                <a:gd name="T24" fmla="*/ 62 w 169"/>
                <a:gd name="T25" fmla="*/ 4 h 109"/>
                <a:gd name="T26" fmla="*/ 4 w 169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09">
                  <a:moveTo>
                    <a:pt x="167" y="109"/>
                  </a:move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0" y="109"/>
                    <a:pt x="0" y="108"/>
                  </a:cubicBezTo>
                  <a:cubicBezTo>
                    <a:pt x="0" y="108"/>
                    <a:pt x="0" y="107"/>
                    <a:pt x="0" y="107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3" y="0"/>
                    <a:pt x="63" y="1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7"/>
                    <a:pt x="169" y="107"/>
                    <a:pt x="169" y="108"/>
                  </a:cubicBezTo>
                  <a:cubicBezTo>
                    <a:pt x="168" y="109"/>
                    <a:pt x="168" y="109"/>
                    <a:pt x="167" y="109"/>
                  </a:cubicBezTo>
                  <a:close/>
                  <a:moveTo>
                    <a:pt x="4" y="106"/>
                  </a:moveTo>
                  <a:cubicBezTo>
                    <a:pt x="164" y="106"/>
                    <a:pt x="164" y="106"/>
                    <a:pt x="164" y="106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4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2" name="Freeform 351"/>
            <p:cNvSpPr>
              <a:spLocks noEditPoints="1"/>
            </p:cNvSpPr>
            <p:nvPr/>
          </p:nvSpPr>
          <p:spPr bwMode="auto">
            <a:xfrm>
              <a:off x="2771775" y="-2560637"/>
              <a:ext cx="765175" cy="936625"/>
            </a:xfrm>
            <a:custGeom>
              <a:avLst/>
              <a:gdLst>
                <a:gd name="T0" fmla="*/ 173 w 204"/>
                <a:gd name="T1" fmla="*/ 249 h 249"/>
                <a:gd name="T2" fmla="*/ 172 w 204"/>
                <a:gd name="T3" fmla="*/ 249 h 249"/>
                <a:gd name="T4" fmla="*/ 1 w 204"/>
                <a:gd name="T5" fmla="*/ 2 h 249"/>
                <a:gd name="T6" fmla="*/ 1 w 204"/>
                <a:gd name="T7" fmla="*/ 0 h 249"/>
                <a:gd name="T8" fmla="*/ 2 w 204"/>
                <a:gd name="T9" fmla="*/ 0 h 249"/>
                <a:gd name="T10" fmla="*/ 203 w 204"/>
                <a:gd name="T11" fmla="*/ 54 h 249"/>
                <a:gd name="T12" fmla="*/ 204 w 204"/>
                <a:gd name="T13" fmla="*/ 56 h 249"/>
                <a:gd name="T14" fmla="*/ 174 w 204"/>
                <a:gd name="T15" fmla="*/ 248 h 249"/>
                <a:gd name="T16" fmla="*/ 173 w 204"/>
                <a:gd name="T17" fmla="*/ 249 h 249"/>
                <a:gd name="T18" fmla="*/ 5 w 204"/>
                <a:gd name="T19" fmla="*/ 4 h 249"/>
                <a:gd name="T20" fmla="*/ 172 w 204"/>
                <a:gd name="T21" fmla="*/ 244 h 249"/>
                <a:gd name="T22" fmla="*/ 201 w 204"/>
                <a:gd name="T23" fmla="*/ 56 h 249"/>
                <a:gd name="T24" fmla="*/ 5 w 204"/>
                <a:gd name="T25" fmla="*/ 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49">
                  <a:moveTo>
                    <a:pt x="173" y="249"/>
                  </a:moveTo>
                  <a:cubicBezTo>
                    <a:pt x="172" y="249"/>
                    <a:pt x="172" y="249"/>
                    <a:pt x="172" y="24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4"/>
                    <a:pt x="204" y="55"/>
                    <a:pt x="204" y="56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4" y="249"/>
                    <a:pt x="174" y="249"/>
                    <a:pt x="173" y="249"/>
                  </a:cubicBezTo>
                  <a:close/>
                  <a:moveTo>
                    <a:pt x="5" y="4"/>
                  </a:moveTo>
                  <a:cubicBezTo>
                    <a:pt x="172" y="244"/>
                    <a:pt x="172" y="244"/>
                    <a:pt x="172" y="244"/>
                  </a:cubicBezTo>
                  <a:cubicBezTo>
                    <a:pt x="201" y="56"/>
                    <a:pt x="201" y="56"/>
                    <a:pt x="201" y="56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3" name="Freeform 352"/>
            <p:cNvSpPr>
              <a:spLocks noEditPoints="1"/>
            </p:cNvSpPr>
            <p:nvPr/>
          </p:nvSpPr>
          <p:spPr bwMode="auto">
            <a:xfrm>
              <a:off x="5080000" y="-2719387"/>
              <a:ext cx="635000" cy="914400"/>
            </a:xfrm>
            <a:custGeom>
              <a:avLst/>
              <a:gdLst>
                <a:gd name="T0" fmla="*/ 168 w 169"/>
                <a:gd name="T1" fmla="*/ 243 h 243"/>
                <a:gd name="T2" fmla="*/ 2 w 169"/>
                <a:gd name="T3" fmla="*/ 243 h 243"/>
                <a:gd name="T4" fmla="*/ 1 w 169"/>
                <a:gd name="T5" fmla="*/ 242 h 243"/>
                <a:gd name="T6" fmla="*/ 0 w 169"/>
                <a:gd name="T7" fmla="*/ 241 h 243"/>
                <a:gd name="T8" fmla="*/ 47 w 169"/>
                <a:gd name="T9" fmla="*/ 1 h 243"/>
                <a:gd name="T10" fmla="*/ 48 w 169"/>
                <a:gd name="T11" fmla="*/ 0 h 243"/>
                <a:gd name="T12" fmla="*/ 49 w 169"/>
                <a:gd name="T13" fmla="*/ 1 h 243"/>
                <a:gd name="T14" fmla="*/ 169 w 169"/>
                <a:gd name="T15" fmla="*/ 241 h 243"/>
                <a:gd name="T16" fmla="*/ 169 w 169"/>
                <a:gd name="T17" fmla="*/ 242 h 243"/>
                <a:gd name="T18" fmla="*/ 168 w 169"/>
                <a:gd name="T19" fmla="*/ 243 h 243"/>
                <a:gd name="T20" fmla="*/ 4 w 169"/>
                <a:gd name="T21" fmla="*/ 240 h 243"/>
                <a:gd name="T22" fmla="*/ 166 w 169"/>
                <a:gd name="T23" fmla="*/ 240 h 243"/>
                <a:gd name="T24" fmla="*/ 49 w 169"/>
                <a:gd name="T25" fmla="*/ 6 h 243"/>
                <a:gd name="T26" fmla="*/ 4 w 169"/>
                <a:gd name="T27" fmla="*/ 2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243">
                  <a:moveTo>
                    <a:pt x="168" y="243"/>
                  </a:moveTo>
                  <a:cubicBezTo>
                    <a:pt x="2" y="243"/>
                    <a:pt x="2" y="243"/>
                    <a:pt x="2" y="243"/>
                  </a:cubicBezTo>
                  <a:cubicBezTo>
                    <a:pt x="1" y="243"/>
                    <a:pt x="1" y="243"/>
                    <a:pt x="1" y="242"/>
                  </a:cubicBezTo>
                  <a:cubicBezTo>
                    <a:pt x="0" y="242"/>
                    <a:pt x="0" y="242"/>
                    <a:pt x="0" y="24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0"/>
                    <a:pt x="48" y="0"/>
                  </a:cubicBezTo>
                  <a:cubicBezTo>
                    <a:pt x="48" y="0"/>
                    <a:pt x="49" y="0"/>
                    <a:pt x="49" y="1"/>
                  </a:cubicBezTo>
                  <a:cubicBezTo>
                    <a:pt x="169" y="241"/>
                    <a:pt x="169" y="241"/>
                    <a:pt x="169" y="241"/>
                  </a:cubicBezTo>
                  <a:cubicBezTo>
                    <a:pt x="169" y="241"/>
                    <a:pt x="169" y="242"/>
                    <a:pt x="169" y="242"/>
                  </a:cubicBezTo>
                  <a:cubicBezTo>
                    <a:pt x="169" y="243"/>
                    <a:pt x="168" y="243"/>
                    <a:pt x="168" y="243"/>
                  </a:cubicBezTo>
                  <a:close/>
                  <a:moveTo>
                    <a:pt x="4" y="240"/>
                  </a:moveTo>
                  <a:cubicBezTo>
                    <a:pt x="166" y="240"/>
                    <a:pt x="166" y="240"/>
                    <a:pt x="166" y="240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4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4" name="Freeform 353"/>
            <p:cNvSpPr>
              <a:spLocks noEditPoints="1"/>
            </p:cNvSpPr>
            <p:nvPr/>
          </p:nvSpPr>
          <p:spPr bwMode="auto">
            <a:xfrm>
              <a:off x="5080000" y="-3038474"/>
              <a:ext cx="725488" cy="330200"/>
            </a:xfrm>
            <a:custGeom>
              <a:avLst/>
              <a:gdLst>
                <a:gd name="T0" fmla="*/ 48 w 193"/>
                <a:gd name="T1" fmla="*/ 88 h 88"/>
                <a:gd name="T2" fmla="*/ 47 w 193"/>
                <a:gd name="T3" fmla="*/ 87 h 88"/>
                <a:gd name="T4" fmla="*/ 1 w 193"/>
                <a:gd name="T5" fmla="*/ 40 h 88"/>
                <a:gd name="T6" fmla="*/ 0 w 193"/>
                <a:gd name="T7" fmla="*/ 38 h 88"/>
                <a:gd name="T8" fmla="*/ 2 w 193"/>
                <a:gd name="T9" fmla="*/ 37 h 88"/>
                <a:gd name="T10" fmla="*/ 191 w 193"/>
                <a:gd name="T11" fmla="*/ 0 h 88"/>
                <a:gd name="T12" fmla="*/ 193 w 193"/>
                <a:gd name="T13" fmla="*/ 1 h 88"/>
                <a:gd name="T14" fmla="*/ 192 w 193"/>
                <a:gd name="T15" fmla="*/ 3 h 88"/>
                <a:gd name="T16" fmla="*/ 49 w 193"/>
                <a:gd name="T17" fmla="*/ 88 h 88"/>
                <a:gd name="T18" fmla="*/ 48 w 193"/>
                <a:gd name="T19" fmla="*/ 88 h 88"/>
                <a:gd name="T20" fmla="*/ 5 w 193"/>
                <a:gd name="T21" fmla="*/ 39 h 88"/>
                <a:gd name="T22" fmla="*/ 48 w 193"/>
                <a:gd name="T23" fmla="*/ 85 h 88"/>
                <a:gd name="T24" fmla="*/ 184 w 193"/>
                <a:gd name="T25" fmla="*/ 5 h 88"/>
                <a:gd name="T26" fmla="*/ 5 w 193"/>
                <a:gd name="T27" fmla="*/ 3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8">
                  <a:moveTo>
                    <a:pt x="48" y="88"/>
                  </a:moveTo>
                  <a:cubicBezTo>
                    <a:pt x="48" y="88"/>
                    <a:pt x="47" y="88"/>
                    <a:pt x="47" y="8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" y="38"/>
                    <a:pt x="1" y="37"/>
                    <a:pt x="2" y="37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3" y="0"/>
                    <a:pt x="193" y="1"/>
                  </a:cubicBezTo>
                  <a:cubicBezTo>
                    <a:pt x="193" y="2"/>
                    <a:pt x="193" y="2"/>
                    <a:pt x="192" y="3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moveTo>
                    <a:pt x="5" y="39"/>
                  </a:moveTo>
                  <a:cubicBezTo>
                    <a:pt x="48" y="85"/>
                    <a:pt x="48" y="85"/>
                    <a:pt x="48" y="8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5" y="39"/>
                    <a:pt x="5" y="39"/>
                    <a:pt x="5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6495" name="Freeform 354"/>
            <p:cNvSpPr>
              <a:spLocks noEditPoints="1"/>
            </p:cNvSpPr>
            <p:nvPr/>
          </p:nvSpPr>
          <p:spPr bwMode="auto">
            <a:xfrm>
              <a:off x="5253038" y="-2719387"/>
              <a:ext cx="777875" cy="914400"/>
            </a:xfrm>
            <a:custGeom>
              <a:avLst/>
              <a:gdLst>
                <a:gd name="T0" fmla="*/ 122 w 207"/>
                <a:gd name="T1" fmla="*/ 243 h 243"/>
                <a:gd name="T2" fmla="*/ 122 w 207"/>
                <a:gd name="T3" fmla="*/ 243 h 243"/>
                <a:gd name="T4" fmla="*/ 121 w 207"/>
                <a:gd name="T5" fmla="*/ 242 h 243"/>
                <a:gd name="T6" fmla="*/ 1 w 207"/>
                <a:gd name="T7" fmla="*/ 2 h 243"/>
                <a:gd name="T8" fmla="*/ 1 w 207"/>
                <a:gd name="T9" fmla="*/ 0 h 243"/>
                <a:gd name="T10" fmla="*/ 3 w 207"/>
                <a:gd name="T11" fmla="*/ 0 h 243"/>
                <a:gd name="T12" fmla="*/ 206 w 207"/>
                <a:gd name="T13" fmla="*/ 96 h 243"/>
                <a:gd name="T14" fmla="*/ 206 w 207"/>
                <a:gd name="T15" fmla="*/ 97 h 243"/>
                <a:gd name="T16" fmla="*/ 206 w 207"/>
                <a:gd name="T17" fmla="*/ 98 h 243"/>
                <a:gd name="T18" fmla="*/ 123 w 207"/>
                <a:gd name="T19" fmla="*/ 242 h 243"/>
                <a:gd name="T20" fmla="*/ 122 w 207"/>
                <a:gd name="T21" fmla="*/ 243 h 243"/>
                <a:gd name="T22" fmla="*/ 5 w 207"/>
                <a:gd name="T23" fmla="*/ 5 h 243"/>
                <a:gd name="T24" fmla="*/ 122 w 207"/>
                <a:gd name="T25" fmla="*/ 238 h 243"/>
                <a:gd name="T26" fmla="*/ 203 w 207"/>
                <a:gd name="T27" fmla="*/ 98 h 243"/>
                <a:gd name="T28" fmla="*/ 5 w 207"/>
                <a:gd name="T29" fmla="*/ 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43">
                  <a:moveTo>
                    <a:pt x="122" y="243"/>
                  </a:moveTo>
                  <a:cubicBezTo>
                    <a:pt x="122" y="243"/>
                    <a:pt x="122" y="243"/>
                    <a:pt x="122" y="243"/>
                  </a:cubicBezTo>
                  <a:cubicBezTo>
                    <a:pt x="121" y="243"/>
                    <a:pt x="121" y="242"/>
                    <a:pt x="121" y="24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06" y="96"/>
                    <a:pt x="206" y="96"/>
                    <a:pt x="206" y="96"/>
                  </a:cubicBezTo>
                  <a:cubicBezTo>
                    <a:pt x="206" y="96"/>
                    <a:pt x="206" y="97"/>
                    <a:pt x="206" y="97"/>
                  </a:cubicBezTo>
                  <a:cubicBezTo>
                    <a:pt x="207" y="97"/>
                    <a:pt x="207" y="98"/>
                    <a:pt x="206" y="98"/>
                  </a:cubicBezTo>
                  <a:cubicBezTo>
                    <a:pt x="123" y="242"/>
                    <a:pt x="123" y="242"/>
                    <a:pt x="123" y="242"/>
                  </a:cubicBezTo>
                  <a:cubicBezTo>
                    <a:pt x="123" y="243"/>
                    <a:pt x="123" y="243"/>
                    <a:pt x="122" y="243"/>
                  </a:cubicBezTo>
                  <a:close/>
                  <a:moveTo>
                    <a:pt x="5" y="5"/>
                  </a:moveTo>
                  <a:cubicBezTo>
                    <a:pt x="122" y="238"/>
                    <a:pt x="122" y="238"/>
                    <a:pt x="122" y="238"/>
                  </a:cubicBezTo>
                  <a:cubicBezTo>
                    <a:pt x="203" y="98"/>
                    <a:pt x="203" y="98"/>
                    <a:pt x="203" y="98"/>
                  </a:cubicBez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6" name="Freeform 355"/>
            <p:cNvSpPr>
              <a:spLocks noEditPoints="1"/>
            </p:cNvSpPr>
            <p:nvPr/>
          </p:nvSpPr>
          <p:spPr bwMode="auto">
            <a:xfrm>
              <a:off x="4768850" y="-2898774"/>
              <a:ext cx="495300" cy="552450"/>
            </a:xfrm>
            <a:custGeom>
              <a:avLst/>
              <a:gdLst>
                <a:gd name="T0" fmla="*/ 2 w 132"/>
                <a:gd name="T1" fmla="*/ 147 h 147"/>
                <a:gd name="T2" fmla="*/ 1 w 132"/>
                <a:gd name="T3" fmla="*/ 147 h 147"/>
                <a:gd name="T4" fmla="*/ 0 w 132"/>
                <a:gd name="T5" fmla="*/ 145 h 147"/>
                <a:gd name="T6" fmla="*/ 84 w 132"/>
                <a:gd name="T7" fmla="*/ 1 h 147"/>
                <a:gd name="T8" fmla="*/ 85 w 132"/>
                <a:gd name="T9" fmla="*/ 0 h 147"/>
                <a:gd name="T10" fmla="*/ 86 w 132"/>
                <a:gd name="T11" fmla="*/ 1 h 147"/>
                <a:gd name="T12" fmla="*/ 132 w 132"/>
                <a:gd name="T13" fmla="*/ 49 h 147"/>
                <a:gd name="T14" fmla="*/ 132 w 132"/>
                <a:gd name="T15" fmla="*/ 50 h 147"/>
                <a:gd name="T16" fmla="*/ 132 w 132"/>
                <a:gd name="T17" fmla="*/ 51 h 147"/>
                <a:gd name="T18" fmla="*/ 3 w 132"/>
                <a:gd name="T19" fmla="*/ 147 h 147"/>
                <a:gd name="T20" fmla="*/ 2 w 132"/>
                <a:gd name="T21" fmla="*/ 147 h 147"/>
                <a:gd name="T22" fmla="*/ 85 w 132"/>
                <a:gd name="T23" fmla="*/ 4 h 147"/>
                <a:gd name="T24" fmla="*/ 6 w 132"/>
                <a:gd name="T25" fmla="*/ 140 h 147"/>
                <a:gd name="T26" fmla="*/ 129 w 132"/>
                <a:gd name="T27" fmla="*/ 49 h 147"/>
                <a:gd name="T28" fmla="*/ 85 w 132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4" y="0"/>
                    <a:pt x="85" y="0"/>
                  </a:cubicBezTo>
                  <a:cubicBezTo>
                    <a:pt x="85" y="0"/>
                    <a:pt x="86" y="0"/>
                    <a:pt x="86" y="1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2" y="49"/>
                    <a:pt x="132" y="49"/>
                    <a:pt x="132" y="50"/>
                  </a:cubicBezTo>
                  <a:cubicBezTo>
                    <a:pt x="132" y="50"/>
                    <a:pt x="132" y="50"/>
                    <a:pt x="132" y="51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moveTo>
                    <a:pt x="85" y="4"/>
                  </a:moveTo>
                  <a:cubicBezTo>
                    <a:pt x="6" y="140"/>
                    <a:pt x="6" y="140"/>
                    <a:pt x="6" y="14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85" y="4"/>
                    <a:pt x="85" y="4"/>
                    <a:pt x="8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7" name="Freeform 356"/>
            <p:cNvSpPr>
              <a:spLocks noEditPoints="1"/>
            </p:cNvSpPr>
            <p:nvPr/>
          </p:nvSpPr>
          <p:spPr bwMode="auto">
            <a:xfrm>
              <a:off x="5253038" y="-3038474"/>
              <a:ext cx="777875" cy="692150"/>
            </a:xfrm>
            <a:custGeom>
              <a:avLst/>
              <a:gdLst>
                <a:gd name="T0" fmla="*/ 205 w 207"/>
                <a:gd name="T1" fmla="*/ 184 h 184"/>
                <a:gd name="T2" fmla="*/ 204 w 207"/>
                <a:gd name="T3" fmla="*/ 184 h 184"/>
                <a:gd name="T4" fmla="*/ 1 w 207"/>
                <a:gd name="T5" fmla="*/ 88 h 184"/>
                <a:gd name="T6" fmla="*/ 0 w 207"/>
                <a:gd name="T7" fmla="*/ 87 h 184"/>
                <a:gd name="T8" fmla="*/ 1 w 207"/>
                <a:gd name="T9" fmla="*/ 85 h 184"/>
                <a:gd name="T10" fmla="*/ 145 w 207"/>
                <a:gd name="T11" fmla="*/ 0 h 184"/>
                <a:gd name="T12" fmla="*/ 146 w 207"/>
                <a:gd name="T13" fmla="*/ 0 h 184"/>
                <a:gd name="T14" fmla="*/ 147 w 207"/>
                <a:gd name="T15" fmla="*/ 1 h 184"/>
                <a:gd name="T16" fmla="*/ 206 w 207"/>
                <a:gd name="T17" fmla="*/ 182 h 184"/>
                <a:gd name="T18" fmla="*/ 206 w 207"/>
                <a:gd name="T19" fmla="*/ 184 h 184"/>
                <a:gd name="T20" fmla="*/ 205 w 207"/>
                <a:gd name="T21" fmla="*/ 184 h 184"/>
                <a:gd name="T22" fmla="*/ 5 w 207"/>
                <a:gd name="T23" fmla="*/ 86 h 184"/>
                <a:gd name="T24" fmla="*/ 203 w 207"/>
                <a:gd name="T25" fmla="*/ 180 h 184"/>
                <a:gd name="T26" fmla="*/ 145 w 207"/>
                <a:gd name="T27" fmla="*/ 4 h 184"/>
                <a:gd name="T28" fmla="*/ 5 w 207"/>
                <a:gd name="T29" fmla="*/ 8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184">
                  <a:moveTo>
                    <a:pt x="205" y="184"/>
                  </a:moveTo>
                  <a:cubicBezTo>
                    <a:pt x="204" y="184"/>
                    <a:pt x="204" y="184"/>
                    <a:pt x="204" y="184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7"/>
                    <a:pt x="0" y="87"/>
                  </a:cubicBezTo>
                  <a:cubicBezTo>
                    <a:pt x="0" y="86"/>
                    <a:pt x="1" y="86"/>
                    <a:pt x="1" y="85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6" y="0"/>
                    <a:pt x="146" y="0"/>
                  </a:cubicBezTo>
                  <a:cubicBezTo>
                    <a:pt x="146" y="0"/>
                    <a:pt x="147" y="1"/>
                    <a:pt x="147" y="1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7" y="183"/>
                    <a:pt x="206" y="183"/>
                    <a:pt x="206" y="184"/>
                  </a:cubicBezTo>
                  <a:cubicBezTo>
                    <a:pt x="205" y="184"/>
                    <a:pt x="205" y="184"/>
                    <a:pt x="205" y="184"/>
                  </a:cubicBezTo>
                  <a:moveTo>
                    <a:pt x="5" y="86"/>
                  </a:moveTo>
                  <a:cubicBezTo>
                    <a:pt x="203" y="180"/>
                    <a:pt x="203" y="180"/>
                    <a:pt x="203" y="18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5" y="86"/>
                    <a:pt x="5" y="86"/>
                    <a:pt x="5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8" name="Freeform 357"/>
            <p:cNvSpPr>
              <a:spLocks noEditPoints="1"/>
            </p:cNvSpPr>
            <p:nvPr/>
          </p:nvSpPr>
          <p:spPr bwMode="auto">
            <a:xfrm>
              <a:off x="4768850" y="-2719387"/>
              <a:ext cx="495300" cy="914400"/>
            </a:xfrm>
            <a:custGeom>
              <a:avLst/>
              <a:gdLst>
                <a:gd name="T0" fmla="*/ 85 w 132"/>
                <a:gd name="T1" fmla="*/ 243 h 243"/>
                <a:gd name="T2" fmla="*/ 84 w 132"/>
                <a:gd name="T3" fmla="*/ 242 h 243"/>
                <a:gd name="T4" fmla="*/ 0 w 132"/>
                <a:gd name="T5" fmla="*/ 98 h 243"/>
                <a:gd name="T6" fmla="*/ 1 w 132"/>
                <a:gd name="T7" fmla="*/ 96 h 243"/>
                <a:gd name="T8" fmla="*/ 130 w 132"/>
                <a:gd name="T9" fmla="*/ 0 h 243"/>
                <a:gd name="T10" fmla="*/ 132 w 132"/>
                <a:gd name="T11" fmla="*/ 0 h 243"/>
                <a:gd name="T12" fmla="*/ 132 w 132"/>
                <a:gd name="T13" fmla="*/ 2 h 243"/>
                <a:gd name="T14" fmla="*/ 86 w 132"/>
                <a:gd name="T15" fmla="*/ 242 h 243"/>
                <a:gd name="T16" fmla="*/ 85 w 132"/>
                <a:gd name="T17" fmla="*/ 243 h 243"/>
                <a:gd name="T18" fmla="*/ 85 w 132"/>
                <a:gd name="T19" fmla="*/ 243 h 243"/>
                <a:gd name="T20" fmla="*/ 4 w 132"/>
                <a:gd name="T21" fmla="*/ 98 h 243"/>
                <a:gd name="T22" fmla="*/ 84 w 132"/>
                <a:gd name="T23" fmla="*/ 237 h 243"/>
                <a:gd name="T24" fmla="*/ 129 w 132"/>
                <a:gd name="T25" fmla="*/ 5 h 243"/>
                <a:gd name="T26" fmla="*/ 4 w 132"/>
                <a:gd name="T27" fmla="*/ 9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243">
                  <a:moveTo>
                    <a:pt x="85" y="243"/>
                  </a:moveTo>
                  <a:cubicBezTo>
                    <a:pt x="84" y="243"/>
                    <a:pt x="84" y="243"/>
                    <a:pt x="84" y="24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7"/>
                    <a:pt x="1" y="96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2" y="0"/>
                  </a:cubicBezTo>
                  <a:cubicBezTo>
                    <a:pt x="132" y="1"/>
                    <a:pt x="132" y="1"/>
                    <a:pt x="132" y="2"/>
                  </a:cubicBezTo>
                  <a:cubicBezTo>
                    <a:pt x="86" y="242"/>
                    <a:pt x="86" y="242"/>
                    <a:pt x="86" y="242"/>
                  </a:cubicBezTo>
                  <a:cubicBezTo>
                    <a:pt x="86" y="242"/>
                    <a:pt x="86" y="243"/>
                    <a:pt x="85" y="243"/>
                  </a:cubicBezTo>
                  <a:cubicBezTo>
                    <a:pt x="85" y="243"/>
                    <a:pt x="85" y="243"/>
                    <a:pt x="85" y="243"/>
                  </a:cubicBezTo>
                  <a:moveTo>
                    <a:pt x="4" y="98"/>
                  </a:moveTo>
                  <a:cubicBezTo>
                    <a:pt x="84" y="237"/>
                    <a:pt x="84" y="237"/>
                    <a:pt x="84" y="237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4" y="98"/>
                    <a:pt x="4" y="98"/>
                    <a:pt x="4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99" name="Freeform 358"/>
            <p:cNvSpPr>
              <a:spLocks noEditPoints="1"/>
            </p:cNvSpPr>
            <p:nvPr/>
          </p:nvSpPr>
          <p:spPr bwMode="auto">
            <a:xfrm>
              <a:off x="6019800" y="-2233612"/>
              <a:ext cx="479425" cy="971550"/>
            </a:xfrm>
            <a:custGeom>
              <a:avLst/>
              <a:gdLst>
                <a:gd name="T0" fmla="*/ 2 w 128"/>
                <a:gd name="T1" fmla="*/ 258 h 258"/>
                <a:gd name="T2" fmla="*/ 1 w 128"/>
                <a:gd name="T3" fmla="*/ 258 h 258"/>
                <a:gd name="T4" fmla="*/ 0 w 128"/>
                <a:gd name="T5" fmla="*/ 256 h 258"/>
                <a:gd name="T6" fmla="*/ 92 w 128"/>
                <a:gd name="T7" fmla="*/ 1 h 258"/>
                <a:gd name="T8" fmla="*/ 93 w 128"/>
                <a:gd name="T9" fmla="*/ 0 h 258"/>
                <a:gd name="T10" fmla="*/ 95 w 128"/>
                <a:gd name="T11" fmla="*/ 1 h 258"/>
                <a:gd name="T12" fmla="*/ 128 w 128"/>
                <a:gd name="T13" fmla="*/ 120 h 258"/>
                <a:gd name="T14" fmla="*/ 128 w 128"/>
                <a:gd name="T15" fmla="*/ 121 h 258"/>
                <a:gd name="T16" fmla="*/ 3 w 128"/>
                <a:gd name="T17" fmla="*/ 257 h 258"/>
                <a:gd name="T18" fmla="*/ 2 w 128"/>
                <a:gd name="T19" fmla="*/ 258 h 258"/>
                <a:gd name="T20" fmla="*/ 93 w 128"/>
                <a:gd name="T21" fmla="*/ 6 h 258"/>
                <a:gd name="T22" fmla="*/ 5 w 128"/>
                <a:gd name="T23" fmla="*/ 250 h 258"/>
                <a:gd name="T24" fmla="*/ 125 w 128"/>
                <a:gd name="T25" fmla="*/ 120 h 258"/>
                <a:gd name="T26" fmla="*/ 93 w 128"/>
                <a:gd name="T27" fmla="*/ 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258">
                  <a:moveTo>
                    <a:pt x="2" y="258"/>
                  </a:moveTo>
                  <a:cubicBezTo>
                    <a:pt x="1" y="258"/>
                    <a:pt x="1" y="258"/>
                    <a:pt x="1" y="258"/>
                  </a:cubicBezTo>
                  <a:cubicBezTo>
                    <a:pt x="0" y="257"/>
                    <a:pt x="0" y="256"/>
                    <a:pt x="0" y="256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0"/>
                    <a:pt x="93" y="0"/>
                    <a:pt x="93" y="0"/>
                  </a:cubicBezTo>
                  <a:cubicBezTo>
                    <a:pt x="94" y="0"/>
                    <a:pt x="95" y="0"/>
                    <a:pt x="95" y="1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8" y="120"/>
                    <a:pt x="128" y="121"/>
                    <a:pt x="128" y="12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2" y="258"/>
                    <a:pt x="2" y="258"/>
                    <a:pt x="2" y="258"/>
                  </a:cubicBezTo>
                  <a:close/>
                  <a:moveTo>
                    <a:pt x="93" y="6"/>
                  </a:moveTo>
                  <a:cubicBezTo>
                    <a:pt x="5" y="250"/>
                    <a:pt x="5" y="250"/>
                    <a:pt x="5" y="250"/>
                  </a:cubicBezTo>
                  <a:cubicBezTo>
                    <a:pt x="125" y="120"/>
                    <a:pt x="125" y="120"/>
                    <a:pt x="125" y="120"/>
                  </a:cubicBezTo>
                  <a:lnTo>
                    <a:pt x="9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0" name="Freeform 359"/>
            <p:cNvSpPr>
              <a:spLocks noEditPoints="1"/>
            </p:cNvSpPr>
            <p:nvPr/>
          </p:nvSpPr>
          <p:spPr bwMode="auto">
            <a:xfrm>
              <a:off x="6019800" y="-2357437"/>
              <a:ext cx="633413" cy="134938"/>
            </a:xfrm>
            <a:custGeom>
              <a:avLst/>
              <a:gdLst>
                <a:gd name="T0" fmla="*/ 93 w 169"/>
                <a:gd name="T1" fmla="*/ 36 h 36"/>
                <a:gd name="T2" fmla="*/ 93 w 169"/>
                <a:gd name="T3" fmla="*/ 36 h 36"/>
                <a:gd name="T4" fmla="*/ 1 w 169"/>
                <a:gd name="T5" fmla="*/ 3 h 36"/>
                <a:gd name="T6" fmla="*/ 0 w 169"/>
                <a:gd name="T7" fmla="*/ 1 h 36"/>
                <a:gd name="T8" fmla="*/ 2 w 169"/>
                <a:gd name="T9" fmla="*/ 0 h 36"/>
                <a:gd name="T10" fmla="*/ 168 w 169"/>
                <a:gd name="T11" fmla="*/ 0 h 36"/>
                <a:gd name="T12" fmla="*/ 169 w 169"/>
                <a:gd name="T13" fmla="*/ 1 h 36"/>
                <a:gd name="T14" fmla="*/ 168 w 169"/>
                <a:gd name="T15" fmla="*/ 3 h 36"/>
                <a:gd name="T16" fmla="*/ 94 w 169"/>
                <a:gd name="T17" fmla="*/ 36 h 36"/>
                <a:gd name="T18" fmla="*/ 93 w 169"/>
                <a:gd name="T19" fmla="*/ 36 h 36"/>
                <a:gd name="T20" fmla="*/ 10 w 169"/>
                <a:gd name="T21" fmla="*/ 3 h 36"/>
                <a:gd name="T22" fmla="*/ 93 w 169"/>
                <a:gd name="T23" fmla="*/ 33 h 36"/>
                <a:gd name="T24" fmla="*/ 161 w 169"/>
                <a:gd name="T25" fmla="*/ 3 h 36"/>
                <a:gd name="T26" fmla="*/ 10 w 169"/>
                <a:gd name="T2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36"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0"/>
                    <a:pt x="169" y="1"/>
                  </a:cubicBezTo>
                  <a:cubicBezTo>
                    <a:pt x="169" y="2"/>
                    <a:pt x="169" y="2"/>
                    <a:pt x="168" y="3"/>
                  </a:cubicBezTo>
                  <a:cubicBezTo>
                    <a:pt x="94" y="36"/>
                    <a:pt x="94" y="36"/>
                    <a:pt x="94" y="36"/>
                  </a:cubicBezTo>
                  <a:lnTo>
                    <a:pt x="93" y="36"/>
                  </a:lnTo>
                  <a:close/>
                  <a:moveTo>
                    <a:pt x="10" y="3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161" y="3"/>
                    <a:pt x="161" y="3"/>
                    <a:pt x="161" y="3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501" name="Freeform 360"/>
            <p:cNvSpPr>
              <a:spLocks noEditPoints="1"/>
            </p:cNvSpPr>
            <p:nvPr/>
          </p:nvSpPr>
          <p:spPr bwMode="auto">
            <a:xfrm>
              <a:off x="6364288" y="-2233612"/>
              <a:ext cx="844550" cy="568325"/>
            </a:xfrm>
            <a:custGeom>
              <a:avLst/>
              <a:gdLst>
                <a:gd name="T0" fmla="*/ 224 w 225"/>
                <a:gd name="T1" fmla="*/ 151 h 151"/>
                <a:gd name="T2" fmla="*/ 224 w 225"/>
                <a:gd name="T3" fmla="*/ 151 h 151"/>
                <a:gd name="T4" fmla="*/ 34 w 225"/>
                <a:gd name="T5" fmla="*/ 122 h 151"/>
                <a:gd name="T6" fmla="*/ 33 w 225"/>
                <a:gd name="T7" fmla="*/ 120 h 151"/>
                <a:gd name="T8" fmla="*/ 0 w 225"/>
                <a:gd name="T9" fmla="*/ 2 h 151"/>
                <a:gd name="T10" fmla="*/ 1 w 225"/>
                <a:gd name="T11" fmla="*/ 0 h 151"/>
                <a:gd name="T12" fmla="*/ 2 w 225"/>
                <a:gd name="T13" fmla="*/ 0 h 151"/>
                <a:gd name="T14" fmla="*/ 225 w 225"/>
                <a:gd name="T15" fmla="*/ 149 h 151"/>
                <a:gd name="T16" fmla="*/ 225 w 225"/>
                <a:gd name="T17" fmla="*/ 150 h 151"/>
                <a:gd name="T18" fmla="*/ 224 w 225"/>
                <a:gd name="T19" fmla="*/ 151 h 151"/>
                <a:gd name="T20" fmla="*/ 36 w 225"/>
                <a:gd name="T21" fmla="*/ 119 h 151"/>
                <a:gd name="T22" fmla="*/ 218 w 225"/>
                <a:gd name="T23" fmla="*/ 147 h 151"/>
                <a:gd name="T24" fmla="*/ 4 w 225"/>
                <a:gd name="T25" fmla="*/ 5 h 151"/>
                <a:gd name="T26" fmla="*/ 36 w 225"/>
                <a:gd name="T27" fmla="*/ 1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51">
                  <a:moveTo>
                    <a:pt x="224" y="151"/>
                  </a:moveTo>
                  <a:cubicBezTo>
                    <a:pt x="224" y="151"/>
                    <a:pt x="224" y="151"/>
                    <a:pt x="224" y="15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1"/>
                    <a:pt x="33" y="121"/>
                    <a:pt x="33" y="12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5" y="149"/>
                    <a:pt x="225" y="150"/>
                    <a:pt x="225" y="150"/>
                  </a:cubicBezTo>
                  <a:cubicBezTo>
                    <a:pt x="225" y="151"/>
                    <a:pt x="224" y="151"/>
                    <a:pt x="224" y="151"/>
                  </a:cubicBezTo>
                  <a:close/>
                  <a:moveTo>
                    <a:pt x="36" y="119"/>
                  </a:moveTo>
                  <a:cubicBezTo>
                    <a:pt x="218" y="147"/>
                    <a:pt x="218" y="147"/>
                    <a:pt x="218" y="147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6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2" name="Freeform 361"/>
            <p:cNvSpPr>
              <a:spLocks noEditPoints="1"/>
            </p:cNvSpPr>
            <p:nvPr/>
          </p:nvSpPr>
          <p:spPr bwMode="auto">
            <a:xfrm>
              <a:off x="5707063" y="-2357437"/>
              <a:ext cx="668338" cy="552450"/>
            </a:xfrm>
            <a:custGeom>
              <a:avLst/>
              <a:gdLst>
                <a:gd name="T0" fmla="*/ 2 w 178"/>
                <a:gd name="T1" fmla="*/ 147 h 147"/>
                <a:gd name="T2" fmla="*/ 1 w 178"/>
                <a:gd name="T3" fmla="*/ 146 h 147"/>
                <a:gd name="T4" fmla="*/ 0 w 178"/>
                <a:gd name="T5" fmla="*/ 145 h 147"/>
                <a:gd name="T6" fmla="*/ 83 w 178"/>
                <a:gd name="T7" fmla="*/ 1 h 147"/>
                <a:gd name="T8" fmla="*/ 85 w 178"/>
                <a:gd name="T9" fmla="*/ 0 h 147"/>
                <a:gd name="T10" fmla="*/ 177 w 178"/>
                <a:gd name="T11" fmla="*/ 33 h 147"/>
                <a:gd name="T12" fmla="*/ 178 w 178"/>
                <a:gd name="T13" fmla="*/ 34 h 147"/>
                <a:gd name="T14" fmla="*/ 177 w 178"/>
                <a:gd name="T15" fmla="*/ 36 h 147"/>
                <a:gd name="T16" fmla="*/ 2 w 178"/>
                <a:gd name="T17" fmla="*/ 147 h 147"/>
                <a:gd name="T18" fmla="*/ 85 w 178"/>
                <a:gd name="T19" fmla="*/ 3 h 147"/>
                <a:gd name="T20" fmla="*/ 6 w 178"/>
                <a:gd name="T21" fmla="*/ 141 h 147"/>
                <a:gd name="T22" fmla="*/ 173 w 178"/>
                <a:gd name="T23" fmla="*/ 35 h 147"/>
                <a:gd name="T24" fmla="*/ 85 w 178"/>
                <a:gd name="T2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47">
                  <a:moveTo>
                    <a:pt x="2" y="147"/>
                  </a:move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0"/>
                    <a:pt x="85" y="0"/>
                    <a:pt x="85" y="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7" y="33"/>
                    <a:pt x="178" y="34"/>
                    <a:pt x="178" y="34"/>
                  </a:cubicBezTo>
                  <a:cubicBezTo>
                    <a:pt x="178" y="35"/>
                    <a:pt x="178" y="35"/>
                    <a:pt x="177" y="36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5" y="3"/>
                  </a:moveTo>
                  <a:cubicBezTo>
                    <a:pt x="6" y="141"/>
                    <a:pt x="6" y="141"/>
                    <a:pt x="6" y="141"/>
                  </a:cubicBezTo>
                  <a:cubicBezTo>
                    <a:pt x="173" y="35"/>
                    <a:pt x="173" y="35"/>
                    <a:pt x="173" y="35"/>
                  </a:cubicBezTo>
                  <a:lnTo>
                    <a:pt x="8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3" name="Freeform 362"/>
            <p:cNvSpPr>
              <a:spLocks noEditPoints="1"/>
            </p:cNvSpPr>
            <p:nvPr/>
          </p:nvSpPr>
          <p:spPr bwMode="auto">
            <a:xfrm>
              <a:off x="6364288" y="-2357437"/>
              <a:ext cx="844550" cy="692150"/>
            </a:xfrm>
            <a:custGeom>
              <a:avLst/>
              <a:gdLst>
                <a:gd name="T0" fmla="*/ 224 w 225"/>
                <a:gd name="T1" fmla="*/ 184 h 184"/>
                <a:gd name="T2" fmla="*/ 223 w 225"/>
                <a:gd name="T3" fmla="*/ 184 h 184"/>
                <a:gd name="T4" fmla="*/ 1 w 225"/>
                <a:gd name="T5" fmla="*/ 36 h 184"/>
                <a:gd name="T6" fmla="*/ 0 w 225"/>
                <a:gd name="T7" fmla="*/ 34 h 184"/>
                <a:gd name="T8" fmla="*/ 1 w 225"/>
                <a:gd name="T9" fmla="*/ 33 h 184"/>
                <a:gd name="T10" fmla="*/ 75 w 225"/>
                <a:gd name="T11" fmla="*/ 0 h 184"/>
                <a:gd name="T12" fmla="*/ 77 w 225"/>
                <a:gd name="T13" fmla="*/ 1 h 184"/>
                <a:gd name="T14" fmla="*/ 225 w 225"/>
                <a:gd name="T15" fmla="*/ 182 h 184"/>
                <a:gd name="T16" fmla="*/ 225 w 225"/>
                <a:gd name="T17" fmla="*/ 184 h 184"/>
                <a:gd name="T18" fmla="*/ 224 w 225"/>
                <a:gd name="T19" fmla="*/ 184 h 184"/>
                <a:gd name="T20" fmla="*/ 4 w 225"/>
                <a:gd name="T21" fmla="*/ 35 h 184"/>
                <a:gd name="T22" fmla="*/ 217 w 225"/>
                <a:gd name="T23" fmla="*/ 176 h 184"/>
                <a:gd name="T24" fmla="*/ 75 w 225"/>
                <a:gd name="T25" fmla="*/ 3 h 184"/>
                <a:gd name="T26" fmla="*/ 4 w 225"/>
                <a:gd name="T2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84">
                  <a:moveTo>
                    <a:pt x="224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1" y="33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5" y="183"/>
                    <a:pt x="225" y="183"/>
                    <a:pt x="225" y="184"/>
                  </a:cubicBezTo>
                  <a:cubicBezTo>
                    <a:pt x="225" y="184"/>
                    <a:pt x="224" y="184"/>
                    <a:pt x="224" y="184"/>
                  </a:cubicBezTo>
                  <a:close/>
                  <a:moveTo>
                    <a:pt x="4" y="35"/>
                  </a:moveTo>
                  <a:cubicBezTo>
                    <a:pt x="217" y="176"/>
                    <a:pt x="217" y="176"/>
                    <a:pt x="217" y="176"/>
                  </a:cubicBezTo>
                  <a:cubicBezTo>
                    <a:pt x="75" y="3"/>
                    <a:pt x="75" y="3"/>
                    <a:pt x="75" y="3"/>
                  </a:cubicBez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4" name="Freeform 363"/>
            <p:cNvSpPr>
              <a:spLocks noEditPoints="1"/>
            </p:cNvSpPr>
            <p:nvPr/>
          </p:nvSpPr>
          <p:spPr bwMode="auto">
            <a:xfrm>
              <a:off x="5707063" y="-2233612"/>
              <a:ext cx="668338" cy="971550"/>
            </a:xfrm>
            <a:custGeom>
              <a:avLst/>
              <a:gdLst>
                <a:gd name="T0" fmla="*/ 85 w 178"/>
                <a:gd name="T1" fmla="*/ 258 h 258"/>
                <a:gd name="T2" fmla="*/ 83 w 178"/>
                <a:gd name="T3" fmla="*/ 257 h 258"/>
                <a:gd name="T4" fmla="*/ 0 w 178"/>
                <a:gd name="T5" fmla="*/ 113 h 258"/>
                <a:gd name="T6" fmla="*/ 1 w 178"/>
                <a:gd name="T7" fmla="*/ 111 h 258"/>
                <a:gd name="T8" fmla="*/ 176 w 178"/>
                <a:gd name="T9" fmla="*/ 0 h 258"/>
                <a:gd name="T10" fmla="*/ 177 w 178"/>
                <a:gd name="T11" fmla="*/ 0 h 258"/>
                <a:gd name="T12" fmla="*/ 178 w 178"/>
                <a:gd name="T13" fmla="*/ 2 h 258"/>
                <a:gd name="T14" fmla="*/ 86 w 178"/>
                <a:gd name="T15" fmla="*/ 257 h 258"/>
                <a:gd name="T16" fmla="*/ 85 w 178"/>
                <a:gd name="T17" fmla="*/ 258 h 258"/>
                <a:gd name="T18" fmla="*/ 4 w 178"/>
                <a:gd name="T19" fmla="*/ 113 h 258"/>
                <a:gd name="T20" fmla="*/ 84 w 178"/>
                <a:gd name="T21" fmla="*/ 253 h 258"/>
                <a:gd name="T22" fmla="*/ 174 w 178"/>
                <a:gd name="T23" fmla="*/ 5 h 258"/>
                <a:gd name="T24" fmla="*/ 4 w 178"/>
                <a:gd name="T25" fmla="*/ 11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58">
                  <a:moveTo>
                    <a:pt x="85" y="258"/>
                  </a:moveTo>
                  <a:cubicBezTo>
                    <a:pt x="84" y="258"/>
                    <a:pt x="84" y="257"/>
                    <a:pt x="83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2"/>
                    <a:pt x="0" y="112"/>
                    <a:pt x="1" y="111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1"/>
                    <a:pt x="178" y="1"/>
                    <a:pt x="178" y="2"/>
                  </a:cubicBezTo>
                  <a:cubicBezTo>
                    <a:pt x="86" y="257"/>
                    <a:pt x="86" y="257"/>
                    <a:pt x="86" y="257"/>
                  </a:cubicBezTo>
                  <a:cubicBezTo>
                    <a:pt x="86" y="257"/>
                    <a:pt x="85" y="258"/>
                    <a:pt x="85" y="258"/>
                  </a:cubicBezTo>
                  <a:close/>
                  <a:moveTo>
                    <a:pt x="4" y="113"/>
                  </a:moveTo>
                  <a:cubicBezTo>
                    <a:pt x="84" y="253"/>
                    <a:pt x="84" y="253"/>
                    <a:pt x="84" y="253"/>
                  </a:cubicBezTo>
                  <a:cubicBezTo>
                    <a:pt x="174" y="5"/>
                    <a:pt x="174" y="5"/>
                    <a:pt x="174" y="5"/>
                  </a:cubicBezTo>
                  <a:lnTo>
                    <a:pt x="4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5" name="Freeform 364"/>
            <p:cNvSpPr>
              <a:spLocks noEditPoints="1"/>
            </p:cNvSpPr>
            <p:nvPr/>
          </p:nvSpPr>
          <p:spPr bwMode="auto">
            <a:xfrm>
              <a:off x="4051300" y="-1755774"/>
              <a:ext cx="728663" cy="612775"/>
            </a:xfrm>
            <a:custGeom>
              <a:avLst/>
              <a:gdLst>
                <a:gd name="T0" fmla="*/ 1 w 194"/>
                <a:gd name="T1" fmla="*/ 163 h 163"/>
                <a:gd name="T2" fmla="*/ 0 w 194"/>
                <a:gd name="T3" fmla="*/ 162 h 163"/>
                <a:gd name="T4" fmla="*/ 0 w 194"/>
                <a:gd name="T5" fmla="*/ 160 h 163"/>
                <a:gd name="T6" fmla="*/ 186 w 194"/>
                <a:gd name="T7" fmla="*/ 0 h 163"/>
                <a:gd name="T8" fmla="*/ 188 w 194"/>
                <a:gd name="T9" fmla="*/ 0 h 163"/>
                <a:gd name="T10" fmla="*/ 189 w 194"/>
                <a:gd name="T11" fmla="*/ 1 h 163"/>
                <a:gd name="T12" fmla="*/ 194 w 194"/>
                <a:gd name="T13" fmla="*/ 129 h 163"/>
                <a:gd name="T14" fmla="*/ 193 w 194"/>
                <a:gd name="T15" fmla="*/ 131 h 163"/>
                <a:gd name="T16" fmla="*/ 2 w 194"/>
                <a:gd name="T17" fmla="*/ 163 h 163"/>
                <a:gd name="T18" fmla="*/ 1 w 194"/>
                <a:gd name="T19" fmla="*/ 163 h 163"/>
                <a:gd name="T20" fmla="*/ 186 w 194"/>
                <a:gd name="T21" fmla="*/ 4 h 163"/>
                <a:gd name="T22" fmla="*/ 6 w 194"/>
                <a:gd name="T23" fmla="*/ 159 h 163"/>
                <a:gd name="T24" fmla="*/ 191 w 194"/>
                <a:gd name="T25" fmla="*/ 128 h 163"/>
                <a:gd name="T26" fmla="*/ 186 w 194"/>
                <a:gd name="T27" fmla="*/ 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63">
                  <a:moveTo>
                    <a:pt x="1" y="163"/>
                  </a:moveTo>
                  <a:cubicBezTo>
                    <a:pt x="1" y="163"/>
                    <a:pt x="0" y="163"/>
                    <a:pt x="0" y="162"/>
                  </a:cubicBezTo>
                  <a:cubicBezTo>
                    <a:pt x="0" y="162"/>
                    <a:pt x="0" y="161"/>
                    <a:pt x="0" y="16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7" y="0"/>
                    <a:pt x="187" y="0"/>
                    <a:pt x="188" y="0"/>
                  </a:cubicBezTo>
                  <a:cubicBezTo>
                    <a:pt x="188" y="0"/>
                    <a:pt x="189" y="1"/>
                    <a:pt x="189" y="1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1"/>
                    <a:pt x="193" y="131"/>
                  </a:cubicBezTo>
                  <a:cubicBezTo>
                    <a:pt x="2" y="163"/>
                    <a:pt x="2" y="163"/>
                    <a:pt x="2" y="163"/>
                  </a:cubicBezTo>
                  <a:lnTo>
                    <a:pt x="1" y="163"/>
                  </a:lnTo>
                  <a:close/>
                  <a:moveTo>
                    <a:pt x="186" y="4"/>
                  </a:moveTo>
                  <a:cubicBezTo>
                    <a:pt x="6" y="159"/>
                    <a:pt x="6" y="159"/>
                    <a:pt x="6" y="159"/>
                  </a:cubicBezTo>
                  <a:cubicBezTo>
                    <a:pt x="191" y="128"/>
                    <a:pt x="191" y="128"/>
                    <a:pt x="191" y="128"/>
                  </a:cubicBezTo>
                  <a:lnTo>
                    <a:pt x="18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6" name="Freeform 365"/>
            <p:cNvSpPr>
              <a:spLocks noEditPoints="1"/>
            </p:cNvSpPr>
            <p:nvPr/>
          </p:nvSpPr>
          <p:spPr bwMode="auto">
            <a:xfrm>
              <a:off x="4146550" y="-2357437"/>
              <a:ext cx="633413" cy="612775"/>
            </a:xfrm>
            <a:custGeom>
              <a:avLst/>
              <a:gdLst>
                <a:gd name="T0" fmla="*/ 162 w 169"/>
                <a:gd name="T1" fmla="*/ 163 h 163"/>
                <a:gd name="T2" fmla="*/ 161 w 169"/>
                <a:gd name="T3" fmla="*/ 162 h 163"/>
                <a:gd name="T4" fmla="*/ 1 w 169"/>
                <a:gd name="T5" fmla="*/ 2 h 163"/>
                <a:gd name="T6" fmla="*/ 0 w 169"/>
                <a:gd name="T7" fmla="*/ 1 h 163"/>
                <a:gd name="T8" fmla="*/ 2 w 169"/>
                <a:gd name="T9" fmla="*/ 0 h 163"/>
                <a:gd name="T10" fmla="*/ 168 w 169"/>
                <a:gd name="T11" fmla="*/ 0 h 163"/>
                <a:gd name="T12" fmla="*/ 169 w 169"/>
                <a:gd name="T13" fmla="*/ 0 h 163"/>
                <a:gd name="T14" fmla="*/ 169 w 169"/>
                <a:gd name="T15" fmla="*/ 1 h 163"/>
                <a:gd name="T16" fmla="*/ 164 w 169"/>
                <a:gd name="T17" fmla="*/ 162 h 163"/>
                <a:gd name="T18" fmla="*/ 163 w 169"/>
                <a:gd name="T19" fmla="*/ 163 h 163"/>
                <a:gd name="T20" fmla="*/ 162 w 169"/>
                <a:gd name="T21" fmla="*/ 163 h 163"/>
                <a:gd name="T22" fmla="*/ 5 w 169"/>
                <a:gd name="T23" fmla="*/ 3 h 163"/>
                <a:gd name="T24" fmla="*/ 161 w 169"/>
                <a:gd name="T25" fmla="*/ 158 h 163"/>
                <a:gd name="T26" fmla="*/ 166 w 169"/>
                <a:gd name="T27" fmla="*/ 3 h 163"/>
                <a:gd name="T28" fmla="*/ 5 w 169"/>
                <a:gd name="T29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63">
                  <a:moveTo>
                    <a:pt x="162" y="163"/>
                  </a:moveTo>
                  <a:cubicBezTo>
                    <a:pt x="162" y="163"/>
                    <a:pt x="161" y="163"/>
                    <a:pt x="161" y="16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9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64" y="162"/>
                    <a:pt x="163" y="163"/>
                    <a:pt x="163" y="163"/>
                  </a:cubicBezTo>
                  <a:cubicBezTo>
                    <a:pt x="162" y="163"/>
                    <a:pt x="162" y="163"/>
                    <a:pt x="162" y="163"/>
                  </a:cubicBezTo>
                  <a:moveTo>
                    <a:pt x="5" y="3"/>
                  </a:moveTo>
                  <a:cubicBezTo>
                    <a:pt x="161" y="158"/>
                    <a:pt x="161" y="158"/>
                    <a:pt x="161" y="158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7" name="Freeform 366"/>
            <p:cNvSpPr>
              <a:spLocks noEditPoints="1"/>
            </p:cNvSpPr>
            <p:nvPr/>
          </p:nvSpPr>
          <p:spPr bwMode="auto">
            <a:xfrm>
              <a:off x="4749800" y="-1816099"/>
              <a:ext cx="341313" cy="554038"/>
            </a:xfrm>
            <a:custGeom>
              <a:avLst/>
              <a:gdLst>
                <a:gd name="T0" fmla="*/ 7 w 91"/>
                <a:gd name="T1" fmla="*/ 147 h 147"/>
                <a:gd name="T2" fmla="*/ 6 w 91"/>
                <a:gd name="T3" fmla="*/ 147 h 147"/>
                <a:gd name="T4" fmla="*/ 5 w 91"/>
                <a:gd name="T5" fmla="*/ 145 h 147"/>
                <a:gd name="T6" fmla="*/ 0 w 91"/>
                <a:gd name="T7" fmla="*/ 18 h 147"/>
                <a:gd name="T8" fmla="*/ 1 w 91"/>
                <a:gd name="T9" fmla="*/ 16 h 147"/>
                <a:gd name="T10" fmla="*/ 90 w 91"/>
                <a:gd name="T11" fmla="*/ 0 h 147"/>
                <a:gd name="T12" fmla="*/ 91 w 91"/>
                <a:gd name="T13" fmla="*/ 1 h 147"/>
                <a:gd name="T14" fmla="*/ 91 w 91"/>
                <a:gd name="T15" fmla="*/ 2 h 147"/>
                <a:gd name="T16" fmla="*/ 8 w 91"/>
                <a:gd name="T17" fmla="*/ 146 h 147"/>
                <a:gd name="T18" fmla="*/ 7 w 91"/>
                <a:gd name="T19" fmla="*/ 147 h 147"/>
                <a:gd name="T20" fmla="*/ 3 w 91"/>
                <a:gd name="T21" fmla="*/ 19 h 147"/>
                <a:gd name="T22" fmla="*/ 8 w 91"/>
                <a:gd name="T23" fmla="*/ 140 h 147"/>
                <a:gd name="T24" fmla="*/ 87 w 91"/>
                <a:gd name="T25" fmla="*/ 3 h 147"/>
                <a:gd name="T26" fmla="*/ 3 w 91"/>
                <a:gd name="T27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47">
                  <a:moveTo>
                    <a:pt x="7" y="147"/>
                  </a:moveTo>
                  <a:cubicBezTo>
                    <a:pt x="6" y="147"/>
                    <a:pt x="6" y="147"/>
                    <a:pt x="6" y="147"/>
                  </a:cubicBezTo>
                  <a:cubicBezTo>
                    <a:pt x="6" y="147"/>
                    <a:pt x="5" y="146"/>
                    <a:pt x="5" y="1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7" y="147"/>
                    <a:pt x="7" y="147"/>
                  </a:cubicBezTo>
                  <a:close/>
                  <a:moveTo>
                    <a:pt x="3" y="19"/>
                  </a:moveTo>
                  <a:cubicBezTo>
                    <a:pt x="8" y="140"/>
                    <a:pt x="8" y="140"/>
                    <a:pt x="8" y="140"/>
                  </a:cubicBezTo>
                  <a:cubicBezTo>
                    <a:pt x="87" y="3"/>
                    <a:pt x="87" y="3"/>
                    <a:pt x="87" y="3"/>
                  </a:cubicBezTo>
                  <a:lnTo>
                    <a:pt x="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8" name="Freeform 367"/>
            <p:cNvSpPr>
              <a:spLocks noEditPoints="1"/>
            </p:cNvSpPr>
            <p:nvPr/>
          </p:nvSpPr>
          <p:spPr bwMode="auto">
            <a:xfrm>
              <a:off x="4081463" y="-2357437"/>
              <a:ext cx="679450" cy="612775"/>
            </a:xfrm>
            <a:custGeom>
              <a:avLst/>
              <a:gdLst>
                <a:gd name="T0" fmla="*/ 179 w 181"/>
                <a:gd name="T1" fmla="*/ 163 h 163"/>
                <a:gd name="T2" fmla="*/ 179 w 181"/>
                <a:gd name="T3" fmla="*/ 163 h 163"/>
                <a:gd name="T4" fmla="*/ 1 w 181"/>
                <a:gd name="T5" fmla="*/ 94 h 163"/>
                <a:gd name="T6" fmla="*/ 1 w 181"/>
                <a:gd name="T7" fmla="*/ 93 h 163"/>
                <a:gd name="T8" fmla="*/ 17 w 181"/>
                <a:gd name="T9" fmla="*/ 1 h 163"/>
                <a:gd name="T10" fmla="*/ 18 w 181"/>
                <a:gd name="T11" fmla="*/ 0 h 163"/>
                <a:gd name="T12" fmla="*/ 20 w 181"/>
                <a:gd name="T13" fmla="*/ 0 h 163"/>
                <a:gd name="T14" fmla="*/ 180 w 181"/>
                <a:gd name="T15" fmla="*/ 160 h 163"/>
                <a:gd name="T16" fmla="*/ 180 w 181"/>
                <a:gd name="T17" fmla="*/ 162 h 163"/>
                <a:gd name="T18" fmla="*/ 179 w 181"/>
                <a:gd name="T19" fmla="*/ 163 h 163"/>
                <a:gd name="T20" fmla="*/ 4 w 181"/>
                <a:gd name="T21" fmla="*/ 92 h 163"/>
                <a:gd name="T22" fmla="*/ 173 w 181"/>
                <a:gd name="T23" fmla="*/ 158 h 163"/>
                <a:gd name="T24" fmla="*/ 19 w 181"/>
                <a:gd name="T25" fmla="*/ 4 h 163"/>
                <a:gd name="T26" fmla="*/ 4 w 181"/>
                <a:gd name="T27" fmla="*/ 9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63">
                  <a:moveTo>
                    <a:pt x="179" y="163"/>
                  </a:moveTo>
                  <a:cubicBezTo>
                    <a:pt x="179" y="163"/>
                    <a:pt x="179" y="163"/>
                    <a:pt x="179" y="16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0" y="93"/>
                    <a:pt x="1" y="9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1" y="161"/>
                    <a:pt x="181" y="162"/>
                    <a:pt x="180" y="162"/>
                  </a:cubicBezTo>
                  <a:cubicBezTo>
                    <a:pt x="180" y="163"/>
                    <a:pt x="180" y="163"/>
                    <a:pt x="179" y="163"/>
                  </a:cubicBezTo>
                  <a:close/>
                  <a:moveTo>
                    <a:pt x="4" y="92"/>
                  </a:moveTo>
                  <a:cubicBezTo>
                    <a:pt x="173" y="158"/>
                    <a:pt x="173" y="158"/>
                    <a:pt x="173" y="15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09" name="Freeform 368"/>
            <p:cNvSpPr>
              <a:spLocks noEditPoints="1"/>
            </p:cNvSpPr>
            <p:nvPr/>
          </p:nvSpPr>
          <p:spPr bwMode="auto">
            <a:xfrm>
              <a:off x="4749800" y="-2357437"/>
              <a:ext cx="341313" cy="612775"/>
            </a:xfrm>
            <a:custGeom>
              <a:avLst/>
              <a:gdLst>
                <a:gd name="T0" fmla="*/ 1 w 91"/>
                <a:gd name="T1" fmla="*/ 163 h 163"/>
                <a:gd name="T2" fmla="*/ 0 w 91"/>
                <a:gd name="T3" fmla="*/ 163 h 163"/>
                <a:gd name="T4" fmla="*/ 0 w 91"/>
                <a:gd name="T5" fmla="*/ 161 h 163"/>
                <a:gd name="T6" fmla="*/ 5 w 91"/>
                <a:gd name="T7" fmla="*/ 1 h 163"/>
                <a:gd name="T8" fmla="*/ 6 w 91"/>
                <a:gd name="T9" fmla="*/ 0 h 163"/>
                <a:gd name="T10" fmla="*/ 8 w 91"/>
                <a:gd name="T11" fmla="*/ 1 h 163"/>
                <a:gd name="T12" fmla="*/ 91 w 91"/>
                <a:gd name="T13" fmla="*/ 145 h 163"/>
                <a:gd name="T14" fmla="*/ 91 w 91"/>
                <a:gd name="T15" fmla="*/ 146 h 163"/>
                <a:gd name="T16" fmla="*/ 90 w 91"/>
                <a:gd name="T17" fmla="*/ 147 h 163"/>
                <a:gd name="T18" fmla="*/ 1 w 91"/>
                <a:gd name="T19" fmla="*/ 163 h 163"/>
                <a:gd name="T20" fmla="*/ 1 w 91"/>
                <a:gd name="T21" fmla="*/ 163 h 163"/>
                <a:gd name="T22" fmla="*/ 8 w 91"/>
                <a:gd name="T23" fmla="*/ 6 h 163"/>
                <a:gd name="T24" fmla="*/ 3 w 91"/>
                <a:gd name="T25" fmla="*/ 160 h 163"/>
                <a:gd name="T26" fmla="*/ 88 w 91"/>
                <a:gd name="T27" fmla="*/ 144 h 163"/>
                <a:gd name="T28" fmla="*/ 8 w 91"/>
                <a:gd name="T2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63">
                  <a:moveTo>
                    <a:pt x="1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62"/>
                    <a:pt x="0" y="162"/>
                    <a:pt x="0" y="16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91" y="145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0" y="147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moveTo>
                    <a:pt x="8" y="6"/>
                  </a:moveTo>
                  <a:cubicBezTo>
                    <a:pt x="3" y="160"/>
                    <a:pt x="3" y="160"/>
                    <a:pt x="3" y="160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0" name="Freeform 369"/>
            <p:cNvSpPr>
              <a:spLocks noEditPoints="1"/>
            </p:cNvSpPr>
            <p:nvPr/>
          </p:nvSpPr>
          <p:spPr bwMode="auto">
            <a:xfrm>
              <a:off x="4051300" y="-2014537"/>
              <a:ext cx="709613" cy="871538"/>
            </a:xfrm>
            <a:custGeom>
              <a:avLst/>
              <a:gdLst>
                <a:gd name="T0" fmla="*/ 1 w 189"/>
                <a:gd name="T1" fmla="*/ 232 h 232"/>
                <a:gd name="T2" fmla="*/ 1 w 189"/>
                <a:gd name="T3" fmla="*/ 232 h 232"/>
                <a:gd name="T4" fmla="*/ 0 w 189"/>
                <a:gd name="T5" fmla="*/ 231 h 232"/>
                <a:gd name="T6" fmla="*/ 8 w 189"/>
                <a:gd name="T7" fmla="*/ 2 h 232"/>
                <a:gd name="T8" fmla="*/ 9 w 189"/>
                <a:gd name="T9" fmla="*/ 1 h 232"/>
                <a:gd name="T10" fmla="*/ 10 w 189"/>
                <a:gd name="T11" fmla="*/ 0 h 232"/>
                <a:gd name="T12" fmla="*/ 188 w 189"/>
                <a:gd name="T13" fmla="*/ 69 h 232"/>
                <a:gd name="T14" fmla="*/ 189 w 189"/>
                <a:gd name="T15" fmla="*/ 70 h 232"/>
                <a:gd name="T16" fmla="*/ 188 w 189"/>
                <a:gd name="T17" fmla="*/ 72 h 232"/>
                <a:gd name="T18" fmla="*/ 2 w 189"/>
                <a:gd name="T19" fmla="*/ 232 h 232"/>
                <a:gd name="T20" fmla="*/ 1 w 189"/>
                <a:gd name="T21" fmla="*/ 232 h 232"/>
                <a:gd name="T22" fmla="*/ 11 w 189"/>
                <a:gd name="T23" fmla="*/ 4 h 232"/>
                <a:gd name="T24" fmla="*/ 3 w 189"/>
                <a:gd name="T25" fmla="*/ 227 h 232"/>
                <a:gd name="T26" fmla="*/ 184 w 189"/>
                <a:gd name="T27" fmla="*/ 71 h 232"/>
                <a:gd name="T28" fmla="*/ 11 w 189"/>
                <a:gd name="T29" fmla="*/ 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32">
                  <a:moveTo>
                    <a:pt x="1" y="232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32"/>
                    <a:pt x="0" y="231"/>
                    <a:pt x="0" y="23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69"/>
                    <a:pt x="188" y="70"/>
                    <a:pt x="189" y="70"/>
                  </a:cubicBezTo>
                  <a:cubicBezTo>
                    <a:pt x="189" y="71"/>
                    <a:pt x="188" y="71"/>
                    <a:pt x="188" y="72"/>
                  </a:cubicBezTo>
                  <a:cubicBezTo>
                    <a:pt x="2" y="232"/>
                    <a:pt x="2" y="232"/>
                    <a:pt x="2" y="232"/>
                  </a:cubicBezTo>
                  <a:lnTo>
                    <a:pt x="1" y="232"/>
                  </a:lnTo>
                  <a:close/>
                  <a:moveTo>
                    <a:pt x="11" y="4"/>
                  </a:moveTo>
                  <a:cubicBezTo>
                    <a:pt x="3" y="227"/>
                    <a:pt x="3" y="227"/>
                    <a:pt x="3" y="227"/>
                  </a:cubicBezTo>
                  <a:cubicBezTo>
                    <a:pt x="184" y="71"/>
                    <a:pt x="184" y="71"/>
                    <a:pt x="184" y="71"/>
                  </a:cubicBez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1" name="Freeform 370"/>
            <p:cNvSpPr>
              <a:spLocks noEditPoints="1"/>
            </p:cNvSpPr>
            <p:nvPr/>
          </p:nvSpPr>
          <p:spPr bwMode="auto">
            <a:xfrm>
              <a:off x="7197725" y="-2673349"/>
              <a:ext cx="368300" cy="1008063"/>
            </a:xfrm>
            <a:custGeom>
              <a:avLst/>
              <a:gdLst>
                <a:gd name="T0" fmla="*/ 2 w 98"/>
                <a:gd name="T1" fmla="*/ 268 h 268"/>
                <a:gd name="T2" fmla="*/ 1 w 98"/>
                <a:gd name="T3" fmla="*/ 268 h 268"/>
                <a:gd name="T4" fmla="*/ 0 w 98"/>
                <a:gd name="T5" fmla="*/ 267 h 268"/>
                <a:gd name="T6" fmla="*/ 39 w 98"/>
                <a:gd name="T7" fmla="*/ 1 h 268"/>
                <a:gd name="T8" fmla="*/ 40 w 98"/>
                <a:gd name="T9" fmla="*/ 0 h 268"/>
                <a:gd name="T10" fmla="*/ 42 w 98"/>
                <a:gd name="T11" fmla="*/ 1 h 268"/>
                <a:gd name="T12" fmla="*/ 97 w 98"/>
                <a:gd name="T13" fmla="*/ 91 h 268"/>
                <a:gd name="T14" fmla="*/ 98 w 98"/>
                <a:gd name="T15" fmla="*/ 93 h 268"/>
                <a:gd name="T16" fmla="*/ 3 w 98"/>
                <a:gd name="T17" fmla="*/ 268 h 268"/>
                <a:gd name="T18" fmla="*/ 2 w 98"/>
                <a:gd name="T19" fmla="*/ 268 h 268"/>
                <a:gd name="T20" fmla="*/ 41 w 98"/>
                <a:gd name="T21" fmla="*/ 5 h 268"/>
                <a:gd name="T22" fmla="*/ 4 w 98"/>
                <a:gd name="T23" fmla="*/ 259 h 268"/>
                <a:gd name="T24" fmla="*/ 95 w 98"/>
                <a:gd name="T25" fmla="*/ 92 h 268"/>
                <a:gd name="T26" fmla="*/ 41 w 98"/>
                <a:gd name="T27" fmla="*/ 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268">
                  <a:moveTo>
                    <a:pt x="2" y="268"/>
                  </a:moveTo>
                  <a:cubicBezTo>
                    <a:pt x="1" y="268"/>
                    <a:pt x="1" y="268"/>
                    <a:pt x="1" y="268"/>
                  </a:cubicBezTo>
                  <a:cubicBezTo>
                    <a:pt x="1" y="268"/>
                    <a:pt x="0" y="267"/>
                    <a:pt x="0" y="26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0"/>
                    <a:pt x="42" y="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8" y="92"/>
                    <a:pt x="98" y="92"/>
                    <a:pt x="98" y="93"/>
                  </a:cubicBezTo>
                  <a:cubicBezTo>
                    <a:pt x="3" y="268"/>
                    <a:pt x="3" y="268"/>
                    <a:pt x="3" y="268"/>
                  </a:cubicBezTo>
                  <a:cubicBezTo>
                    <a:pt x="3" y="268"/>
                    <a:pt x="2" y="268"/>
                    <a:pt x="2" y="268"/>
                  </a:cubicBezTo>
                  <a:close/>
                  <a:moveTo>
                    <a:pt x="41" y="5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4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2" name="Freeform 371"/>
            <p:cNvSpPr>
              <a:spLocks noEditPoints="1"/>
            </p:cNvSpPr>
            <p:nvPr/>
          </p:nvSpPr>
          <p:spPr bwMode="auto">
            <a:xfrm>
              <a:off x="6818313" y="-2898774"/>
              <a:ext cx="774700" cy="236538"/>
            </a:xfrm>
            <a:custGeom>
              <a:avLst/>
              <a:gdLst>
                <a:gd name="T0" fmla="*/ 142 w 206"/>
                <a:gd name="T1" fmla="*/ 63 h 63"/>
                <a:gd name="T2" fmla="*/ 141 w 206"/>
                <a:gd name="T3" fmla="*/ 63 h 63"/>
                <a:gd name="T4" fmla="*/ 2 w 206"/>
                <a:gd name="T5" fmla="*/ 51 h 63"/>
                <a:gd name="T6" fmla="*/ 0 w 206"/>
                <a:gd name="T7" fmla="*/ 50 h 63"/>
                <a:gd name="T8" fmla="*/ 1 w 206"/>
                <a:gd name="T9" fmla="*/ 49 h 63"/>
                <a:gd name="T10" fmla="*/ 204 w 206"/>
                <a:gd name="T11" fmla="*/ 0 h 63"/>
                <a:gd name="T12" fmla="*/ 205 w 206"/>
                <a:gd name="T13" fmla="*/ 1 h 63"/>
                <a:gd name="T14" fmla="*/ 205 w 206"/>
                <a:gd name="T15" fmla="*/ 3 h 63"/>
                <a:gd name="T16" fmla="*/ 142 w 206"/>
                <a:gd name="T17" fmla="*/ 62 h 63"/>
                <a:gd name="T18" fmla="*/ 142 w 206"/>
                <a:gd name="T19" fmla="*/ 63 h 63"/>
                <a:gd name="T20" fmla="*/ 11 w 206"/>
                <a:gd name="T21" fmla="*/ 49 h 63"/>
                <a:gd name="T22" fmla="*/ 141 w 206"/>
                <a:gd name="T23" fmla="*/ 60 h 63"/>
                <a:gd name="T24" fmla="*/ 199 w 206"/>
                <a:gd name="T25" fmla="*/ 4 h 63"/>
                <a:gd name="T26" fmla="*/ 11 w 206"/>
                <a:gd name="T27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63">
                  <a:moveTo>
                    <a:pt x="142" y="63"/>
                  </a:moveTo>
                  <a:cubicBezTo>
                    <a:pt x="141" y="63"/>
                    <a:pt x="141" y="63"/>
                    <a:pt x="141" y="6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" y="51"/>
                    <a:pt x="0" y="51"/>
                    <a:pt x="0" y="50"/>
                  </a:cubicBezTo>
                  <a:cubicBezTo>
                    <a:pt x="0" y="49"/>
                    <a:pt x="1" y="49"/>
                    <a:pt x="1" y="49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1"/>
                  </a:cubicBezTo>
                  <a:cubicBezTo>
                    <a:pt x="206" y="1"/>
                    <a:pt x="206" y="2"/>
                    <a:pt x="205" y="3"/>
                  </a:cubicBezTo>
                  <a:cubicBezTo>
                    <a:pt x="142" y="62"/>
                    <a:pt x="142" y="62"/>
                    <a:pt x="142" y="62"/>
                  </a:cubicBezTo>
                  <a:cubicBezTo>
                    <a:pt x="142" y="63"/>
                    <a:pt x="142" y="63"/>
                    <a:pt x="142" y="63"/>
                  </a:cubicBezTo>
                  <a:close/>
                  <a:moveTo>
                    <a:pt x="11" y="49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99" y="4"/>
                    <a:pt x="199" y="4"/>
                    <a:pt x="199" y="4"/>
                  </a:cubicBezTo>
                  <a:lnTo>
                    <a:pt x="1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6513" name="Freeform 372"/>
            <p:cNvSpPr>
              <a:spLocks noEditPoints="1"/>
            </p:cNvSpPr>
            <p:nvPr/>
          </p:nvSpPr>
          <p:spPr bwMode="auto">
            <a:xfrm>
              <a:off x="7343775" y="-2673349"/>
              <a:ext cx="560388" cy="349250"/>
            </a:xfrm>
            <a:custGeom>
              <a:avLst/>
              <a:gdLst>
                <a:gd name="T0" fmla="*/ 57 w 149"/>
                <a:gd name="T1" fmla="*/ 93 h 93"/>
                <a:gd name="T2" fmla="*/ 56 w 149"/>
                <a:gd name="T3" fmla="*/ 93 h 93"/>
                <a:gd name="T4" fmla="*/ 0 w 149"/>
                <a:gd name="T5" fmla="*/ 2 h 93"/>
                <a:gd name="T6" fmla="*/ 0 w 149"/>
                <a:gd name="T7" fmla="*/ 0 h 93"/>
                <a:gd name="T8" fmla="*/ 2 w 149"/>
                <a:gd name="T9" fmla="*/ 0 h 93"/>
                <a:gd name="T10" fmla="*/ 148 w 149"/>
                <a:gd name="T11" fmla="*/ 84 h 93"/>
                <a:gd name="T12" fmla="*/ 149 w 149"/>
                <a:gd name="T13" fmla="*/ 86 h 93"/>
                <a:gd name="T14" fmla="*/ 147 w 149"/>
                <a:gd name="T15" fmla="*/ 87 h 93"/>
                <a:gd name="T16" fmla="*/ 57 w 149"/>
                <a:gd name="T17" fmla="*/ 93 h 93"/>
                <a:gd name="T18" fmla="*/ 6 w 149"/>
                <a:gd name="T19" fmla="*/ 5 h 93"/>
                <a:gd name="T20" fmla="*/ 58 w 149"/>
                <a:gd name="T21" fmla="*/ 91 h 93"/>
                <a:gd name="T22" fmla="*/ 143 w 149"/>
                <a:gd name="T23" fmla="*/ 84 h 93"/>
                <a:gd name="T24" fmla="*/ 6 w 149"/>
                <a:gd name="T25" fmla="*/ 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93">
                  <a:moveTo>
                    <a:pt x="57" y="93"/>
                  </a:moveTo>
                  <a:cubicBezTo>
                    <a:pt x="57" y="93"/>
                    <a:pt x="56" y="93"/>
                    <a:pt x="56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8" y="85"/>
                    <a:pt x="149" y="85"/>
                    <a:pt x="149" y="86"/>
                  </a:cubicBezTo>
                  <a:cubicBezTo>
                    <a:pt x="148" y="86"/>
                    <a:pt x="148" y="87"/>
                    <a:pt x="147" y="87"/>
                  </a:cubicBezTo>
                  <a:cubicBezTo>
                    <a:pt x="57" y="93"/>
                    <a:pt x="57" y="93"/>
                    <a:pt x="57" y="93"/>
                  </a:cubicBezTo>
                  <a:close/>
                  <a:moveTo>
                    <a:pt x="6" y="5"/>
                  </a:moveTo>
                  <a:cubicBezTo>
                    <a:pt x="58" y="91"/>
                    <a:pt x="58" y="91"/>
                    <a:pt x="58" y="91"/>
                  </a:cubicBezTo>
                  <a:cubicBezTo>
                    <a:pt x="143" y="84"/>
                    <a:pt x="143" y="84"/>
                    <a:pt x="143" y="84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6514" name="Freeform 373"/>
            <p:cNvSpPr>
              <a:spLocks noEditPoints="1"/>
            </p:cNvSpPr>
            <p:nvPr/>
          </p:nvSpPr>
          <p:spPr bwMode="auto">
            <a:xfrm>
              <a:off x="6642100" y="-2719387"/>
              <a:ext cx="714375" cy="373063"/>
            </a:xfrm>
            <a:custGeom>
              <a:avLst/>
              <a:gdLst>
                <a:gd name="T0" fmla="*/ 2 w 190"/>
                <a:gd name="T1" fmla="*/ 99 h 99"/>
                <a:gd name="T2" fmla="*/ 1 w 190"/>
                <a:gd name="T3" fmla="*/ 98 h 99"/>
                <a:gd name="T4" fmla="*/ 1 w 190"/>
                <a:gd name="T5" fmla="*/ 97 h 99"/>
                <a:gd name="T6" fmla="*/ 47 w 190"/>
                <a:gd name="T7" fmla="*/ 1 h 99"/>
                <a:gd name="T8" fmla="*/ 49 w 190"/>
                <a:gd name="T9" fmla="*/ 1 h 99"/>
                <a:gd name="T10" fmla="*/ 189 w 190"/>
                <a:gd name="T11" fmla="*/ 12 h 99"/>
                <a:gd name="T12" fmla="*/ 190 w 190"/>
                <a:gd name="T13" fmla="*/ 13 h 99"/>
                <a:gd name="T14" fmla="*/ 189 w 190"/>
                <a:gd name="T15" fmla="*/ 15 h 99"/>
                <a:gd name="T16" fmla="*/ 2 w 190"/>
                <a:gd name="T17" fmla="*/ 99 h 99"/>
                <a:gd name="T18" fmla="*/ 2 w 190"/>
                <a:gd name="T19" fmla="*/ 99 h 99"/>
                <a:gd name="T20" fmla="*/ 49 w 190"/>
                <a:gd name="T21" fmla="*/ 3 h 99"/>
                <a:gd name="T22" fmla="*/ 5 w 190"/>
                <a:gd name="T23" fmla="*/ 95 h 99"/>
                <a:gd name="T24" fmla="*/ 183 w 190"/>
                <a:gd name="T25" fmla="*/ 14 h 99"/>
                <a:gd name="T26" fmla="*/ 49 w 190"/>
                <a:gd name="T27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99">
                  <a:moveTo>
                    <a:pt x="2" y="99"/>
                  </a:moveTo>
                  <a:cubicBezTo>
                    <a:pt x="1" y="99"/>
                    <a:pt x="1" y="99"/>
                    <a:pt x="1" y="98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8" y="0"/>
                    <a:pt x="49" y="1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12"/>
                    <a:pt x="190" y="12"/>
                    <a:pt x="190" y="13"/>
                  </a:cubicBezTo>
                  <a:cubicBezTo>
                    <a:pt x="190" y="14"/>
                    <a:pt x="190" y="14"/>
                    <a:pt x="189" y="15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moveTo>
                    <a:pt x="49" y="3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5" name="Freeform 374"/>
            <p:cNvSpPr>
              <a:spLocks noEditPoints="1"/>
            </p:cNvSpPr>
            <p:nvPr/>
          </p:nvSpPr>
          <p:spPr bwMode="auto">
            <a:xfrm>
              <a:off x="7343775" y="-2898774"/>
              <a:ext cx="560388" cy="552450"/>
            </a:xfrm>
            <a:custGeom>
              <a:avLst/>
              <a:gdLst>
                <a:gd name="T0" fmla="*/ 147 w 149"/>
                <a:gd name="T1" fmla="*/ 147 h 147"/>
                <a:gd name="T2" fmla="*/ 147 w 149"/>
                <a:gd name="T3" fmla="*/ 147 h 147"/>
                <a:gd name="T4" fmla="*/ 1 w 149"/>
                <a:gd name="T5" fmla="*/ 63 h 147"/>
                <a:gd name="T6" fmla="*/ 0 w 149"/>
                <a:gd name="T7" fmla="*/ 61 h 147"/>
                <a:gd name="T8" fmla="*/ 1 w 149"/>
                <a:gd name="T9" fmla="*/ 60 h 147"/>
                <a:gd name="T10" fmla="*/ 63 w 149"/>
                <a:gd name="T11" fmla="*/ 0 h 147"/>
                <a:gd name="T12" fmla="*/ 64 w 149"/>
                <a:gd name="T13" fmla="*/ 0 h 147"/>
                <a:gd name="T14" fmla="*/ 65 w 149"/>
                <a:gd name="T15" fmla="*/ 1 h 147"/>
                <a:gd name="T16" fmla="*/ 148 w 149"/>
                <a:gd name="T17" fmla="*/ 145 h 147"/>
                <a:gd name="T18" fmla="*/ 148 w 149"/>
                <a:gd name="T19" fmla="*/ 146 h 147"/>
                <a:gd name="T20" fmla="*/ 147 w 149"/>
                <a:gd name="T21" fmla="*/ 147 h 147"/>
                <a:gd name="T22" fmla="*/ 4 w 149"/>
                <a:gd name="T23" fmla="*/ 61 h 147"/>
                <a:gd name="T24" fmla="*/ 143 w 149"/>
                <a:gd name="T25" fmla="*/ 142 h 147"/>
                <a:gd name="T26" fmla="*/ 64 w 149"/>
                <a:gd name="T27" fmla="*/ 4 h 147"/>
                <a:gd name="T28" fmla="*/ 4 w 149"/>
                <a:gd name="T29" fmla="*/ 6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147" y="147"/>
                  </a:moveTo>
                  <a:cubicBezTo>
                    <a:pt x="147" y="147"/>
                    <a:pt x="147" y="147"/>
                    <a:pt x="147" y="14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2"/>
                    <a:pt x="0" y="62"/>
                    <a:pt x="0" y="61"/>
                  </a:cubicBezTo>
                  <a:cubicBezTo>
                    <a:pt x="0" y="61"/>
                    <a:pt x="0" y="61"/>
                    <a:pt x="1" y="6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4" y="0"/>
                    <a:pt x="64" y="0"/>
                  </a:cubicBezTo>
                  <a:cubicBezTo>
                    <a:pt x="65" y="0"/>
                    <a:pt x="65" y="0"/>
                    <a:pt x="65" y="1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9" y="145"/>
                    <a:pt x="149" y="146"/>
                    <a:pt x="148" y="146"/>
                  </a:cubicBezTo>
                  <a:cubicBezTo>
                    <a:pt x="148" y="147"/>
                    <a:pt x="148" y="147"/>
                    <a:pt x="147" y="147"/>
                  </a:cubicBezTo>
                  <a:close/>
                  <a:moveTo>
                    <a:pt x="4" y="61"/>
                  </a:moveTo>
                  <a:cubicBezTo>
                    <a:pt x="143" y="142"/>
                    <a:pt x="143" y="142"/>
                    <a:pt x="143" y="142"/>
                  </a:cubicBezTo>
                  <a:cubicBezTo>
                    <a:pt x="64" y="4"/>
                    <a:pt x="64" y="4"/>
                    <a:pt x="64" y="4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6" name="Freeform 375"/>
            <p:cNvSpPr>
              <a:spLocks noEditPoints="1"/>
            </p:cNvSpPr>
            <p:nvPr/>
          </p:nvSpPr>
          <p:spPr bwMode="auto">
            <a:xfrm>
              <a:off x="6642100" y="-2673349"/>
              <a:ext cx="714375" cy="1008063"/>
            </a:xfrm>
            <a:custGeom>
              <a:avLst/>
              <a:gdLst>
                <a:gd name="T0" fmla="*/ 150 w 190"/>
                <a:gd name="T1" fmla="*/ 268 h 268"/>
                <a:gd name="T2" fmla="*/ 149 w 190"/>
                <a:gd name="T3" fmla="*/ 268 h 268"/>
                <a:gd name="T4" fmla="*/ 1 w 190"/>
                <a:gd name="T5" fmla="*/ 86 h 268"/>
                <a:gd name="T6" fmla="*/ 0 w 190"/>
                <a:gd name="T7" fmla="*/ 85 h 268"/>
                <a:gd name="T8" fmla="*/ 1 w 190"/>
                <a:gd name="T9" fmla="*/ 84 h 268"/>
                <a:gd name="T10" fmla="*/ 188 w 190"/>
                <a:gd name="T11" fmla="*/ 0 h 268"/>
                <a:gd name="T12" fmla="*/ 189 w 190"/>
                <a:gd name="T13" fmla="*/ 0 h 268"/>
                <a:gd name="T14" fmla="*/ 190 w 190"/>
                <a:gd name="T15" fmla="*/ 1 h 268"/>
                <a:gd name="T16" fmla="*/ 151 w 190"/>
                <a:gd name="T17" fmla="*/ 267 h 268"/>
                <a:gd name="T18" fmla="*/ 150 w 190"/>
                <a:gd name="T19" fmla="*/ 268 h 268"/>
                <a:gd name="T20" fmla="*/ 4 w 190"/>
                <a:gd name="T21" fmla="*/ 86 h 268"/>
                <a:gd name="T22" fmla="*/ 149 w 190"/>
                <a:gd name="T23" fmla="*/ 263 h 268"/>
                <a:gd name="T24" fmla="*/ 187 w 190"/>
                <a:gd name="T25" fmla="*/ 4 h 268"/>
                <a:gd name="T26" fmla="*/ 4 w 190"/>
                <a:gd name="T27" fmla="*/ 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68">
                  <a:moveTo>
                    <a:pt x="150" y="268"/>
                  </a:moveTo>
                  <a:cubicBezTo>
                    <a:pt x="149" y="268"/>
                    <a:pt x="149" y="268"/>
                    <a:pt x="149" y="268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1" y="85"/>
                    <a:pt x="1" y="84"/>
                    <a:pt x="1" y="84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9" y="0"/>
                    <a:pt x="189" y="0"/>
                  </a:cubicBezTo>
                  <a:cubicBezTo>
                    <a:pt x="190" y="0"/>
                    <a:pt x="190" y="1"/>
                    <a:pt x="190" y="1"/>
                  </a:cubicBezTo>
                  <a:cubicBezTo>
                    <a:pt x="151" y="267"/>
                    <a:pt x="151" y="267"/>
                    <a:pt x="151" y="267"/>
                  </a:cubicBezTo>
                  <a:cubicBezTo>
                    <a:pt x="151" y="268"/>
                    <a:pt x="151" y="268"/>
                    <a:pt x="150" y="268"/>
                  </a:cubicBezTo>
                  <a:close/>
                  <a:moveTo>
                    <a:pt x="4" y="86"/>
                  </a:moveTo>
                  <a:cubicBezTo>
                    <a:pt x="149" y="263"/>
                    <a:pt x="149" y="263"/>
                    <a:pt x="149" y="263"/>
                  </a:cubicBezTo>
                  <a:cubicBezTo>
                    <a:pt x="187" y="4"/>
                    <a:pt x="187" y="4"/>
                    <a:pt x="187" y="4"/>
                  </a:cubicBezTo>
                  <a:lnTo>
                    <a:pt x="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7" name="Freeform 376"/>
            <p:cNvSpPr>
              <a:spLocks noEditPoints="1"/>
            </p:cNvSpPr>
            <p:nvPr/>
          </p:nvSpPr>
          <p:spPr bwMode="auto">
            <a:xfrm>
              <a:off x="6019800" y="-2903537"/>
              <a:ext cx="633413" cy="554038"/>
            </a:xfrm>
            <a:custGeom>
              <a:avLst/>
              <a:gdLst>
                <a:gd name="T0" fmla="*/ 168 w 169"/>
                <a:gd name="T1" fmla="*/ 147 h 147"/>
                <a:gd name="T2" fmla="*/ 2 w 169"/>
                <a:gd name="T3" fmla="*/ 147 h 147"/>
                <a:gd name="T4" fmla="*/ 0 w 169"/>
                <a:gd name="T5" fmla="*/ 146 h 147"/>
                <a:gd name="T6" fmla="*/ 0 w 169"/>
                <a:gd name="T7" fmla="*/ 145 h 147"/>
                <a:gd name="T8" fmla="*/ 84 w 169"/>
                <a:gd name="T9" fmla="*/ 1 h 147"/>
                <a:gd name="T10" fmla="*/ 86 w 169"/>
                <a:gd name="T11" fmla="*/ 1 h 147"/>
                <a:gd name="T12" fmla="*/ 169 w 169"/>
                <a:gd name="T13" fmla="*/ 145 h 147"/>
                <a:gd name="T14" fmla="*/ 169 w 169"/>
                <a:gd name="T15" fmla="*/ 146 h 147"/>
                <a:gd name="T16" fmla="*/ 168 w 169"/>
                <a:gd name="T17" fmla="*/ 147 h 147"/>
                <a:gd name="T18" fmla="*/ 4 w 169"/>
                <a:gd name="T19" fmla="*/ 144 h 147"/>
                <a:gd name="T20" fmla="*/ 165 w 169"/>
                <a:gd name="T21" fmla="*/ 144 h 147"/>
                <a:gd name="T22" fmla="*/ 85 w 169"/>
                <a:gd name="T23" fmla="*/ 4 h 147"/>
                <a:gd name="T24" fmla="*/ 4 w 169"/>
                <a:gd name="T25" fmla="*/ 14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47">
                  <a:moveTo>
                    <a:pt x="168" y="147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1" y="147"/>
                    <a:pt x="1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4" y="0"/>
                    <a:pt x="85" y="0"/>
                    <a:pt x="86" y="1"/>
                  </a:cubicBezTo>
                  <a:cubicBezTo>
                    <a:pt x="169" y="145"/>
                    <a:pt x="169" y="145"/>
                    <a:pt x="169" y="145"/>
                  </a:cubicBezTo>
                  <a:cubicBezTo>
                    <a:pt x="169" y="145"/>
                    <a:pt x="169" y="146"/>
                    <a:pt x="169" y="146"/>
                  </a:cubicBezTo>
                  <a:cubicBezTo>
                    <a:pt x="169" y="147"/>
                    <a:pt x="168" y="147"/>
                    <a:pt x="168" y="147"/>
                  </a:cubicBezTo>
                  <a:close/>
                  <a:moveTo>
                    <a:pt x="4" y="144"/>
                  </a:moveTo>
                  <a:cubicBezTo>
                    <a:pt x="165" y="144"/>
                    <a:pt x="165" y="144"/>
                    <a:pt x="165" y="144"/>
                  </a:cubicBezTo>
                  <a:cubicBezTo>
                    <a:pt x="85" y="4"/>
                    <a:pt x="85" y="4"/>
                    <a:pt x="85" y="4"/>
                  </a:cubicBezTo>
                  <a:lnTo>
                    <a:pt x="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8" name="Freeform 377"/>
            <p:cNvSpPr>
              <a:spLocks noEditPoints="1"/>
            </p:cNvSpPr>
            <p:nvPr/>
          </p:nvSpPr>
          <p:spPr bwMode="auto">
            <a:xfrm>
              <a:off x="6267450" y="-3441699"/>
              <a:ext cx="633413" cy="549275"/>
            </a:xfrm>
            <a:custGeom>
              <a:avLst/>
              <a:gdLst>
                <a:gd name="T0" fmla="*/ 19 w 169"/>
                <a:gd name="T1" fmla="*/ 146 h 146"/>
                <a:gd name="T2" fmla="*/ 18 w 169"/>
                <a:gd name="T3" fmla="*/ 146 h 146"/>
                <a:gd name="T4" fmla="*/ 17 w 169"/>
                <a:gd name="T5" fmla="*/ 145 h 146"/>
                <a:gd name="T6" fmla="*/ 0 w 169"/>
                <a:gd name="T7" fmla="*/ 2 h 146"/>
                <a:gd name="T8" fmla="*/ 0 w 169"/>
                <a:gd name="T9" fmla="*/ 1 h 146"/>
                <a:gd name="T10" fmla="*/ 1 w 169"/>
                <a:gd name="T11" fmla="*/ 0 h 146"/>
                <a:gd name="T12" fmla="*/ 167 w 169"/>
                <a:gd name="T13" fmla="*/ 14 h 146"/>
                <a:gd name="T14" fmla="*/ 168 w 169"/>
                <a:gd name="T15" fmla="*/ 15 h 146"/>
                <a:gd name="T16" fmla="*/ 168 w 169"/>
                <a:gd name="T17" fmla="*/ 16 h 146"/>
                <a:gd name="T18" fmla="*/ 20 w 169"/>
                <a:gd name="T19" fmla="*/ 146 h 146"/>
                <a:gd name="T20" fmla="*/ 19 w 169"/>
                <a:gd name="T21" fmla="*/ 146 h 146"/>
                <a:gd name="T22" fmla="*/ 3 w 169"/>
                <a:gd name="T23" fmla="*/ 3 h 146"/>
                <a:gd name="T24" fmla="*/ 20 w 169"/>
                <a:gd name="T25" fmla="*/ 142 h 146"/>
                <a:gd name="T26" fmla="*/ 164 w 169"/>
                <a:gd name="T27" fmla="*/ 16 h 146"/>
                <a:gd name="T28" fmla="*/ 3 w 169"/>
                <a:gd name="T29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46">
                  <a:moveTo>
                    <a:pt x="19" y="146"/>
                  </a:moveTo>
                  <a:cubicBezTo>
                    <a:pt x="18" y="146"/>
                    <a:pt x="18" y="146"/>
                    <a:pt x="18" y="146"/>
                  </a:cubicBezTo>
                  <a:cubicBezTo>
                    <a:pt x="18" y="146"/>
                    <a:pt x="17" y="145"/>
                    <a:pt x="17" y="14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8" y="14"/>
                    <a:pt x="168" y="14"/>
                    <a:pt x="168" y="15"/>
                  </a:cubicBezTo>
                  <a:cubicBezTo>
                    <a:pt x="169" y="15"/>
                    <a:pt x="168" y="16"/>
                    <a:pt x="168" y="16"/>
                  </a:cubicBezTo>
                  <a:cubicBezTo>
                    <a:pt x="20" y="146"/>
                    <a:pt x="20" y="146"/>
                    <a:pt x="20" y="146"/>
                  </a:cubicBezTo>
                  <a:lnTo>
                    <a:pt x="19" y="146"/>
                  </a:lnTo>
                  <a:close/>
                  <a:moveTo>
                    <a:pt x="3" y="3"/>
                  </a:moveTo>
                  <a:cubicBezTo>
                    <a:pt x="20" y="142"/>
                    <a:pt x="20" y="142"/>
                    <a:pt x="20" y="142"/>
                  </a:cubicBezTo>
                  <a:cubicBezTo>
                    <a:pt x="164" y="16"/>
                    <a:pt x="164" y="16"/>
                    <a:pt x="164" y="16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19" name="Freeform 378"/>
            <p:cNvSpPr>
              <a:spLocks noEditPoints="1"/>
            </p:cNvSpPr>
            <p:nvPr/>
          </p:nvSpPr>
          <p:spPr bwMode="auto">
            <a:xfrm>
              <a:off x="6330950" y="-2903537"/>
              <a:ext cx="498475" cy="554038"/>
            </a:xfrm>
            <a:custGeom>
              <a:avLst/>
              <a:gdLst>
                <a:gd name="T0" fmla="*/ 85 w 133"/>
                <a:gd name="T1" fmla="*/ 147 h 147"/>
                <a:gd name="T2" fmla="*/ 84 w 133"/>
                <a:gd name="T3" fmla="*/ 146 h 147"/>
                <a:gd name="T4" fmla="*/ 1 w 133"/>
                <a:gd name="T5" fmla="*/ 2 h 147"/>
                <a:gd name="T6" fmla="*/ 1 w 133"/>
                <a:gd name="T7" fmla="*/ 1 h 147"/>
                <a:gd name="T8" fmla="*/ 2 w 133"/>
                <a:gd name="T9" fmla="*/ 0 h 147"/>
                <a:gd name="T10" fmla="*/ 132 w 133"/>
                <a:gd name="T11" fmla="*/ 49 h 147"/>
                <a:gd name="T12" fmla="*/ 133 w 133"/>
                <a:gd name="T13" fmla="*/ 50 h 147"/>
                <a:gd name="T14" fmla="*/ 133 w 133"/>
                <a:gd name="T15" fmla="*/ 51 h 147"/>
                <a:gd name="T16" fmla="*/ 86 w 133"/>
                <a:gd name="T17" fmla="*/ 146 h 147"/>
                <a:gd name="T18" fmla="*/ 85 w 133"/>
                <a:gd name="T19" fmla="*/ 147 h 147"/>
                <a:gd name="T20" fmla="*/ 85 w 133"/>
                <a:gd name="T21" fmla="*/ 147 h 147"/>
                <a:gd name="T22" fmla="*/ 5 w 133"/>
                <a:gd name="T23" fmla="*/ 4 h 147"/>
                <a:gd name="T24" fmla="*/ 85 w 133"/>
                <a:gd name="T25" fmla="*/ 143 h 147"/>
                <a:gd name="T26" fmla="*/ 130 w 133"/>
                <a:gd name="T27" fmla="*/ 51 h 147"/>
                <a:gd name="T28" fmla="*/ 5 w 133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47">
                  <a:moveTo>
                    <a:pt x="85" y="147"/>
                  </a:moveTo>
                  <a:cubicBezTo>
                    <a:pt x="84" y="147"/>
                    <a:pt x="84" y="147"/>
                    <a:pt x="84" y="14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3" y="50"/>
                    <a:pt x="133" y="50"/>
                    <a:pt x="133" y="51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7"/>
                    <a:pt x="85" y="147"/>
                    <a:pt x="85" y="147"/>
                  </a:cubicBezTo>
                  <a:cubicBezTo>
                    <a:pt x="85" y="147"/>
                    <a:pt x="85" y="147"/>
                    <a:pt x="85" y="147"/>
                  </a:cubicBezTo>
                  <a:moveTo>
                    <a:pt x="5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0" name="Freeform 379"/>
            <p:cNvSpPr>
              <a:spLocks noEditPoints="1"/>
            </p:cNvSpPr>
            <p:nvPr/>
          </p:nvSpPr>
          <p:spPr bwMode="auto">
            <a:xfrm>
              <a:off x="5797550" y="-3441699"/>
              <a:ext cx="544513" cy="549275"/>
            </a:xfrm>
            <a:custGeom>
              <a:avLst/>
              <a:gdLst>
                <a:gd name="T0" fmla="*/ 144 w 145"/>
                <a:gd name="T1" fmla="*/ 146 h 146"/>
                <a:gd name="T2" fmla="*/ 143 w 145"/>
                <a:gd name="T3" fmla="*/ 146 h 146"/>
                <a:gd name="T4" fmla="*/ 1 w 145"/>
                <a:gd name="T5" fmla="*/ 109 h 146"/>
                <a:gd name="T6" fmla="*/ 0 w 145"/>
                <a:gd name="T7" fmla="*/ 108 h 146"/>
                <a:gd name="T8" fmla="*/ 0 w 145"/>
                <a:gd name="T9" fmla="*/ 107 h 146"/>
                <a:gd name="T10" fmla="*/ 125 w 145"/>
                <a:gd name="T11" fmla="*/ 1 h 146"/>
                <a:gd name="T12" fmla="*/ 127 w 145"/>
                <a:gd name="T13" fmla="*/ 0 h 146"/>
                <a:gd name="T14" fmla="*/ 128 w 145"/>
                <a:gd name="T15" fmla="*/ 1 h 146"/>
                <a:gd name="T16" fmla="*/ 145 w 145"/>
                <a:gd name="T17" fmla="*/ 144 h 146"/>
                <a:gd name="T18" fmla="*/ 145 w 145"/>
                <a:gd name="T19" fmla="*/ 146 h 146"/>
                <a:gd name="T20" fmla="*/ 144 w 145"/>
                <a:gd name="T21" fmla="*/ 146 h 146"/>
                <a:gd name="T22" fmla="*/ 4 w 145"/>
                <a:gd name="T23" fmla="*/ 107 h 146"/>
                <a:gd name="T24" fmla="*/ 142 w 145"/>
                <a:gd name="T25" fmla="*/ 143 h 146"/>
                <a:gd name="T26" fmla="*/ 125 w 145"/>
                <a:gd name="T27" fmla="*/ 4 h 146"/>
                <a:gd name="T28" fmla="*/ 4 w 145"/>
                <a:gd name="T29" fmla="*/ 10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46">
                  <a:moveTo>
                    <a:pt x="144" y="146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9"/>
                    <a:pt x="0" y="109"/>
                    <a:pt x="0" y="10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0"/>
                    <a:pt x="126" y="0"/>
                    <a:pt x="127" y="0"/>
                  </a:cubicBezTo>
                  <a:cubicBezTo>
                    <a:pt x="127" y="0"/>
                    <a:pt x="128" y="1"/>
                    <a:pt x="128" y="1"/>
                  </a:cubicBezTo>
                  <a:cubicBezTo>
                    <a:pt x="145" y="144"/>
                    <a:pt x="145" y="144"/>
                    <a:pt x="145" y="144"/>
                  </a:cubicBezTo>
                  <a:cubicBezTo>
                    <a:pt x="145" y="145"/>
                    <a:pt x="145" y="145"/>
                    <a:pt x="145" y="146"/>
                  </a:cubicBezTo>
                  <a:cubicBezTo>
                    <a:pt x="144" y="146"/>
                    <a:pt x="144" y="146"/>
                    <a:pt x="144" y="146"/>
                  </a:cubicBezTo>
                  <a:moveTo>
                    <a:pt x="4" y="107"/>
                  </a:moveTo>
                  <a:cubicBezTo>
                    <a:pt x="142" y="143"/>
                    <a:pt x="142" y="143"/>
                    <a:pt x="142" y="143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4" y="107"/>
                    <a:pt x="4" y="107"/>
                    <a:pt x="4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1" name="Freeform 380"/>
            <p:cNvSpPr>
              <a:spLocks noEditPoints="1"/>
            </p:cNvSpPr>
            <p:nvPr/>
          </p:nvSpPr>
          <p:spPr bwMode="auto">
            <a:xfrm>
              <a:off x="6330950" y="-3389312"/>
              <a:ext cx="569913" cy="681038"/>
            </a:xfrm>
            <a:custGeom>
              <a:avLst/>
              <a:gdLst>
                <a:gd name="T0" fmla="*/ 132 w 152"/>
                <a:gd name="T1" fmla="*/ 181 h 181"/>
                <a:gd name="T2" fmla="*/ 131 w 152"/>
                <a:gd name="T3" fmla="*/ 180 h 181"/>
                <a:gd name="T4" fmla="*/ 1 w 152"/>
                <a:gd name="T5" fmla="*/ 132 h 181"/>
                <a:gd name="T6" fmla="*/ 0 w 152"/>
                <a:gd name="T7" fmla="*/ 131 h 181"/>
                <a:gd name="T8" fmla="*/ 1 w 152"/>
                <a:gd name="T9" fmla="*/ 130 h 181"/>
                <a:gd name="T10" fmla="*/ 149 w 152"/>
                <a:gd name="T11" fmla="*/ 0 h 181"/>
                <a:gd name="T12" fmla="*/ 151 w 152"/>
                <a:gd name="T13" fmla="*/ 0 h 181"/>
                <a:gd name="T14" fmla="*/ 152 w 152"/>
                <a:gd name="T15" fmla="*/ 1 h 181"/>
                <a:gd name="T16" fmla="*/ 133 w 152"/>
                <a:gd name="T17" fmla="*/ 179 h 181"/>
                <a:gd name="T18" fmla="*/ 132 w 152"/>
                <a:gd name="T19" fmla="*/ 180 h 181"/>
                <a:gd name="T20" fmla="*/ 132 w 152"/>
                <a:gd name="T21" fmla="*/ 181 h 181"/>
                <a:gd name="T22" fmla="*/ 4 w 152"/>
                <a:gd name="T23" fmla="*/ 130 h 181"/>
                <a:gd name="T24" fmla="*/ 130 w 152"/>
                <a:gd name="T25" fmla="*/ 177 h 181"/>
                <a:gd name="T26" fmla="*/ 148 w 152"/>
                <a:gd name="T27" fmla="*/ 5 h 181"/>
                <a:gd name="T28" fmla="*/ 4 w 152"/>
                <a:gd name="T29" fmla="*/ 1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81">
                  <a:moveTo>
                    <a:pt x="132" y="181"/>
                  </a:moveTo>
                  <a:cubicBezTo>
                    <a:pt x="131" y="180"/>
                    <a:pt x="131" y="180"/>
                    <a:pt x="131" y="180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0" y="131"/>
                    <a:pt x="0" y="131"/>
                  </a:cubicBezTo>
                  <a:cubicBezTo>
                    <a:pt x="0" y="130"/>
                    <a:pt x="0" y="130"/>
                    <a:pt x="1" y="13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0" y="0"/>
                    <a:pt x="150" y="0"/>
                    <a:pt x="151" y="0"/>
                  </a:cubicBezTo>
                  <a:cubicBezTo>
                    <a:pt x="151" y="0"/>
                    <a:pt x="152" y="1"/>
                    <a:pt x="152" y="1"/>
                  </a:cubicBezTo>
                  <a:cubicBezTo>
                    <a:pt x="133" y="179"/>
                    <a:pt x="133" y="179"/>
                    <a:pt x="133" y="179"/>
                  </a:cubicBezTo>
                  <a:cubicBezTo>
                    <a:pt x="133" y="180"/>
                    <a:pt x="133" y="180"/>
                    <a:pt x="132" y="180"/>
                  </a:cubicBezTo>
                  <a:lnTo>
                    <a:pt x="132" y="181"/>
                  </a:lnTo>
                  <a:close/>
                  <a:moveTo>
                    <a:pt x="4" y="130"/>
                  </a:moveTo>
                  <a:cubicBezTo>
                    <a:pt x="130" y="177"/>
                    <a:pt x="130" y="177"/>
                    <a:pt x="130" y="177"/>
                  </a:cubicBezTo>
                  <a:cubicBezTo>
                    <a:pt x="148" y="5"/>
                    <a:pt x="148" y="5"/>
                    <a:pt x="148" y="5"/>
                  </a:cubicBezTo>
                  <a:lnTo>
                    <a:pt x="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2" name="Freeform 381"/>
            <p:cNvSpPr>
              <a:spLocks noEditPoints="1"/>
            </p:cNvSpPr>
            <p:nvPr/>
          </p:nvSpPr>
          <p:spPr bwMode="auto">
            <a:xfrm>
              <a:off x="5797550" y="-3043237"/>
              <a:ext cx="544513" cy="693738"/>
            </a:xfrm>
            <a:custGeom>
              <a:avLst/>
              <a:gdLst>
                <a:gd name="T0" fmla="*/ 61 w 145"/>
                <a:gd name="T1" fmla="*/ 184 h 184"/>
                <a:gd name="T2" fmla="*/ 61 w 145"/>
                <a:gd name="T3" fmla="*/ 184 h 184"/>
                <a:gd name="T4" fmla="*/ 59 w 145"/>
                <a:gd name="T5" fmla="*/ 183 h 184"/>
                <a:gd name="T6" fmla="*/ 0 w 145"/>
                <a:gd name="T7" fmla="*/ 2 h 184"/>
                <a:gd name="T8" fmla="*/ 0 w 145"/>
                <a:gd name="T9" fmla="*/ 1 h 184"/>
                <a:gd name="T10" fmla="*/ 1 w 145"/>
                <a:gd name="T11" fmla="*/ 0 h 184"/>
                <a:gd name="T12" fmla="*/ 144 w 145"/>
                <a:gd name="T13" fmla="*/ 37 h 184"/>
                <a:gd name="T14" fmla="*/ 145 w 145"/>
                <a:gd name="T15" fmla="*/ 38 h 184"/>
                <a:gd name="T16" fmla="*/ 145 w 145"/>
                <a:gd name="T17" fmla="*/ 39 h 184"/>
                <a:gd name="T18" fmla="*/ 62 w 145"/>
                <a:gd name="T19" fmla="*/ 183 h 184"/>
                <a:gd name="T20" fmla="*/ 61 w 145"/>
                <a:gd name="T21" fmla="*/ 184 h 184"/>
                <a:gd name="T22" fmla="*/ 3 w 145"/>
                <a:gd name="T23" fmla="*/ 4 h 184"/>
                <a:gd name="T24" fmla="*/ 61 w 145"/>
                <a:gd name="T25" fmla="*/ 179 h 184"/>
                <a:gd name="T26" fmla="*/ 142 w 145"/>
                <a:gd name="T27" fmla="*/ 40 h 184"/>
                <a:gd name="T28" fmla="*/ 3 w 145"/>
                <a:gd name="T29" fmla="*/ 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84">
                  <a:moveTo>
                    <a:pt x="61" y="184"/>
                  </a:moveTo>
                  <a:cubicBezTo>
                    <a:pt x="61" y="184"/>
                    <a:pt x="61" y="184"/>
                    <a:pt x="61" y="184"/>
                  </a:cubicBezTo>
                  <a:cubicBezTo>
                    <a:pt x="60" y="184"/>
                    <a:pt x="60" y="184"/>
                    <a:pt x="59" y="18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8"/>
                    <a:pt x="145" y="38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2" y="184"/>
                    <a:pt x="61" y="184"/>
                    <a:pt x="61" y="184"/>
                  </a:cubicBezTo>
                  <a:moveTo>
                    <a:pt x="3" y="4"/>
                  </a:moveTo>
                  <a:cubicBezTo>
                    <a:pt x="61" y="179"/>
                    <a:pt x="61" y="179"/>
                    <a:pt x="61" y="17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3" y="4"/>
                    <a:pt x="3" y="4"/>
                    <a:pt x="3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3" name="Freeform 382"/>
            <p:cNvSpPr>
              <a:spLocks noEditPoints="1"/>
            </p:cNvSpPr>
            <p:nvPr/>
          </p:nvSpPr>
          <p:spPr bwMode="auto">
            <a:xfrm>
              <a:off x="6091238" y="-4148137"/>
              <a:ext cx="809625" cy="771525"/>
            </a:xfrm>
            <a:custGeom>
              <a:avLst/>
              <a:gdLst>
                <a:gd name="T0" fmla="*/ 214 w 216"/>
                <a:gd name="T1" fmla="*/ 205 h 205"/>
                <a:gd name="T2" fmla="*/ 214 w 216"/>
                <a:gd name="T3" fmla="*/ 205 h 205"/>
                <a:gd name="T4" fmla="*/ 48 w 216"/>
                <a:gd name="T5" fmla="*/ 191 h 205"/>
                <a:gd name="T6" fmla="*/ 47 w 216"/>
                <a:gd name="T7" fmla="*/ 190 h 205"/>
                <a:gd name="T8" fmla="*/ 0 w 216"/>
                <a:gd name="T9" fmla="*/ 2 h 205"/>
                <a:gd name="T10" fmla="*/ 1 w 216"/>
                <a:gd name="T11" fmla="*/ 0 h 205"/>
                <a:gd name="T12" fmla="*/ 2 w 216"/>
                <a:gd name="T13" fmla="*/ 1 h 205"/>
                <a:gd name="T14" fmla="*/ 215 w 216"/>
                <a:gd name="T15" fmla="*/ 202 h 205"/>
                <a:gd name="T16" fmla="*/ 215 w 216"/>
                <a:gd name="T17" fmla="*/ 204 h 205"/>
                <a:gd name="T18" fmla="*/ 214 w 216"/>
                <a:gd name="T19" fmla="*/ 205 h 205"/>
                <a:gd name="T20" fmla="*/ 49 w 216"/>
                <a:gd name="T21" fmla="*/ 188 h 205"/>
                <a:gd name="T22" fmla="*/ 210 w 216"/>
                <a:gd name="T23" fmla="*/ 201 h 205"/>
                <a:gd name="T24" fmla="*/ 4 w 216"/>
                <a:gd name="T25" fmla="*/ 6 h 205"/>
                <a:gd name="T26" fmla="*/ 49 w 216"/>
                <a:gd name="T27" fmla="*/ 18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214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7" y="191"/>
                    <a:pt x="47" y="191"/>
                    <a:pt x="47" y="1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15" y="202"/>
                    <a:pt x="215" y="202"/>
                    <a:pt x="215" y="202"/>
                  </a:cubicBezTo>
                  <a:cubicBezTo>
                    <a:pt x="216" y="203"/>
                    <a:pt x="216" y="203"/>
                    <a:pt x="215" y="204"/>
                  </a:cubicBezTo>
                  <a:cubicBezTo>
                    <a:pt x="215" y="204"/>
                    <a:pt x="215" y="205"/>
                    <a:pt x="214" y="205"/>
                  </a:cubicBezTo>
                  <a:close/>
                  <a:moveTo>
                    <a:pt x="49" y="188"/>
                  </a:moveTo>
                  <a:cubicBezTo>
                    <a:pt x="210" y="201"/>
                    <a:pt x="210" y="201"/>
                    <a:pt x="210" y="201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9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4" name="Freeform 383"/>
            <p:cNvSpPr>
              <a:spLocks noEditPoints="1"/>
            </p:cNvSpPr>
            <p:nvPr/>
          </p:nvSpPr>
          <p:spPr bwMode="auto">
            <a:xfrm>
              <a:off x="6019800" y="-4529137"/>
              <a:ext cx="633413" cy="392113"/>
            </a:xfrm>
            <a:custGeom>
              <a:avLst/>
              <a:gdLst>
                <a:gd name="T0" fmla="*/ 20 w 169"/>
                <a:gd name="T1" fmla="*/ 104 h 104"/>
                <a:gd name="T2" fmla="*/ 20 w 169"/>
                <a:gd name="T3" fmla="*/ 104 h 104"/>
                <a:gd name="T4" fmla="*/ 19 w 169"/>
                <a:gd name="T5" fmla="*/ 103 h 104"/>
                <a:gd name="T6" fmla="*/ 0 w 169"/>
                <a:gd name="T7" fmla="*/ 2 h 104"/>
                <a:gd name="T8" fmla="*/ 1 w 169"/>
                <a:gd name="T9" fmla="*/ 1 h 104"/>
                <a:gd name="T10" fmla="*/ 2 w 169"/>
                <a:gd name="T11" fmla="*/ 0 h 104"/>
                <a:gd name="T12" fmla="*/ 168 w 169"/>
                <a:gd name="T13" fmla="*/ 0 h 104"/>
                <a:gd name="T14" fmla="*/ 169 w 169"/>
                <a:gd name="T15" fmla="*/ 1 h 104"/>
                <a:gd name="T16" fmla="*/ 169 w 169"/>
                <a:gd name="T17" fmla="*/ 3 h 104"/>
                <a:gd name="T18" fmla="*/ 21 w 169"/>
                <a:gd name="T19" fmla="*/ 104 h 104"/>
                <a:gd name="T20" fmla="*/ 20 w 169"/>
                <a:gd name="T21" fmla="*/ 104 h 104"/>
                <a:gd name="T22" fmla="*/ 3 w 169"/>
                <a:gd name="T23" fmla="*/ 3 h 104"/>
                <a:gd name="T24" fmla="*/ 21 w 169"/>
                <a:gd name="T25" fmla="*/ 100 h 104"/>
                <a:gd name="T26" fmla="*/ 163 w 169"/>
                <a:gd name="T27" fmla="*/ 3 h 104"/>
                <a:gd name="T28" fmla="*/ 3 w 169"/>
                <a:gd name="T29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104">
                  <a:moveTo>
                    <a:pt x="20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19" y="104"/>
                    <a:pt x="19" y="103"/>
                    <a:pt x="19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69" y="1"/>
                    <a:pt x="169" y="1"/>
                  </a:cubicBezTo>
                  <a:cubicBezTo>
                    <a:pt x="169" y="2"/>
                    <a:pt x="169" y="3"/>
                    <a:pt x="169" y="3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0" y="104"/>
                  </a:lnTo>
                  <a:close/>
                  <a:moveTo>
                    <a:pt x="3" y="3"/>
                  </a:moveTo>
                  <a:cubicBezTo>
                    <a:pt x="21" y="100"/>
                    <a:pt x="21" y="100"/>
                    <a:pt x="21" y="100"/>
                  </a:cubicBezTo>
                  <a:cubicBezTo>
                    <a:pt x="163" y="3"/>
                    <a:pt x="163" y="3"/>
                    <a:pt x="163" y="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5" name="Freeform 384"/>
            <p:cNvSpPr>
              <a:spLocks noEditPoints="1"/>
            </p:cNvSpPr>
            <p:nvPr/>
          </p:nvSpPr>
          <p:spPr bwMode="auto">
            <a:xfrm>
              <a:off x="6091238" y="-4148137"/>
              <a:ext cx="930275" cy="771525"/>
            </a:xfrm>
            <a:custGeom>
              <a:avLst/>
              <a:gdLst>
                <a:gd name="T0" fmla="*/ 214 w 248"/>
                <a:gd name="T1" fmla="*/ 205 h 205"/>
                <a:gd name="T2" fmla="*/ 213 w 248"/>
                <a:gd name="T3" fmla="*/ 204 h 205"/>
                <a:gd name="T4" fmla="*/ 0 w 248"/>
                <a:gd name="T5" fmla="*/ 3 h 205"/>
                <a:gd name="T6" fmla="*/ 0 w 248"/>
                <a:gd name="T7" fmla="*/ 1 h 205"/>
                <a:gd name="T8" fmla="*/ 2 w 248"/>
                <a:gd name="T9" fmla="*/ 0 h 205"/>
                <a:gd name="T10" fmla="*/ 247 w 248"/>
                <a:gd name="T11" fmla="*/ 69 h 205"/>
                <a:gd name="T12" fmla="*/ 248 w 248"/>
                <a:gd name="T13" fmla="*/ 70 h 205"/>
                <a:gd name="T14" fmla="*/ 216 w 248"/>
                <a:gd name="T15" fmla="*/ 204 h 205"/>
                <a:gd name="T16" fmla="*/ 215 w 248"/>
                <a:gd name="T17" fmla="*/ 205 h 205"/>
                <a:gd name="T18" fmla="*/ 214 w 248"/>
                <a:gd name="T19" fmla="*/ 205 h 205"/>
                <a:gd name="T20" fmla="*/ 6 w 248"/>
                <a:gd name="T21" fmla="*/ 5 h 205"/>
                <a:gd name="T22" fmla="*/ 213 w 248"/>
                <a:gd name="T23" fmla="*/ 200 h 205"/>
                <a:gd name="T24" fmla="*/ 245 w 248"/>
                <a:gd name="T25" fmla="*/ 71 h 205"/>
                <a:gd name="T26" fmla="*/ 6 w 248"/>
                <a:gd name="T27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205">
                  <a:moveTo>
                    <a:pt x="214" y="205"/>
                  </a:moveTo>
                  <a:cubicBezTo>
                    <a:pt x="213" y="204"/>
                    <a:pt x="213" y="204"/>
                    <a:pt x="213" y="2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69"/>
                    <a:pt x="248" y="70"/>
                    <a:pt x="248" y="70"/>
                  </a:cubicBezTo>
                  <a:cubicBezTo>
                    <a:pt x="216" y="204"/>
                    <a:pt x="216" y="204"/>
                    <a:pt x="216" y="204"/>
                  </a:cubicBezTo>
                  <a:cubicBezTo>
                    <a:pt x="215" y="204"/>
                    <a:pt x="215" y="204"/>
                    <a:pt x="215" y="205"/>
                  </a:cubicBezTo>
                  <a:lnTo>
                    <a:pt x="214" y="205"/>
                  </a:lnTo>
                  <a:close/>
                  <a:moveTo>
                    <a:pt x="6" y="5"/>
                  </a:moveTo>
                  <a:cubicBezTo>
                    <a:pt x="213" y="200"/>
                    <a:pt x="213" y="200"/>
                    <a:pt x="213" y="200"/>
                  </a:cubicBezTo>
                  <a:cubicBezTo>
                    <a:pt x="245" y="71"/>
                    <a:pt x="245" y="71"/>
                    <a:pt x="245" y="71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6" name="Freeform 385"/>
            <p:cNvSpPr>
              <a:spLocks noEditPoints="1"/>
            </p:cNvSpPr>
            <p:nvPr/>
          </p:nvSpPr>
          <p:spPr bwMode="auto">
            <a:xfrm>
              <a:off x="5707063" y="-4529137"/>
              <a:ext cx="395288" cy="554038"/>
            </a:xfrm>
            <a:custGeom>
              <a:avLst/>
              <a:gdLst>
                <a:gd name="T0" fmla="*/ 2 w 105"/>
                <a:gd name="T1" fmla="*/ 147 h 147"/>
                <a:gd name="T2" fmla="*/ 1 w 105"/>
                <a:gd name="T3" fmla="*/ 147 h 147"/>
                <a:gd name="T4" fmla="*/ 0 w 105"/>
                <a:gd name="T5" fmla="*/ 145 h 147"/>
                <a:gd name="T6" fmla="*/ 83 w 105"/>
                <a:gd name="T7" fmla="*/ 1 h 147"/>
                <a:gd name="T8" fmla="*/ 85 w 105"/>
                <a:gd name="T9" fmla="*/ 0 h 147"/>
                <a:gd name="T10" fmla="*/ 86 w 105"/>
                <a:gd name="T11" fmla="*/ 2 h 147"/>
                <a:gd name="T12" fmla="*/ 105 w 105"/>
                <a:gd name="T13" fmla="*/ 102 h 147"/>
                <a:gd name="T14" fmla="*/ 104 w 105"/>
                <a:gd name="T15" fmla="*/ 104 h 147"/>
                <a:gd name="T16" fmla="*/ 2 w 105"/>
                <a:gd name="T17" fmla="*/ 147 h 147"/>
                <a:gd name="T18" fmla="*/ 84 w 105"/>
                <a:gd name="T19" fmla="*/ 6 h 147"/>
                <a:gd name="T20" fmla="*/ 5 w 105"/>
                <a:gd name="T21" fmla="*/ 143 h 147"/>
                <a:gd name="T22" fmla="*/ 102 w 105"/>
                <a:gd name="T23" fmla="*/ 102 h 147"/>
                <a:gd name="T24" fmla="*/ 84 w 105"/>
                <a:gd name="T25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47">
                  <a:moveTo>
                    <a:pt x="2" y="147"/>
                  </a:move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6" y="1"/>
                    <a:pt x="86" y="1"/>
                    <a:pt x="86" y="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3"/>
                    <a:pt x="104" y="104"/>
                    <a:pt x="104" y="104"/>
                  </a:cubicBezTo>
                  <a:cubicBezTo>
                    <a:pt x="2" y="147"/>
                    <a:pt x="2" y="147"/>
                    <a:pt x="2" y="147"/>
                  </a:cubicBezTo>
                  <a:close/>
                  <a:moveTo>
                    <a:pt x="84" y="6"/>
                  </a:moveTo>
                  <a:cubicBezTo>
                    <a:pt x="5" y="143"/>
                    <a:pt x="5" y="143"/>
                    <a:pt x="5" y="143"/>
                  </a:cubicBezTo>
                  <a:cubicBezTo>
                    <a:pt x="102" y="102"/>
                    <a:pt x="102" y="102"/>
                    <a:pt x="102" y="102"/>
                  </a:cubicBezTo>
                  <a:lnTo>
                    <a:pt x="8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7" name="Freeform 386"/>
            <p:cNvSpPr>
              <a:spLocks noEditPoints="1"/>
            </p:cNvSpPr>
            <p:nvPr/>
          </p:nvSpPr>
          <p:spPr bwMode="auto">
            <a:xfrm>
              <a:off x="6091238" y="-4529137"/>
              <a:ext cx="930275" cy="647700"/>
            </a:xfrm>
            <a:custGeom>
              <a:avLst/>
              <a:gdLst>
                <a:gd name="T0" fmla="*/ 247 w 248"/>
                <a:gd name="T1" fmla="*/ 172 h 172"/>
                <a:gd name="T2" fmla="*/ 246 w 248"/>
                <a:gd name="T3" fmla="*/ 172 h 172"/>
                <a:gd name="T4" fmla="*/ 1 w 248"/>
                <a:gd name="T5" fmla="*/ 104 h 172"/>
                <a:gd name="T6" fmla="*/ 0 w 248"/>
                <a:gd name="T7" fmla="*/ 103 h 172"/>
                <a:gd name="T8" fmla="*/ 0 w 248"/>
                <a:gd name="T9" fmla="*/ 102 h 172"/>
                <a:gd name="T10" fmla="*/ 148 w 248"/>
                <a:gd name="T11" fmla="*/ 1 h 172"/>
                <a:gd name="T12" fmla="*/ 149 w 248"/>
                <a:gd name="T13" fmla="*/ 0 h 172"/>
                <a:gd name="T14" fmla="*/ 150 w 248"/>
                <a:gd name="T15" fmla="*/ 1 h 172"/>
                <a:gd name="T16" fmla="*/ 248 w 248"/>
                <a:gd name="T17" fmla="*/ 170 h 172"/>
                <a:gd name="T18" fmla="*/ 248 w 248"/>
                <a:gd name="T19" fmla="*/ 172 h 172"/>
                <a:gd name="T20" fmla="*/ 247 w 248"/>
                <a:gd name="T21" fmla="*/ 172 h 172"/>
                <a:gd name="T22" fmla="*/ 5 w 248"/>
                <a:gd name="T23" fmla="*/ 102 h 172"/>
                <a:gd name="T24" fmla="*/ 244 w 248"/>
                <a:gd name="T25" fmla="*/ 169 h 172"/>
                <a:gd name="T26" fmla="*/ 148 w 248"/>
                <a:gd name="T27" fmla="*/ 4 h 172"/>
                <a:gd name="T28" fmla="*/ 5 w 248"/>
                <a:gd name="T29" fmla="*/ 10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72">
                  <a:moveTo>
                    <a:pt x="247" y="172"/>
                  </a:moveTo>
                  <a:cubicBezTo>
                    <a:pt x="246" y="172"/>
                    <a:pt x="246" y="172"/>
                    <a:pt x="246" y="172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4"/>
                    <a:pt x="0" y="104"/>
                    <a:pt x="0" y="10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0"/>
                    <a:pt x="149" y="0"/>
                    <a:pt x="149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248" y="170"/>
                    <a:pt x="248" y="170"/>
                    <a:pt x="248" y="170"/>
                  </a:cubicBezTo>
                  <a:cubicBezTo>
                    <a:pt x="248" y="171"/>
                    <a:pt x="248" y="171"/>
                    <a:pt x="248" y="172"/>
                  </a:cubicBezTo>
                  <a:cubicBezTo>
                    <a:pt x="248" y="172"/>
                    <a:pt x="247" y="172"/>
                    <a:pt x="247" y="172"/>
                  </a:cubicBezTo>
                  <a:close/>
                  <a:moveTo>
                    <a:pt x="5" y="102"/>
                  </a:moveTo>
                  <a:cubicBezTo>
                    <a:pt x="244" y="169"/>
                    <a:pt x="244" y="169"/>
                    <a:pt x="244" y="169"/>
                  </a:cubicBezTo>
                  <a:cubicBezTo>
                    <a:pt x="148" y="4"/>
                    <a:pt x="148" y="4"/>
                    <a:pt x="148" y="4"/>
                  </a:cubicBezTo>
                  <a:lnTo>
                    <a:pt x="5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8" name="Freeform 387"/>
            <p:cNvSpPr>
              <a:spLocks noEditPoints="1"/>
            </p:cNvSpPr>
            <p:nvPr/>
          </p:nvSpPr>
          <p:spPr bwMode="auto">
            <a:xfrm>
              <a:off x="5707063" y="-4148137"/>
              <a:ext cx="571500" cy="717550"/>
            </a:xfrm>
            <a:custGeom>
              <a:avLst/>
              <a:gdLst>
                <a:gd name="T0" fmla="*/ 150 w 152"/>
                <a:gd name="T1" fmla="*/ 191 h 191"/>
                <a:gd name="T2" fmla="*/ 149 w 152"/>
                <a:gd name="T3" fmla="*/ 191 h 191"/>
                <a:gd name="T4" fmla="*/ 1 w 152"/>
                <a:gd name="T5" fmla="*/ 46 h 191"/>
                <a:gd name="T6" fmla="*/ 0 w 152"/>
                <a:gd name="T7" fmla="*/ 45 h 191"/>
                <a:gd name="T8" fmla="*/ 1 w 152"/>
                <a:gd name="T9" fmla="*/ 43 h 191"/>
                <a:gd name="T10" fmla="*/ 103 w 152"/>
                <a:gd name="T11" fmla="*/ 0 h 191"/>
                <a:gd name="T12" fmla="*/ 104 w 152"/>
                <a:gd name="T13" fmla="*/ 0 h 191"/>
                <a:gd name="T14" fmla="*/ 105 w 152"/>
                <a:gd name="T15" fmla="*/ 1 h 191"/>
                <a:gd name="T16" fmla="*/ 152 w 152"/>
                <a:gd name="T17" fmla="*/ 189 h 191"/>
                <a:gd name="T18" fmla="*/ 151 w 152"/>
                <a:gd name="T19" fmla="*/ 191 h 191"/>
                <a:gd name="T20" fmla="*/ 150 w 152"/>
                <a:gd name="T21" fmla="*/ 191 h 191"/>
                <a:gd name="T22" fmla="*/ 4 w 152"/>
                <a:gd name="T23" fmla="*/ 45 h 191"/>
                <a:gd name="T24" fmla="*/ 148 w 152"/>
                <a:gd name="T25" fmla="*/ 185 h 191"/>
                <a:gd name="T26" fmla="*/ 102 w 152"/>
                <a:gd name="T27" fmla="*/ 4 h 191"/>
                <a:gd name="T28" fmla="*/ 4 w 152"/>
                <a:gd name="T29" fmla="*/ 4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91">
                  <a:moveTo>
                    <a:pt x="150" y="191"/>
                  </a:moveTo>
                  <a:cubicBezTo>
                    <a:pt x="150" y="191"/>
                    <a:pt x="149" y="191"/>
                    <a:pt x="149" y="191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1" y="44"/>
                    <a:pt x="1" y="4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4" y="0"/>
                    <a:pt x="104" y="0"/>
                  </a:cubicBezTo>
                  <a:cubicBezTo>
                    <a:pt x="104" y="1"/>
                    <a:pt x="105" y="1"/>
                    <a:pt x="105" y="1"/>
                  </a:cubicBezTo>
                  <a:cubicBezTo>
                    <a:pt x="152" y="189"/>
                    <a:pt x="152" y="189"/>
                    <a:pt x="152" y="189"/>
                  </a:cubicBezTo>
                  <a:cubicBezTo>
                    <a:pt x="152" y="190"/>
                    <a:pt x="151" y="191"/>
                    <a:pt x="151" y="191"/>
                  </a:cubicBezTo>
                  <a:lnTo>
                    <a:pt x="150" y="191"/>
                  </a:lnTo>
                  <a:close/>
                  <a:moveTo>
                    <a:pt x="4" y="45"/>
                  </a:moveTo>
                  <a:cubicBezTo>
                    <a:pt x="148" y="185"/>
                    <a:pt x="148" y="185"/>
                    <a:pt x="148" y="185"/>
                  </a:cubicBezTo>
                  <a:cubicBezTo>
                    <a:pt x="102" y="4"/>
                    <a:pt x="102" y="4"/>
                    <a:pt x="102" y="4"/>
                  </a:cubicBezTo>
                  <a:lnTo>
                    <a:pt x="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29" name="Freeform 388"/>
            <p:cNvSpPr>
              <a:spLocks noEditPoints="1"/>
            </p:cNvSpPr>
            <p:nvPr/>
          </p:nvSpPr>
          <p:spPr bwMode="auto">
            <a:xfrm>
              <a:off x="6818313" y="-3173412"/>
              <a:ext cx="774700" cy="465138"/>
            </a:xfrm>
            <a:custGeom>
              <a:avLst/>
              <a:gdLst>
                <a:gd name="T0" fmla="*/ 2 w 206"/>
                <a:gd name="T1" fmla="*/ 124 h 124"/>
                <a:gd name="T2" fmla="*/ 1 w 206"/>
                <a:gd name="T3" fmla="*/ 124 h 124"/>
                <a:gd name="T4" fmla="*/ 1 w 206"/>
                <a:gd name="T5" fmla="*/ 122 h 124"/>
                <a:gd name="T6" fmla="*/ 106 w 206"/>
                <a:gd name="T7" fmla="*/ 0 h 124"/>
                <a:gd name="T8" fmla="*/ 108 w 206"/>
                <a:gd name="T9" fmla="*/ 0 h 124"/>
                <a:gd name="T10" fmla="*/ 205 w 206"/>
                <a:gd name="T11" fmla="*/ 73 h 124"/>
                <a:gd name="T12" fmla="*/ 206 w 206"/>
                <a:gd name="T13" fmla="*/ 75 h 124"/>
                <a:gd name="T14" fmla="*/ 205 w 206"/>
                <a:gd name="T15" fmla="*/ 76 h 124"/>
                <a:gd name="T16" fmla="*/ 2 w 206"/>
                <a:gd name="T17" fmla="*/ 124 h 124"/>
                <a:gd name="T18" fmla="*/ 107 w 206"/>
                <a:gd name="T19" fmla="*/ 3 h 124"/>
                <a:gd name="T20" fmla="*/ 6 w 206"/>
                <a:gd name="T21" fmla="*/ 121 h 124"/>
                <a:gd name="T22" fmla="*/ 201 w 206"/>
                <a:gd name="T23" fmla="*/ 74 h 124"/>
                <a:gd name="T24" fmla="*/ 107 w 206"/>
                <a:gd name="T25" fmla="*/ 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24">
                  <a:moveTo>
                    <a:pt x="2" y="124"/>
                  </a:moveTo>
                  <a:cubicBezTo>
                    <a:pt x="2" y="124"/>
                    <a:pt x="1" y="124"/>
                    <a:pt x="1" y="124"/>
                  </a:cubicBezTo>
                  <a:cubicBezTo>
                    <a:pt x="0" y="123"/>
                    <a:pt x="1" y="122"/>
                    <a:pt x="1" y="12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7" y="0"/>
                    <a:pt x="108" y="0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4"/>
                    <a:pt x="206" y="74"/>
                    <a:pt x="206" y="75"/>
                  </a:cubicBezTo>
                  <a:cubicBezTo>
                    <a:pt x="206" y="75"/>
                    <a:pt x="205" y="76"/>
                    <a:pt x="205" y="76"/>
                  </a:cubicBezTo>
                  <a:cubicBezTo>
                    <a:pt x="2" y="124"/>
                    <a:pt x="2" y="124"/>
                    <a:pt x="2" y="124"/>
                  </a:cubicBezTo>
                  <a:close/>
                  <a:moveTo>
                    <a:pt x="107" y="3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201" y="74"/>
                    <a:pt x="201" y="74"/>
                    <a:pt x="201" y="74"/>
                  </a:cubicBezTo>
                  <a:lnTo>
                    <a:pt x="10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0" name="Freeform 389"/>
            <p:cNvSpPr>
              <a:spLocks noEditPoints="1"/>
            </p:cNvSpPr>
            <p:nvPr/>
          </p:nvSpPr>
          <p:spPr bwMode="auto">
            <a:xfrm>
              <a:off x="7013575" y="-3983037"/>
              <a:ext cx="579438" cy="820738"/>
            </a:xfrm>
            <a:custGeom>
              <a:avLst/>
              <a:gdLst>
                <a:gd name="T0" fmla="*/ 55 w 154"/>
                <a:gd name="T1" fmla="*/ 218 h 218"/>
                <a:gd name="T2" fmla="*/ 55 w 154"/>
                <a:gd name="T3" fmla="*/ 218 h 218"/>
                <a:gd name="T4" fmla="*/ 54 w 154"/>
                <a:gd name="T5" fmla="*/ 217 h 218"/>
                <a:gd name="T6" fmla="*/ 0 w 154"/>
                <a:gd name="T7" fmla="*/ 27 h 218"/>
                <a:gd name="T8" fmla="*/ 0 w 154"/>
                <a:gd name="T9" fmla="*/ 26 h 218"/>
                <a:gd name="T10" fmla="*/ 1 w 154"/>
                <a:gd name="T11" fmla="*/ 25 h 218"/>
                <a:gd name="T12" fmla="*/ 152 w 154"/>
                <a:gd name="T13" fmla="*/ 0 h 218"/>
                <a:gd name="T14" fmla="*/ 154 w 154"/>
                <a:gd name="T15" fmla="*/ 1 h 218"/>
                <a:gd name="T16" fmla="*/ 154 w 154"/>
                <a:gd name="T17" fmla="*/ 2 h 218"/>
                <a:gd name="T18" fmla="*/ 56 w 154"/>
                <a:gd name="T19" fmla="*/ 217 h 218"/>
                <a:gd name="T20" fmla="*/ 55 w 154"/>
                <a:gd name="T21" fmla="*/ 218 h 218"/>
                <a:gd name="T22" fmla="*/ 3 w 154"/>
                <a:gd name="T23" fmla="*/ 28 h 218"/>
                <a:gd name="T24" fmla="*/ 55 w 154"/>
                <a:gd name="T25" fmla="*/ 212 h 218"/>
                <a:gd name="T26" fmla="*/ 150 w 154"/>
                <a:gd name="T27" fmla="*/ 4 h 218"/>
                <a:gd name="T28" fmla="*/ 3 w 154"/>
                <a:gd name="T29" fmla="*/ 2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218">
                  <a:moveTo>
                    <a:pt x="55" y="218"/>
                  </a:moveTo>
                  <a:cubicBezTo>
                    <a:pt x="55" y="218"/>
                    <a:pt x="55" y="218"/>
                    <a:pt x="55" y="218"/>
                  </a:cubicBezTo>
                  <a:cubicBezTo>
                    <a:pt x="54" y="218"/>
                    <a:pt x="54" y="217"/>
                    <a:pt x="54" y="21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3" y="0"/>
                    <a:pt x="153" y="0"/>
                    <a:pt x="154" y="1"/>
                  </a:cubicBezTo>
                  <a:cubicBezTo>
                    <a:pt x="154" y="1"/>
                    <a:pt x="154" y="2"/>
                    <a:pt x="154" y="2"/>
                  </a:cubicBezTo>
                  <a:cubicBezTo>
                    <a:pt x="56" y="217"/>
                    <a:pt x="56" y="217"/>
                    <a:pt x="56" y="217"/>
                  </a:cubicBezTo>
                  <a:cubicBezTo>
                    <a:pt x="56" y="217"/>
                    <a:pt x="55" y="218"/>
                    <a:pt x="55" y="218"/>
                  </a:cubicBezTo>
                  <a:close/>
                  <a:moveTo>
                    <a:pt x="3" y="28"/>
                  </a:moveTo>
                  <a:cubicBezTo>
                    <a:pt x="55" y="212"/>
                    <a:pt x="55" y="212"/>
                    <a:pt x="55" y="212"/>
                  </a:cubicBezTo>
                  <a:cubicBezTo>
                    <a:pt x="150" y="4"/>
                    <a:pt x="150" y="4"/>
                    <a:pt x="150" y="4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1" name="Freeform 390"/>
            <p:cNvSpPr>
              <a:spLocks noEditPoints="1"/>
            </p:cNvSpPr>
            <p:nvPr/>
          </p:nvSpPr>
          <p:spPr bwMode="auto">
            <a:xfrm>
              <a:off x="7213600" y="-3441699"/>
              <a:ext cx="690563" cy="554038"/>
            </a:xfrm>
            <a:custGeom>
              <a:avLst/>
              <a:gdLst>
                <a:gd name="T0" fmla="*/ 100 w 184"/>
                <a:gd name="T1" fmla="*/ 147 h 147"/>
                <a:gd name="T2" fmla="*/ 99 w 184"/>
                <a:gd name="T3" fmla="*/ 147 h 147"/>
                <a:gd name="T4" fmla="*/ 1 w 184"/>
                <a:gd name="T5" fmla="*/ 73 h 147"/>
                <a:gd name="T6" fmla="*/ 0 w 184"/>
                <a:gd name="T7" fmla="*/ 72 h 147"/>
                <a:gd name="T8" fmla="*/ 1 w 184"/>
                <a:gd name="T9" fmla="*/ 71 h 147"/>
                <a:gd name="T10" fmla="*/ 182 w 184"/>
                <a:gd name="T11" fmla="*/ 0 h 147"/>
                <a:gd name="T12" fmla="*/ 184 w 184"/>
                <a:gd name="T13" fmla="*/ 1 h 147"/>
                <a:gd name="T14" fmla="*/ 184 w 184"/>
                <a:gd name="T15" fmla="*/ 2 h 147"/>
                <a:gd name="T16" fmla="*/ 101 w 184"/>
                <a:gd name="T17" fmla="*/ 146 h 147"/>
                <a:gd name="T18" fmla="*/ 100 w 184"/>
                <a:gd name="T19" fmla="*/ 147 h 147"/>
                <a:gd name="T20" fmla="*/ 5 w 184"/>
                <a:gd name="T21" fmla="*/ 73 h 147"/>
                <a:gd name="T22" fmla="*/ 99 w 184"/>
                <a:gd name="T23" fmla="*/ 143 h 147"/>
                <a:gd name="T24" fmla="*/ 179 w 184"/>
                <a:gd name="T25" fmla="*/ 4 h 147"/>
                <a:gd name="T26" fmla="*/ 5 w 184"/>
                <a:gd name="T27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47">
                  <a:moveTo>
                    <a:pt x="100" y="147"/>
                  </a:moveTo>
                  <a:cubicBezTo>
                    <a:pt x="99" y="147"/>
                    <a:pt x="99" y="147"/>
                    <a:pt x="99" y="147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0" y="73"/>
                    <a:pt x="0" y="72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1"/>
                  </a:cubicBezTo>
                  <a:cubicBezTo>
                    <a:pt x="184" y="1"/>
                    <a:pt x="184" y="2"/>
                    <a:pt x="184" y="2"/>
                  </a:cubicBezTo>
                  <a:cubicBezTo>
                    <a:pt x="101" y="146"/>
                    <a:pt x="101" y="146"/>
                    <a:pt x="101" y="146"/>
                  </a:cubicBezTo>
                  <a:cubicBezTo>
                    <a:pt x="101" y="147"/>
                    <a:pt x="100" y="147"/>
                    <a:pt x="100" y="147"/>
                  </a:cubicBezTo>
                  <a:close/>
                  <a:moveTo>
                    <a:pt x="5" y="73"/>
                  </a:moveTo>
                  <a:cubicBezTo>
                    <a:pt x="99" y="143"/>
                    <a:pt x="99" y="143"/>
                    <a:pt x="99" y="143"/>
                  </a:cubicBezTo>
                  <a:cubicBezTo>
                    <a:pt x="179" y="4"/>
                    <a:pt x="179" y="4"/>
                    <a:pt x="179" y="4"/>
                  </a:cubicBezTo>
                  <a:lnTo>
                    <a:pt x="5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2" name="Freeform 391"/>
            <p:cNvSpPr>
              <a:spLocks noEditPoints="1"/>
            </p:cNvSpPr>
            <p:nvPr/>
          </p:nvSpPr>
          <p:spPr bwMode="auto">
            <a:xfrm>
              <a:off x="6889750" y="-3889374"/>
              <a:ext cx="334963" cy="727075"/>
            </a:xfrm>
            <a:custGeom>
              <a:avLst/>
              <a:gdLst>
                <a:gd name="T0" fmla="*/ 88 w 89"/>
                <a:gd name="T1" fmla="*/ 193 h 193"/>
                <a:gd name="T2" fmla="*/ 87 w 89"/>
                <a:gd name="T3" fmla="*/ 193 h 193"/>
                <a:gd name="T4" fmla="*/ 1 w 89"/>
                <a:gd name="T5" fmla="*/ 136 h 193"/>
                <a:gd name="T6" fmla="*/ 0 w 89"/>
                <a:gd name="T7" fmla="*/ 135 h 193"/>
                <a:gd name="T8" fmla="*/ 33 w 89"/>
                <a:gd name="T9" fmla="*/ 2 h 193"/>
                <a:gd name="T10" fmla="*/ 34 w 89"/>
                <a:gd name="T11" fmla="*/ 0 h 193"/>
                <a:gd name="T12" fmla="*/ 36 w 89"/>
                <a:gd name="T13" fmla="*/ 1 h 193"/>
                <a:gd name="T14" fmla="*/ 89 w 89"/>
                <a:gd name="T15" fmla="*/ 191 h 193"/>
                <a:gd name="T16" fmla="*/ 89 w 89"/>
                <a:gd name="T17" fmla="*/ 193 h 193"/>
                <a:gd name="T18" fmla="*/ 88 w 89"/>
                <a:gd name="T19" fmla="*/ 193 h 193"/>
                <a:gd name="T20" fmla="*/ 3 w 89"/>
                <a:gd name="T21" fmla="*/ 134 h 193"/>
                <a:gd name="T22" fmla="*/ 86 w 89"/>
                <a:gd name="T23" fmla="*/ 188 h 193"/>
                <a:gd name="T24" fmla="*/ 34 w 89"/>
                <a:gd name="T25" fmla="*/ 7 h 193"/>
                <a:gd name="T26" fmla="*/ 3 w 89"/>
                <a:gd name="T27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93">
                  <a:moveTo>
                    <a:pt x="88" y="193"/>
                  </a:moveTo>
                  <a:cubicBezTo>
                    <a:pt x="87" y="193"/>
                    <a:pt x="87" y="193"/>
                    <a:pt x="87" y="193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6"/>
                    <a:pt x="0" y="135"/>
                    <a:pt x="0" y="13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5" y="0"/>
                    <a:pt x="35" y="1"/>
                    <a:pt x="36" y="1"/>
                  </a:cubicBezTo>
                  <a:cubicBezTo>
                    <a:pt x="89" y="191"/>
                    <a:pt x="89" y="191"/>
                    <a:pt x="89" y="191"/>
                  </a:cubicBezTo>
                  <a:cubicBezTo>
                    <a:pt x="89" y="192"/>
                    <a:pt x="89" y="192"/>
                    <a:pt x="89" y="193"/>
                  </a:cubicBezTo>
                  <a:lnTo>
                    <a:pt x="88" y="193"/>
                  </a:lnTo>
                  <a:close/>
                  <a:moveTo>
                    <a:pt x="3" y="134"/>
                  </a:moveTo>
                  <a:cubicBezTo>
                    <a:pt x="86" y="188"/>
                    <a:pt x="86" y="188"/>
                    <a:pt x="86" y="188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3" name="Freeform 392"/>
            <p:cNvSpPr>
              <a:spLocks noEditPoints="1"/>
            </p:cNvSpPr>
            <p:nvPr/>
          </p:nvSpPr>
          <p:spPr bwMode="auto">
            <a:xfrm>
              <a:off x="7213600" y="-3983037"/>
              <a:ext cx="690563" cy="820738"/>
            </a:xfrm>
            <a:custGeom>
              <a:avLst/>
              <a:gdLst>
                <a:gd name="T0" fmla="*/ 2 w 184"/>
                <a:gd name="T1" fmla="*/ 218 h 218"/>
                <a:gd name="T2" fmla="*/ 1 w 184"/>
                <a:gd name="T3" fmla="*/ 217 h 218"/>
                <a:gd name="T4" fmla="*/ 1 w 184"/>
                <a:gd name="T5" fmla="*/ 216 h 218"/>
                <a:gd name="T6" fmla="*/ 98 w 184"/>
                <a:gd name="T7" fmla="*/ 1 h 218"/>
                <a:gd name="T8" fmla="*/ 99 w 184"/>
                <a:gd name="T9" fmla="*/ 0 h 218"/>
                <a:gd name="T10" fmla="*/ 101 w 184"/>
                <a:gd name="T11" fmla="*/ 1 h 218"/>
                <a:gd name="T12" fmla="*/ 184 w 184"/>
                <a:gd name="T13" fmla="*/ 145 h 218"/>
                <a:gd name="T14" fmla="*/ 184 w 184"/>
                <a:gd name="T15" fmla="*/ 146 h 218"/>
                <a:gd name="T16" fmla="*/ 183 w 184"/>
                <a:gd name="T17" fmla="*/ 147 h 218"/>
                <a:gd name="T18" fmla="*/ 2 w 184"/>
                <a:gd name="T19" fmla="*/ 218 h 218"/>
                <a:gd name="T20" fmla="*/ 100 w 184"/>
                <a:gd name="T21" fmla="*/ 5 h 218"/>
                <a:gd name="T22" fmla="*/ 5 w 184"/>
                <a:gd name="T23" fmla="*/ 214 h 218"/>
                <a:gd name="T24" fmla="*/ 181 w 184"/>
                <a:gd name="T25" fmla="*/ 145 h 218"/>
                <a:gd name="T26" fmla="*/ 100 w 184"/>
                <a:gd name="T2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218">
                  <a:moveTo>
                    <a:pt x="2" y="218"/>
                  </a:moveTo>
                  <a:cubicBezTo>
                    <a:pt x="2" y="218"/>
                    <a:pt x="1" y="218"/>
                    <a:pt x="1" y="217"/>
                  </a:cubicBezTo>
                  <a:cubicBezTo>
                    <a:pt x="0" y="217"/>
                    <a:pt x="0" y="216"/>
                    <a:pt x="1" y="216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0"/>
                    <a:pt x="99" y="0"/>
                  </a:cubicBezTo>
                  <a:cubicBezTo>
                    <a:pt x="100" y="0"/>
                    <a:pt x="100" y="0"/>
                    <a:pt x="101" y="1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4" y="145"/>
                    <a:pt x="184" y="146"/>
                    <a:pt x="184" y="146"/>
                  </a:cubicBezTo>
                  <a:cubicBezTo>
                    <a:pt x="184" y="146"/>
                    <a:pt x="184" y="147"/>
                    <a:pt x="183" y="147"/>
                  </a:cubicBezTo>
                  <a:cubicBezTo>
                    <a:pt x="2" y="218"/>
                    <a:pt x="2" y="218"/>
                    <a:pt x="2" y="218"/>
                  </a:cubicBezTo>
                  <a:close/>
                  <a:moveTo>
                    <a:pt x="100" y="5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181" y="145"/>
                    <a:pt x="181" y="145"/>
                    <a:pt x="181" y="145"/>
                  </a:cubicBezTo>
                  <a:lnTo>
                    <a:pt x="10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4" name="Freeform 393"/>
            <p:cNvSpPr>
              <a:spLocks noEditPoints="1"/>
            </p:cNvSpPr>
            <p:nvPr/>
          </p:nvSpPr>
          <p:spPr bwMode="auto">
            <a:xfrm>
              <a:off x="6823075" y="-3384549"/>
              <a:ext cx="401638" cy="676275"/>
            </a:xfrm>
            <a:custGeom>
              <a:avLst/>
              <a:gdLst>
                <a:gd name="T0" fmla="*/ 1 w 107"/>
                <a:gd name="T1" fmla="*/ 180 h 180"/>
                <a:gd name="T2" fmla="*/ 0 w 107"/>
                <a:gd name="T3" fmla="*/ 180 h 180"/>
                <a:gd name="T4" fmla="*/ 0 w 107"/>
                <a:gd name="T5" fmla="*/ 179 h 180"/>
                <a:gd name="T6" fmla="*/ 18 w 107"/>
                <a:gd name="T7" fmla="*/ 1 h 180"/>
                <a:gd name="T8" fmla="*/ 19 w 107"/>
                <a:gd name="T9" fmla="*/ 0 h 180"/>
                <a:gd name="T10" fmla="*/ 20 w 107"/>
                <a:gd name="T11" fmla="*/ 0 h 180"/>
                <a:gd name="T12" fmla="*/ 107 w 107"/>
                <a:gd name="T13" fmla="*/ 56 h 180"/>
                <a:gd name="T14" fmla="*/ 107 w 107"/>
                <a:gd name="T15" fmla="*/ 57 h 180"/>
                <a:gd name="T16" fmla="*/ 107 w 107"/>
                <a:gd name="T17" fmla="*/ 58 h 180"/>
                <a:gd name="T18" fmla="*/ 2 w 107"/>
                <a:gd name="T19" fmla="*/ 180 h 180"/>
                <a:gd name="T20" fmla="*/ 1 w 107"/>
                <a:gd name="T21" fmla="*/ 180 h 180"/>
                <a:gd name="T22" fmla="*/ 21 w 107"/>
                <a:gd name="T23" fmla="*/ 4 h 180"/>
                <a:gd name="T24" fmla="*/ 3 w 107"/>
                <a:gd name="T25" fmla="*/ 175 h 180"/>
                <a:gd name="T26" fmla="*/ 104 w 107"/>
                <a:gd name="T27" fmla="*/ 58 h 180"/>
                <a:gd name="T28" fmla="*/ 21 w 107"/>
                <a:gd name="T29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80">
                  <a:moveTo>
                    <a:pt x="1" y="18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79"/>
                    <a:pt x="0" y="17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6"/>
                    <a:pt x="107" y="57"/>
                    <a:pt x="107" y="57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0"/>
                    <a:pt x="1" y="180"/>
                    <a:pt x="1" y="180"/>
                  </a:cubicBezTo>
                  <a:close/>
                  <a:moveTo>
                    <a:pt x="21" y="4"/>
                  </a:moveTo>
                  <a:cubicBezTo>
                    <a:pt x="3" y="175"/>
                    <a:pt x="3" y="175"/>
                    <a:pt x="3" y="175"/>
                  </a:cubicBezTo>
                  <a:cubicBezTo>
                    <a:pt x="104" y="58"/>
                    <a:pt x="104" y="58"/>
                    <a:pt x="104" y="58"/>
                  </a:cubicBezTo>
                  <a:lnTo>
                    <a:pt x="2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5" name="Freeform 394"/>
            <p:cNvSpPr>
              <a:spLocks noEditPoints="1"/>
            </p:cNvSpPr>
            <p:nvPr/>
          </p:nvSpPr>
          <p:spPr bwMode="auto">
            <a:xfrm>
              <a:off x="7893050" y="-2700337"/>
              <a:ext cx="877888" cy="1035050"/>
            </a:xfrm>
            <a:custGeom>
              <a:avLst/>
              <a:gdLst>
                <a:gd name="T0" fmla="*/ 233 w 234"/>
                <a:gd name="T1" fmla="*/ 275 h 275"/>
                <a:gd name="T2" fmla="*/ 232 w 234"/>
                <a:gd name="T3" fmla="*/ 275 h 275"/>
                <a:gd name="T4" fmla="*/ 1 w 234"/>
                <a:gd name="T5" fmla="*/ 93 h 275"/>
                <a:gd name="T6" fmla="*/ 0 w 234"/>
                <a:gd name="T7" fmla="*/ 92 h 275"/>
                <a:gd name="T8" fmla="*/ 1 w 234"/>
                <a:gd name="T9" fmla="*/ 91 h 275"/>
                <a:gd name="T10" fmla="*/ 104 w 234"/>
                <a:gd name="T11" fmla="*/ 0 h 275"/>
                <a:gd name="T12" fmla="*/ 105 w 234"/>
                <a:gd name="T13" fmla="*/ 0 h 275"/>
                <a:gd name="T14" fmla="*/ 106 w 234"/>
                <a:gd name="T15" fmla="*/ 1 h 275"/>
                <a:gd name="T16" fmla="*/ 234 w 234"/>
                <a:gd name="T17" fmla="*/ 273 h 275"/>
                <a:gd name="T18" fmla="*/ 234 w 234"/>
                <a:gd name="T19" fmla="*/ 275 h 275"/>
                <a:gd name="T20" fmla="*/ 233 w 234"/>
                <a:gd name="T21" fmla="*/ 275 h 275"/>
                <a:gd name="T22" fmla="*/ 4 w 234"/>
                <a:gd name="T23" fmla="*/ 92 h 275"/>
                <a:gd name="T24" fmla="*/ 229 w 234"/>
                <a:gd name="T25" fmla="*/ 269 h 275"/>
                <a:gd name="T26" fmla="*/ 104 w 234"/>
                <a:gd name="T27" fmla="*/ 3 h 275"/>
                <a:gd name="T28" fmla="*/ 4 w 234"/>
                <a:gd name="T29" fmla="*/ 9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75">
                  <a:moveTo>
                    <a:pt x="233" y="275"/>
                  </a:moveTo>
                  <a:cubicBezTo>
                    <a:pt x="232" y="275"/>
                    <a:pt x="232" y="275"/>
                    <a:pt x="232" y="275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5" y="0"/>
                  </a:cubicBezTo>
                  <a:cubicBezTo>
                    <a:pt x="105" y="0"/>
                    <a:pt x="106" y="0"/>
                    <a:pt x="106" y="1"/>
                  </a:cubicBezTo>
                  <a:cubicBezTo>
                    <a:pt x="234" y="273"/>
                    <a:pt x="234" y="273"/>
                    <a:pt x="234" y="273"/>
                  </a:cubicBezTo>
                  <a:cubicBezTo>
                    <a:pt x="234" y="274"/>
                    <a:pt x="234" y="275"/>
                    <a:pt x="234" y="275"/>
                  </a:cubicBezTo>
                  <a:lnTo>
                    <a:pt x="233" y="275"/>
                  </a:lnTo>
                  <a:close/>
                  <a:moveTo>
                    <a:pt x="4" y="92"/>
                  </a:moveTo>
                  <a:cubicBezTo>
                    <a:pt x="229" y="269"/>
                    <a:pt x="229" y="269"/>
                    <a:pt x="229" y="269"/>
                  </a:cubicBezTo>
                  <a:cubicBezTo>
                    <a:pt x="104" y="3"/>
                    <a:pt x="104" y="3"/>
                    <a:pt x="104" y="3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6" name="Freeform 395"/>
            <p:cNvSpPr>
              <a:spLocks noEditPoints="1"/>
            </p:cNvSpPr>
            <p:nvPr/>
          </p:nvSpPr>
          <p:spPr bwMode="auto">
            <a:xfrm>
              <a:off x="7893050" y="-3516312"/>
              <a:ext cx="979488" cy="827088"/>
            </a:xfrm>
            <a:custGeom>
              <a:avLst/>
              <a:gdLst>
                <a:gd name="T0" fmla="*/ 105 w 261"/>
                <a:gd name="T1" fmla="*/ 220 h 220"/>
                <a:gd name="T2" fmla="*/ 104 w 261"/>
                <a:gd name="T3" fmla="*/ 220 h 220"/>
                <a:gd name="T4" fmla="*/ 103 w 261"/>
                <a:gd name="T5" fmla="*/ 219 h 220"/>
                <a:gd name="T6" fmla="*/ 0 w 261"/>
                <a:gd name="T7" fmla="*/ 21 h 220"/>
                <a:gd name="T8" fmla="*/ 0 w 261"/>
                <a:gd name="T9" fmla="*/ 20 h 220"/>
                <a:gd name="T10" fmla="*/ 1 w 261"/>
                <a:gd name="T11" fmla="*/ 19 h 220"/>
                <a:gd name="T12" fmla="*/ 259 w 261"/>
                <a:gd name="T13" fmla="*/ 0 h 220"/>
                <a:gd name="T14" fmla="*/ 261 w 261"/>
                <a:gd name="T15" fmla="*/ 1 h 220"/>
                <a:gd name="T16" fmla="*/ 261 w 261"/>
                <a:gd name="T17" fmla="*/ 2 h 220"/>
                <a:gd name="T18" fmla="*/ 106 w 261"/>
                <a:gd name="T19" fmla="*/ 219 h 220"/>
                <a:gd name="T20" fmla="*/ 105 w 261"/>
                <a:gd name="T21" fmla="*/ 220 h 220"/>
                <a:gd name="T22" fmla="*/ 4 w 261"/>
                <a:gd name="T23" fmla="*/ 22 h 220"/>
                <a:gd name="T24" fmla="*/ 105 w 261"/>
                <a:gd name="T25" fmla="*/ 215 h 220"/>
                <a:gd name="T26" fmla="*/ 256 w 261"/>
                <a:gd name="T27" fmla="*/ 3 h 220"/>
                <a:gd name="T28" fmla="*/ 4 w 261"/>
                <a:gd name="T29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20">
                  <a:moveTo>
                    <a:pt x="105" y="220"/>
                  </a:moveTo>
                  <a:cubicBezTo>
                    <a:pt x="104" y="220"/>
                    <a:pt x="104" y="220"/>
                    <a:pt x="104" y="220"/>
                  </a:cubicBezTo>
                  <a:cubicBezTo>
                    <a:pt x="104" y="220"/>
                    <a:pt x="103" y="219"/>
                    <a:pt x="103" y="2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20"/>
                    <a:pt x="1" y="19"/>
                    <a:pt x="1" y="1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0" y="0"/>
                    <a:pt x="260" y="0"/>
                    <a:pt x="261" y="1"/>
                  </a:cubicBezTo>
                  <a:cubicBezTo>
                    <a:pt x="261" y="1"/>
                    <a:pt x="261" y="2"/>
                    <a:pt x="261" y="2"/>
                  </a:cubicBezTo>
                  <a:cubicBezTo>
                    <a:pt x="106" y="219"/>
                    <a:pt x="106" y="219"/>
                    <a:pt x="106" y="219"/>
                  </a:cubicBezTo>
                  <a:cubicBezTo>
                    <a:pt x="105" y="219"/>
                    <a:pt x="105" y="220"/>
                    <a:pt x="105" y="220"/>
                  </a:cubicBezTo>
                  <a:close/>
                  <a:moveTo>
                    <a:pt x="4" y="22"/>
                  </a:moveTo>
                  <a:cubicBezTo>
                    <a:pt x="105" y="215"/>
                    <a:pt x="105" y="215"/>
                    <a:pt x="105" y="215"/>
                  </a:cubicBezTo>
                  <a:cubicBezTo>
                    <a:pt x="256" y="3"/>
                    <a:pt x="256" y="3"/>
                    <a:pt x="256" y="3"/>
                  </a:cubicBez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7" name="Freeform 396"/>
            <p:cNvSpPr>
              <a:spLocks noEditPoints="1"/>
            </p:cNvSpPr>
            <p:nvPr/>
          </p:nvSpPr>
          <p:spPr bwMode="auto">
            <a:xfrm>
              <a:off x="8278813" y="-3365499"/>
              <a:ext cx="1122363" cy="1700213"/>
            </a:xfrm>
            <a:custGeom>
              <a:avLst/>
              <a:gdLst>
                <a:gd name="T0" fmla="*/ 130 w 299"/>
                <a:gd name="T1" fmla="*/ 452 h 452"/>
                <a:gd name="T2" fmla="*/ 128 w 299"/>
                <a:gd name="T3" fmla="*/ 451 h 452"/>
                <a:gd name="T4" fmla="*/ 0 w 299"/>
                <a:gd name="T5" fmla="*/ 179 h 452"/>
                <a:gd name="T6" fmla="*/ 1 w 299"/>
                <a:gd name="T7" fmla="*/ 177 h 452"/>
                <a:gd name="T8" fmla="*/ 297 w 299"/>
                <a:gd name="T9" fmla="*/ 0 h 452"/>
                <a:gd name="T10" fmla="*/ 298 w 299"/>
                <a:gd name="T11" fmla="*/ 0 h 452"/>
                <a:gd name="T12" fmla="*/ 299 w 299"/>
                <a:gd name="T13" fmla="*/ 2 h 452"/>
                <a:gd name="T14" fmla="*/ 131 w 299"/>
                <a:gd name="T15" fmla="*/ 451 h 452"/>
                <a:gd name="T16" fmla="*/ 130 w 299"/>
                <a:gd name="T17" fmla="*/ 452 h 452"/>
                <a:gd name="T18" fmla="*/ 3 w 299"/>
                <a:gd name="T19" fmla="*/ 179 h 452"/>
                <a:gd name="T20" fmla="*/ 129 w 299"/>
                <a:gd name="T21" fmla="*/ 447 h 452"/>
                <a:gd name="T22" fmla="*/ 295 w 299"/>
                <a:gd name="T23" fmla="*/ 4 h 452"/>
                <a:gd name="T24" fmla="*/ 3 w 299"/>
                <a:gd name="T25" fmla="*/ 17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452">
                  <a:moveTo>
                    <a:pt x="130" y="452"/>
                  </a:moveTo>
                  <a:cubicBezTo>
                    <a:pt x="129" y="452"/>
                    <a:pt x="129" y="452"/>
                    <a:pt x="128" y="45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7"/>
                    <a:pt x="1" y="177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7" y="0"/>
                    <a:pt x="298" y="0"/>
                    <a:pt x="298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131" y="451"/>
                    <a:pt x="131" y="451"/>
                    <a:pt x="131" y="451"/>
                  </a:cubicBezTo>
                  <a:cubicBezTo>
                    <a:pt x="131" y="452"/>
                    <a:pt x="130" y="452"/>
                    <a:pt x="130" y="452"/>
                  </a:cubicBezTo>
                  <a:close/>
                  <a:moveTo>
                    <a:pt x="3" y="179"/>
                  </a:moveTo>
                  <a:cubicBezTo>
                    <a:pt x="129" y="447"/>
                    <a:pt x="129" y="447"/>
                    <a:pt x="129" y="447"/>
                  </a:cubicBezTo>
                  <a:cubicBezTo>
                    <a:pt x="295" y="4"/>
                    <a:pt x="295" y="4"/>
                    <a:pt x="295" y="4"/>
                  </a:cubicBezTo>
                  <a:lnTo>
                    <a:pt x="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8" name="Freeform 397"/>
            <p:cNvSpPr>
              <a:spLocks noEditPoints="1"/>
            </p:cNvSpPr>
            <p:nvPr/>
          </p:nvSpPr>
          <p:spPr bwMode="auto">
            <a:xfrm>
              <a:off x="7580313" y="-3444874"/>
              <a:ext cx="709613" cy="755650"/>
            </a:xfrm>
            <a:custGeom>
              <a:avLst/>
              <a:gdLst>
                <a:gd name="T0" fmla="*/ 188 w 189"/>
                <a:gd name="T1" fmla="*/ 201 h 201"/>
                <a:gd name="T2" fmla="*/ 187 w 189"/>
                <a:gd name="T3" fmla="*/ 201 h 201"/>
                <a:gd name="T4" fmla="*/ 1 w 189"/>
                <a:gd name="T5" fmla="*/ 147 h 201"/>
                <a:gd name="T6" fmla="*/ 0 w 189"/>
                <a:gd name="T7" fmla="*/ 146 h 201"/>
                <a:gd name="T8" fmla="*/ 0 w 189"/>
                <a:gd name="T9" fmla="*/ 145 h 201"/>
                <a:gd name="T10" fmla="*/ 83 w 189"/>
                <a:gd name="T11" fmla="*/ 1 h 201"/>
                <a:gd name="T12" fmla="*/ 85 w 189"/>
                <a:gd name="T13" fmla="*/ 0 h 201"/>
                <a:gd name="T14" fmla="*/ 86 w 189"/>
                <a:gd name="T15" fmla="*/ 1 h 201"/>
                <a:gd name="T16" fmla="*/ 189 w 189"/>
                <a:gd name="T17" fmla="*/ 198 h 201"/>
                <a:gd name="T18" fmla="*/ 189 w 189"/>
                <a:gd name="T19" fmla="*/ 200 h 201"/>
                <a:gd name="T20" fmla="*/ 188 w 189"/>
                <a:gd name="T21" fmla="*/ 201 h 201"/>
                <a:gd name="T22" fmla="*/ 4 w 189"/>
                <a:gd name="T23" fmla="*/ 145 h 201"/>
                <a:gd name="T24" fmla="*/ 185 w 189"/>
                <a:gd name="T25" fmla="*/ 197 h 201"/>
                <a:gd name="T26" fmla="*/ 84 w 189"/>
                <a:gd name="T27" fmla="*/ 5 h 201"/>
                <a:gd name="T28" fmla="*/ 4 w 189"/>
                <a:gd name="T29" fmla="*/ 14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201">
                  <a:moveTo>
                    <a:pt x="188" y="201"/>
                  </a:moveTo>
                  <a:cubicBezTo>
                    <a:pt x="187" y="201"/>
                    <a:pt x="187" y="201"/>
                    <a:pt x="187" y="201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0" y="147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5" y="0"/>
                    <a:pt x="85" y="1"/>
                    <a:pt x="86" y="1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0"/>
                  </a:cubicBezTo>
                  <a:cubicBezTo>
                    <a:pt x="188" y="200"/>
                    <a:pt x="188" y="201"/>
                    <a:pt x="188" y="201"/>
                  </a:cubicBezTo>
                  <a:close/>
                  <a:moveTo>
                    <a:pt x="4" y="145"/>
                  </a:moveTo>
                  <a:cubicBezTo>
                    <a:pt x="185" y="197"/>
                    <a:pt x="185" y="197"/>
                    <a:pt x="185" y="197"/>
                  </a:cubicBezTo>
                  <a:cubicBezTo>
                    <a:pt x="84" y="5"/>
                    <a:pt x="84" y="5"/>
                    <a:pt x="84" y="5"/>
                  </a:cubicBezTo>
                  <a:lnTo>
                    <a:pt x="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39" name="Freeform 398"/>
            <p:cNvSpPr>
              <a:spLocks noEditPoints="1"/>
            </p:cNvSpPr>
            <p:nvPr/>
          </p:nvSpPr>
          <p:spPr bwMode="auto">
            <a:xfrm>
              <a:off x="8278813" y="-3516312"/>
              <a:ext cx="1122363" cy="827088"/>
            </a:xfrm>
            <a:custGeom>
              <a:avLst/>
              <a:gdLst>
                <a:gd name="T0" fmla="*/ 2 w 299"/>
                <a:gd name="T1" fmla="*/ 220 h 220"/>
                <a:gd name="T2" fmla="*/ 0 w 299"/>
                <a:gd name="T3" fmla="*/ 219 h 220"/>
                <a:gd name="T4" fmla="*/ 0 w 299"/>
                <a:gd name="T5" fmla="*/ 217 h 220"/>
                <a:gd name="T6" fmla="*/ 155 w 299"/>
                <a:gd name="T7" fmla="*/ 1 h 220"/>
                <a:gd name="T8" fmla="*/ 157 w 299"/>
                <a:gd name="T9" fmla="*/ 0 h 220"/>
                <a:gd name="T10" fmla="*/ 298 w 299"/>
                <a:gd name="T11" fmla="*/ 40 h 220"/>
                <a:gd name="T12" fmla="*/ 299 w 299"/>
                <a:gd name="T13" fmla="*/ 41 h 220"/>
                <a:gd name="T14" fmla="*/ 298 w 299"/>
                <a:gd name="T15" fmla="*/ 42 h 220"/>
                <a:gd name="T16" fmla="*/ 2 w 299"/>
                <a:gd name="T17" fmla="*/ 219 h 220"/>
                <a:gd name="T18" fmla="*/ 2 w 299"/>
                <a:gd name="T19" fmla="*/ 220 h 220"/>
                <a:gd name="T20" fmla="*/ 157 w 299"/>
                <a:gd name="T21" fmla="*/ 3 h 220"/>
                <a:gd name="T22" fmla="*/ 7 w 299"/>
                <a:gd name="T23" fmla="*/ 213 h 220"/>
                <a:gd name="T24" fmla="*/ 294 w 299"/>
                <a:gd name="T25" fmla="*/ 42 h 220"/>
                <a:gd name="T26" fmla="*/ 157 w 299"/>
                <a:gd name="T27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220">
                  <a:moveTo>
                    <a:pt x="2" y="220"/>
                  </a:moveTo>
                  <a:cubicBezTo>
                    <a:pt x="1" y="220"/>
                    <a:pt x="1" y="219"/>
                    <a:pt x="0" y="219"/>
                  </a:cubicBezTo>
                  <a:cubicBezTo>
                    <a:pt x="0" y="219"/>
                    <a:pt x="0" y="218"/>
                    <a:pt x="0" y="217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6" y="0"/>
                    <a:pt x="156" y="0"/>
                    <a:pt x="157" y="0"/>
                  </a:cubicBezTo>
                  <a:cubicBezTo>
                    <a:pt x="298" y="40"/>
                    <a:pt x="298" y="40"/>
                    <a:pt x="298" y="40"/>
                  </a:cubicBezTo>
                  <a:cubicBezTo>
                    <a:pt x="299" y="40"/>
                    <a:pt x="299" y="40"/>
                    <a:pt x="299" y="41"/>
                  </a:cubicBezTo>
                  <a:cubicBezTo>
                    <a:pt x="299" y="42"/>
                    <a:pt x="299" y="42"/>
                    <a:pt x="298" y="42"/>
                  </a:cubicBezTo>
                  <a:cubicBezTo>
                    <a:pt x="2" y="219"/>
                    <a:pt x="2" y="219"/>
                    <a:pt x="2" y="219"/>
                  </a:cubicBezTo>
                  <a:lnTo>
                    <a:pt x="2" y="220"/>
                  </a:lnTo>
                  <a:close/>
                  <a:moveTo>
                    <a:pt x="157" y="3"/>
                  </a:moveTo>
                  <a:cubicBezTo>
                    <a:pt x="7" y="213"/>
                    <a:pt x="7" y="213"/>
                    <a:pt x="7" y="213"/>
                  </a:cubicBezTo>
                  <a:cubicBezTo>
                    <a:pt x="294" y="42"/>
                    <a:pt x="294" y="42"/>
                    <a:pt x="294" y="42"/>
                  </a:cubicBez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0" name="Freeform 399"/>
            <p:cNvSpPr>
              <a:spLocks noEditPoints="1"/>
            </p:cNvSpPr>
            <p:nvPr/>
          </p:nvSpPr>
          <p:spPr bwMode="auto">
            <a:xfrm>
              <a:off x="7580313" y="-2903537"/>
              <a:ext cx="709613" cy="554038"/>
            </a:xfrm>
            <a:custGeom>
              <a:avLst/>
              <a:gdLst>
                <a:gd name="T0" fmla="*/ 84 w 189"/>
                <a:gd name="T1" fmla="*/ 147 h 147"/>
                <a:gd name="T2" fmla="*/ 84 w 189"/>
                <a:gd name="T3" fmla="*/ 147 h 147"/>
                <a:gd name="T4" fmla="*/ 83 w 189"/>
                <a:gd name="T5" fmla="*/ 146 h 147"/>
                <a:gd name="T6" fmla="*/ 0 w 189"/>
                <a:gd name="T7" fmla="*/ 2 h 147"/>
                <a:gd name="T8" fmla="*/ 0 w 189"/>
                <a:gd name="T9" fmla="*/ 1 h 147"/>
                <a:gd name="T10" fmla="*/ 2 w 189"/>
                <a:gd name="T11" fmla="*/ 0 h 147"/>
                <a:gd name="T12" fmla="*/ 188 w 189"/>
                <a:gd name="T13" fmla="*/ 54 h 147"/>
                <a:gd name="T14" fmla="*/ 189 w 189"/>
                <a:gd name="T15" fmla="*/ 55 h 147"/>
                <a:gd name="T16" fmla="*/ 188 w 189"/>
                <a:gd name="T17" fmla="*/ 56 h 147"/>
                <a:gd name="T18" fmla="*/ 85 w 189"/>
                <a:gd name="T19" fmla="*/ 147 h 147"/>
                <a:gd name="T20" fmla="*/ 84 w 189"/>
                <a:gd name="T21" fmla="*/ 147 h 147"/>
                <a:gd name="T22" fmla="*/ 4 w 189"/>
                <a:gd name="T23" fmla="*/ 4 h 147"/>
                <a:gd name="T24" fmla="*/ 85 w 189"/>
                <a:gd name="T25" fmla="*/ 143 h 147"/>
                <a:gd name="T26" fmla="*/ 185 w 189"/>
                <a:gd name="T27" fmla="*/ 56 h 147"/>
                <a:gd name="T28" fmla="*/ 4 w 189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9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54"/>
                    <a:pt x="189" y="54"/>
                    <a:pt x="189" y="55"/>
                  </a:cubicBezTo>
                  <a:cubicBezTo>
                    <a:pt x="189" y="55"/>
                    <a:pt x="189" y="56"/>
                    <a:pt x="188" y="56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3"/>
                    <a:pt x="85" y="143"/>
                    <a:pt x="85" y="143"/>
                  </a:cubicBezTo>
                  <a:cubicBezTo>
                    <a:pt x="185" y="56"/>
                    <a:pt x="185" y="56"/>
                    <a:pt x="185" y="56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1" name="Freeform 400"/>
            <p:cNvSpPr>
              <a:spLocks noEditPoints="1"/>
            </p:cNvSpPr>
            <p:nvPr/>
          </p:nvSpPr>
          <p:spPr bwMode="auto">
            <a:xfrm>
              <a:off x="2276475" y="-2132012"/>
              <a:ext cx="687388" cy="869950"/>
            </a:xfrm>
            <a:custGeom>
              <a:avLst/>
              <a:gdLst>
                <a:gd name="T0" fmla="*/ 1 w 183"/>
                <a:gd name="T1" fmla="*/ 231 h 231"/>
                <a:gd name="T2" fmla="*/ 0 w 183"/>
                <a:gd name="T3" fmla="*/ 230 h 231"/>
                <a:gd name="T4" fmla="*/ 0 w 183"/>
                <a:gd name="T5" fmla="*/ 229 h 231"/>
                <a:gd name="T6" fmla="*/ 149 w 183"/>
                <a:gd name="T7" fmla="*/ 1 h 231"/>
                <a:gd name="T8" fmla="*/ 150 w 183"/>
                <a:gd name="T9" fmla="*/ 0 h 231"/>
                <a:gd name="T10" fmla="*/ 152 w 183"/>
                <a:gd name="T11" fmla="*/ 1 h 231"/>
                <a:gd name="T12" fmla="*/ 183 w 183"/>
                <a:gd name="T13" fmla="*/ 91 h 231"/>
                <a:gd name="T14" fmla="*/ 183 w 183"/>
                <a:gd name="T15" fmla="*/ 92 h 231"/>
                <a:gd name="T16" fmla="*/ 2 w 183"/>
                <a:gd name="T17" fmla="*/ 230 h 231"/>
                <a:gd name="T18" fmla="*/ 1 w 183"/>
                <a:gd name="T19" fmla="*/ 231 h 231"/>
                <a:gd name="T20" fmla="*/ 150 w 183"/>
                <a:gd name="T21" fmla="*/ 5 h 231"/>
                <a:gd name="T22" fmla="*/ 7 w 183"/>
                <a:gd name="T23" fmla="*/ 223 h 231"/>
                <a:gd name="T24" fmla="*/ 180 w 183"/>
                <a:gd name="T25" fmla="*/ 91 h 231"/>
                <a:gd name="T26" fmla="*/ 150 w 183"/>
                <a:gd name="T2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" h="231">
                  <a:moveTo>
                    <a:pt x="1" y="231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0" y="229"/>
                    <a:pt x="0" y="229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9" y="1"/>
                    <a:pt x="150" y="0"/>
                    <a:pt x="150" y="0"/>
                  </a:cubicBezTo>
                  <a:cubicBezTo>
                    <a:pt x="151" y="0"/>
                    <a:pt x="151" y="1"/>
                    <a:pt x="152" y="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2"/>
                    <a:pt x="183" y="92"/>
                  </a:cubicBezTo>
                  <a:cubicBezTo>
                    <a:pt x="2" y="230"/>
                    <a:pt x="2" y="230"/>
                    <a:pt x="2" y="230"/>
                  </a:cubicBezTo>
                  <a:lnTo>
                    <a:pt x="1" y="231"/>
                  </a:lnTo>
                  <a:close/>
                  <a:moveTo>
                    <a:pt x="150" y="5"/>
                  </a:moveTo>
                  <a:cubicBezTo>
                    <a:pt x="7" y="223"/>
                    <a:pt x="7" y="223"/>
                    <a:pt x="7" y="223"/>
                  </a:cubicBezTo>
                  <a:cubicBezTo>
                    <a:pt x="180" y="91"/>
                    <a:pt x="180" y="91"/>
                    <a:pt x="180" y="91"/>
                  </a:cubicBezTo>
                  <a:lnTo>
                    <a:pt x="15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2" name="Freeform 401"/>
            <p:cNvSpPr>
              <a:spLocks noEditPoints="1"/>
            </p:cNvSpPr>
            <p:nvPr/>
          </p:nvSpPr>
          <p:spPr bwMode="auto">
            <a:xfrm>
              <a:off x="2332038" y="-2662237"/>
              <a:ext cx="514350" cy="541338"/>
            </a:xfrm>
            <a:custGeom>
              <a:avLst/>
              <a:gdLst>
                <a:gd name="T0" fmla="*/ 135 w 137"/>
                <a:gd name="T1" fmla="*/ 144 h 144"/>
                <a:gd name="T2" fmla="*/ 134 w 137"/>
                <a:gd name="T3" fmla="*/ 144 h 144"/>
                <a:gd name="T4" fmla="*/ 0 w 137"/>
                <a:gd name="T5" fmla="*/ 3 h 144"/>
                <a:gd name="T6" fmla="*/ 0 w 137"/>
                <a:gd name="T7" fmla="*/ 1 h 144"/>
                <a:gd name="T8" fmla="*/ 1 w 137"/>
                <a:gd name="T9" fmla="*/ 1 h 144"/>
                <a:gd name="T10" fmla="*/ 119 w 137"/>
                <a:gd name="T11" fmla="*/ 27 h 144"/>
                <a:gd name="T12" fmla="*/ 120 w 137"/>
                <a:gd name="T13" fmla="*/ 28 h 144"/>
                <a:gd name="T14" fmla="*/ 137 w 137"/>
                <a:gd name="T15" fmla="*/ 143 h 144"/>
                <a:gd name="T16" fmla="*/ 136 w 137"/>
                <a:gd name="T17" fmla="*/ 144 h 144"/>
                <a:gd name="T18" fmla="*/ 135 w 137"/>
                <a:gd name="T19" fmla="*/ 144 h 144"/>
                <a:gd name="T20" fmla="*/ 5 w 137"/>
                <a:gd name="T21" fmla="*/ 4 h 144"/>
                <a:gd name="T22" fmla="*/ 133 w 137"/>
                <a:gd name="T23" fmla="*/ 139 h 144"/>
                <a:gd name="T24" fmla="*/ 117 w 137"/>
                <a:gd name="T25" fmla="*/ 29 h 144"/>
                <a:gd name="T26" fmla="*/ 5 w 137"/>
                <a:gd name="T27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44">
                  <a:moveTo>
                    <a:pt x="135" y="144"/>
                  </a:moveTo>
                  <a:cubicBezTo>
                    <a:pt x="135" y="144"/>
                    <a:pt x="134" y="144"/>
                    <a:pt x="134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7"/>
                    <a:pt x="120" y="27"/>
                    <a:pt x="120" y="28"/>
                  </a:cubicBezTo>
                  <a:cubicBezTo>
                    <a:pt x="137" y="143"/>
                    <a:pt x="137" y="143"/>
                    <a:pt x="137" y="143"/>
                  </a:cubicBezTo>
                  <a:cubicBezTo>
                    <a:pt x="137" y="143"/>
                    <a:pt x="136" y="144"/>
                    <a:pt x="136" y="144"/>
                  </a:cubicBezTo>
                  <a:lnTo>
                    <a:pt x="135" y="144"/>
                  </a:lnTo>
                  <a:close/>
                  <a:moveTo>
                    <a:pt x="5" y="4"/>
                  </a:moveTo>
                  <a:cubicBezTo>
                    <a:pt x="133" y="139"/>
                    <a:pt x="133" y="139"/>
                    <a:pt x="133" y="139"/>
                  </a:cubicBezTo>
                  <a:cubicBezTo>
                    <a:pt x="117" y="29"/>
                    <a:pt x="117" y="29"/>
                    <a:pt x="117" y="29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3" name="Freeform 402"/>
            <p:cNvSpPr>
              <a:spLocks noEditPoints="1"/>
            </p:cNvSpPr>
            <p:nvPr/>
          </p:nvSpPr>
          <p:spPr bwMode="auto">
            <a:xfrm>
              <a:off x="2835275" y="-2132012"/>
              <a:ext cx="588963" cy="508000"/>
            </a:xfrm>
            <a:custGeom>
              <a:avLst/>
              <a:gdLst>
                <a:gd name="T0" fmla="*/ 155 w 157"/>
                <a:gd name="T1" fmla="*/ 135 h 135"/>
                <a:gd name="T2" fmla="*/ 155 w 157"/>
                <a:gd name="T3" fmla="*/ 135 h 135"/>
                <a:gd name="T4" fmla="*/ 32 w 157"/>
                <a:gd name="T5" fmla="*/ 92 h 135"/>
                <a:gd name="T6" fmla="*/ 31 w 157"/>
                <a:gd name="T7" fmla="*/ 92 h 135"/>
                <a:gd name="T8" fmla="*/ 0 w 157"/>
                <a:gd name="T9" fmla="*/ 2 h 135"/>
                <a:gd name="T10" fmla="*/ 0 w 157"/>
                <a:gd name="T11" fmla="*/ 1 h 135"/>
                <a:gd name="T12" fmla="*/ 2 w 157"/>
                <a:gd name="T13" fmla="*/ 1 h 135"/>
                <a:gd name="T14" fmla="*/ 156 w 157"/>
                <a:gd name="T15" fmla="*/ 133 h 135"/>
                <a:gd name="T16" fmla="*/ 156 w 157"/>
                <a:gd name="T17" fmla="*/ 135 h 135"/>
                <a:gd name="T18" fmla="*/ 155 w 157"/>
                <a:gd name="T19" fmla="*/ 135 h 135"/>
                <a:gd name="T20" fmla="*/ 34 w 157"/>
                <a:gd name="T21" fmla="*/ 90 h 135"/>
                <a:gd name="T22" fmla="*/ 149 w 157"/>
                <a:gd name="T23" fmla="*/ 130 h 135"/>
                <a:gd name="T24" fmla="*/ 4 w 157"/>
                <a:gd name="T25" fmla="*/ 6 h 135"/>
                <a:gd name="T26" fmla="*/ 34 w 157"/>
                <a:gd name="T27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35">
                  <a:moveTo>
                    <a:pt x="155" y="135"/>
                  </a:moveTo>
                  <a:cubicBezTo>
                    <a:pt x="155" y="135"/>
                    <a:pt x="155" y="135"/>
                    <a:pt x="155" y="135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7" y="133"/>
                    <a:pt x="157" y="134"/>
                    <a:pt x="156" y="135"/>
                  </a:cubicBezTo>
                  <a:cubicBezTo>
                    <a:pt x="156" y="135"/>
                    <a:pt x="156" y="135"/>
                    <a:pt x="155" y="135"/>
                  </a:cubicBezTo>
                  <a:close/>
                  <a:moveTo>
                    <a:pt x="34" y="90"/>
                  </a:moveTo>
                  <a:cubicBezTo>
                    <a:pt x="149" y="130"/>
                    <a:pt x="149" y="130"/>
                    <a:pt x="149" y="130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45" name="Freeform 404"/>
            <p:cNvSpPr>
              <a:spLocks noEditPoints="1"/>
            </p:cNvSpPr>
            <p:nvPr/>
          </p:nvSpPr>
          <p:spPr bwMode="auto">
            <a:xfrm>
              <a:off x="2771775" y="-2560637"/>
              <a:ext cx="652463" cy="936625"/>
            </a:xfrm>
            <a:custGeom>
              <a:avLst/>
              <a:gdLst>
                <a:gd name="T0" fmla="*/ 172 w 174"/>
                <a:gd name="T1" fmla="*/ 249 h 249"/>
                <a:gd name="T2" fmla="*/ 171 w 174"/>
                <a:gd name="T3" fmla="*/ 249 h 249"/>
                <a:gd name="T4" fmla="*/ 17 w 174"/>
                <a:gd name="T5" fmla="*/ 117 h 249"/>
                <a:gd name="T6" fmla="*/ 17 w 174"/>
                <a:gd name="T7" fmla="*/ 116 h 249"/>
                <a:gd name="T8" fmla="*/ 0 w 174"/>
                <a:gd name="T9" fmla="*/ 1 h 249"/>
                <a:gd name="T10" fmla="*/ 1 w 174"/>
                <a:gd name="T11" fmla="*/ 0 h 249"/>
                <a:gd name="T12" fmla="*/ 2 w 174"/>
                <a:gd name="T13" fmla="*/ 0 h 249"/>
                <a:gd name="T14" fmla="*/ 173 w 174"/>
                <a:gd name="T15" fmla="*/ 247 h 249"/>
                <a:gd name="T16" fmla="*/ 173 w 174"/>
                <a:gd name="T17" fmla="*/ 249 h 249"/>
                <a:gd name="T18" fmla="*/ 172 w 174"/>
                <a:gd name="T19" fmla="*/ 249 h 249"/>
                <a:gd name="T20" fmla="*/ 20 w 174"/>
                <a:gd name="T21" fmla="*/ 115 h 249"/>
                <a:gd name="T22" fmla="*/ 165 w 174"/>
                <a:gd name="T23" fmla="*/ 240 h 249"/>
                <a:gd name="T24" fmla="*/ 4 w 174"/>
                <a:gd name="T25" fmla="*/ 7 h 249"/>
                <a:gd name="T26" fmla="*/ 20 w 174"/>
                <a:gd name="T27" fmla="*/ 11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249">
                  <a:moveTo>
                    <a:pt x="172" y="249"/>
                  </a:moveTo>
                  <a:cubicBezTo>
                    <a:pt x="171" y="249"/>
                    <a:pt x="171" y="249"/>
                    <a:pt x="171" y="249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73" y="247"/>
                    <a:pt x="173" y="247"/>
                    <a:pt x="173" y="247"/>
                  </a:cubicBezTo>
                  <a:cubicBezTo>
                    <a:pt x="174" y="248"/>
                    <a:pt x="174" y="248"/>
                    <a:pt x="173" y="249"/>
                  </a:cubicBezTo>
                  <a:lnTo>
                    <a:pt x="172" y="249"/>
                  </a:lnTo>
                  <a:close/>
                  <a:moveTo>
                    <a:pt x="20" y="115"/>
                  </a:moveTo>
                  <a:cubicBezTo>
                    <a:pt x="165" y="240"/>
                    <a:pt x="165" y="240"/>
                    <a:pt x="165" y="240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2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3" name="Freeform 412"/>
            <p:cNvSpPr>
              <a:spLocks noEditPoints="1"/>
            </p:cNvSpPr>
            <p:nvPr/>
          </p:nvSpPr>
          <p:spPr bwMode="auto">
            <a:xfrm>
              <a:off x="7893050" y="-4100512"/>
              <a:ext cx="979488" cy="669925"/>
            </a:xfrm>
            <a:custGeom>
              <a:avLst/>
              <a:gdLst>
                <a:gd name="T0" fmla="*/ 1 w 261"/>
                <a:gd name="T1" fmla="*/ 178 h 178"/>
                <a:gd name="T2" fmla="*/ 0 w 261"/>
                <a:gd name="T3" fmla="*/ 177 h 178"/>
                <a:gd name="T4" fmla="*/ 0 w 261"/>
                <a:gd name="T5" fmla="*/ 175 h 178"/>
                <a:gd name="T6" fmla="*/ 157 w 261"/>
                <a:gd name="T7" fmla="*/ 0 h 178"/>
                <a:gd name="T8" fmla="*/ 158 w 261"/>
                <a:gd name="T9" fmla="*/ 0 h 178"/>
                <a:gd name="T10" fmla="*/ 159 w 261"/>
                <a:gd name="T11" fmla="*/ 1 h 178"/>
                <a:gd name="T12" fmla="*/ 261 w 261"/>
                <a:gd name="T13" fmla="*/ 156 h 178"/>
                <a:gd name="T14" fmla="*/ 261 w 261"/>
                <a:gd name="T15" fmla="*/ 158 h 178"/>
                <a:gd name="T16" fmla="*/ 259 w 261"/>
                <a:gd name="T17" fmla="*/ 159 h 178"/>
                <a:gd name="T18" fmla="*/ 2 w 261"/>
                <a:gd name="T19" fmla="*/ 178 h 178"/>
                <a:gd name="T20" fmla="*/ 1 w 261"/>
                <a:gd name="T21" fmla="*/ 178 h 178"/>
                <a:gd name="T22" fmla="*/ 158 w 261"/>
                <a:gd name="T23" fmla="*/ 4 h 178"/>
                <a:gd name="T24" fmla="*/ 5 w 261"/>
                <a:gd name="T25" fmla="*/ 175 h 178"/>
                <a:gd name="T26" fmla="*/ 257 w 261"/>
                <a:gd name="T27" fmla="*/ 156 h 178"/>
                <a:gd name="T28" fmla="*/ 158 w 261"/>
                <a:gd name="T29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178">
                  <a:moveTo>
                    <a:pt x="1" y="178"/>
                  </a:moveTo>
                  <a:cubicBezTo>
                    <a:pt x="1" y="178"/>
                    <a:pt x="0" y="178"/>
                    <a:pt x="0" y="177"/>
                  </a:cubicBezTo>
                  <a:cubicBezTo>
                    <a:pt x="0" y="176"/>
                    <a:pt x="0" y="176"/>
                    <a:pt x="0" y="17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158" y="0"/>
                    <a:pt x="158" y="0"/>
                  </a:cubicBezTo>
                  <a:cubicBezTo>
                    <a:pt x="158" y="0"/>
                    <a:pt x="159" y="0"/>
                    <a:pt x="159" y="1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61" y="157"/>
                    <a:pt x="261" y="157"/>
                    <a:pt x="261" y="158"/>
                  </a:cubicBezTo>
                  <a:cubicBezTo>
                    <a:pt x="260" y="158"/>
                    <a:pt x="260" y="159"/>
                    <a:pt x="259" y="159"/>
                  </a:cubicBezTo>
                  <a:cubicBezTo>
                    <a:pt x="2" y="178"/>
                    <a:pt x="2" y="178"/>
                    <a:pt x="2" y="178"/>
                  </a:cubicBezTo>
                  <a:lnTo>
                    <a:pt x="1" y="178"/>
                  </a:lnTo>
                  <a:close/>
                  <a:moveTo>
                    <a:pt x="158" y="4"/>
                  </a:moveTo>
                  <a:cubicBezTo>
                    <a:pt x="5" y="175"/>
                    <a:pt x="5" y="175"/>
                    <a:pt x="5" y="175"/>
                  </a:cubicBezTo>
                  <a:cubicBezTo>
                    <a:pt x="257" y="156"/>
                    <a:pt x="257" y="156"/>
                    <a:pt x="257" y="156"/>
                  </a:cubicBez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4" name="Freeform 413"/>
            <p:cNvSpPr>
              <a:spLocks noEditPoints="1"/>
            </p:cNvSpPr>
            <p:nvPr/>
          </p:nvSpPr>
          <p:spPr bwMode="auto">
            <a:xfrm>
              <a:off x="8088313" y="-4799012"/>
              <a:ext cx="1009650" cy="711200"/>
            </a:xfrm>
            <a:custGeom>
              <a:avLst/>
              <a:gdLst>
                <a:gd name="T0" fmla="*/ 106 w 269"/>
                <a:gd name="T1" fmla="*/ 189 h 189"/>
                <a:gd name="T2" fmla="*/ 105 w 269"/>
                <a:gd name="T3" fmla="*/ 188 h 189"/>
                <a:gd name="T4" fmla="*/ 1 w 269"/>
                <a:gd name="T5" fmla="*/ 75 h 189"/>
                <a:gd name="T6" fmla="*/ 0 w 269"/>
                <a:gd name="T7" fmla="*/ 73 h 189"/>
                <a:gd name="T8" fmla="*/ 1 w 269"/>
                <a:gd name="T9" fmla="*/ 73 h 189"/>
                <a:gd name="T10" fmla="*/ 267 w 269"/>
                <a:gd name="T11" fmla="*/ 0 h 189"/>
                <a:gd name="T12" fmla="*/ 269 w 269"/>
                <a:gd name="T13" fmla="*/ 0 h 189"/>
                <a:gd name="T14" fmla="*/ 269 w 269"/>
                <a:gd name="T15" fmla="*/ 2 h 189"/>
                <a:gd name="T16" fmla="*/ 107 w 269"/>
                <a:gd name="T17" fmla="*/ 188 h 189"/>
                <a:gd name="T18" fmla="*/ 106 w 269"/>
                <a:gd name="T19" fmla="*/ 189 h 189"/>
                <a:gd name="T20" fmla="*/ 4 w 269"/>
                <a:gd name="T21" fmla="*/ 75 h 189"/>
                <a:gd name="T22" fmla="*/ 106 w 269"/>
                <a:gd name="T23" fmla="*/ 185 h 189"/>
                <a:gd name="T24" fmla="*/ 263 w 269"/>
                <a:gd name="T25" fmla="*/ 4 h 189"/>
                <a:gd name="T26" fmla="*/ 4 w 269"/>
                <a:gd name="T27" fmla="*/ 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" h="189">
                  <a:moveTo>
                    <a:pt x="106" y="189"/>
                  </a:moveTo>
                  <a:cubicBezTo>
                    <a:pt x="106" y="189"/>
                    <a:pt x="105" y="189"/>
                    <a:pt x="105" y="188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4"/>
                    <a:pt x="0" y="74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8" y="0"/>
                    <a:pt x="268" y="0"/>
                    <a:pt x="269" y="0"/>
                  </a:cubicBezTo>
                  <a:cubicBezTo>
                    <a:pt x="269" y="1"/>
                    <a:pt x="269" y="2"/>
                    <a:pt x="269" y="2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7" y="189"/>
                    <a:pt x="106" y="189"/>
                    <a:pt x="106" y="189"/>
                  </a:cubicBezTo>
                  <a:close/>
                  <a:moveTo>
                    <a:pt x="4" y="75"/>
                  </a:moveTo>
                  <a:cubicBezTo>
                    <a:pt x="106" y="185"/>
                    <a:pt x="106" y="185"/>
                    <a:pt x="106" y="185"/>
                  </a:cubicBezTo>
                  <a:cubicBezTo>
                    <a:pt x="263" y="4"/>
                    <a:pt x="263" y="4"/>
                    <a:pt x="263" y="4"/>
                  </a:cubicBezTo>
                  <a:lnTo>
                    <a:pt x="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5" name="Freeform 414"/>
            <p:cNvSpPr>
              <a:spLocks noEditPoints="1"/>
            </p:cNvSpPr>
            <p:nvPr/>
          </p:nvSpPr>
          <p:spPr bwMode="auto">
            <a:xfrm>
              <a:off x="8478838" y="-4100512"/>
              <a:ext cx="773113" cy="598488"/>
            </a:xfrm>
            <a:custGeom>
              <a:avLst/>
              <a:gdLst>
                <a:gd name="T0" fmla="*/ 103 w 206"/>
                <a:gd name="T1" fmla="*/ 159 h 159"/>
                <a:gd name="T2" fmla="*/ 103 w 206"/>
                <a:gd name="T3" fmla="*/ 159 h 159"/>
                <a:gd name="T4" fmla="*/ 102 w 206"/>
                <a:gd name="T5" fmla="*/ 158 h 159"/>
                <a:gd name="T6" fmla="*/ 1 w 206"/>
                <a:gd name="T7" fmla="*/ 2 h 159"/>
                <a:gd name="T8" fmla="*/ 1 w 206"/>
                <a:gd name="T9" fmla="*/ 0 h 159"/>
                <a:gd name="T10" fmla="*/ 2 w 206"/>
                <a:gd name="T11" fmla="*/ 0 h 159"/>
                <a:gd name="T12" fmla="*/ 205 w 206"/>
                <a:gd name="T13" fmla="*/ 81 h 159"/>
                <a:gd name="T14" fmla="*/ 206 w 206"/>
                <a:gd name="T15" fmla="*/ 82 h 159"/>
                <a:gd name="T16" fmla="*/ 206 w 206"/>
                <a:gd name="T17" fmla="*/ 83 h 159"/>
                <a:gd name="T18" fmla="*/ 104 w 206"/>
                <a:gd name="T19" fmla="*/ 158 h 159"/>
                <a:gd name="T20" fmla="*/ 103 w 206"/>
                <a:gd name="T21" fmla="*/ 159 h 159"/>
                <a:gd name="T22" fmla="*/ 6 w 206"/>
                <a:gd name="T23" fmla="*/ 4 h 159"/>
                <a:gd name="T24" fmla="*/ 104 w 206"/>
                <a:gd name="T25" fmla="*/ 155 h 159"/>
                <a:gd name="T26" fmla="*/ 202 w 206"/>
                <a:gd name="T27" fmla="*/ 83 h 159"/>
                <a:gd name="T28" fmla="*/ 6 w 206"/>
                <a:gd name="T2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59">
                  <a:moveTo>
                    <a:pt x="103" y="159"/>
                  </a:move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2" y="158"/>
                    <a:pt x="102" y="15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6" y="81"/>
                    <a:pt x="206" y="82"/>
                    <a:pt x="206" y="82"/>
                  </a:cubicBezTo>
                  <a:cubicBezTo>
                    <a:pt x="206" y="83"/>
                    <a:pt x="206" y="83"/>
                    <a:pt x="206" y="83"/>
                  </a:cubicBezTo>
                  <a:cubicBezTo>
                    <a:pt x="104" y="158"/>
                    <a:pt x="104" y="158"/>
                    <a:pt x="104" y="158"/>
                  </a:cubicBezTo>
                  <a:lnTo>
                    <a:pt x="103" y="159"/>
                  </a:lnTo>
                  <a:close/>
                  <a:moveTo>
                    <a:pt x="6" y="4"/>
                  </a:moveTo>
                  <a:cubicBezTo>
                    <a:pt x="104" y="155"/>
                    <a:pt x="104" y="155"/>
                    <a:pt x="104" y="155"/>
                  </a:cubicBezTo>
                  <a:cubicBezTo>
                    <a:pt x="202" y="83"/>
                    <a:pt x="202" y="83"/>
                    <a:pt x="202" y="83"/>
                  </a:cubicBez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6" name="Freeform 415"/>
            <p:cNvSpPr>
              <a:spLocks noEditPoints="1"/>
            </p:cNvSpPr>
            <p:nvPr/>
          </p:nvSpPr>
          <p:spPr bwMode="auto">
            <a:xfrm>
              <a:off x="7580313" y="-4529137"/>
              <a:ext cx="909638" cy="557213"/>
            </a:xfrm>
            <a:custGeom>
              <a:avLst/>
              <a:gdLst>
                <a:gd name="T0" fmla="*/ 1 w 242"/>
                <a:gd name="T1" fmla="*/ 148 h 148"/>
                <a:gd name="T2" fmla="*/ 0 w 242"/>
                <a:gd name="T3" fmla="*/ 147 h 148"/>
                <a:gd name="T4" fmla="*/ 0 w 242"/>
                <a:gd name="T5" fmla="*/ 145 h 148"/>
                <a:gd name="T6" fmla="*/ 136 w 242"/>
                <a:gd name="T7" fmla="*/ 1 h 148"/>
                <a:gd name="T8" fmla="*/ 137 w 242"/>
                <a:gd name="T9" fmla="*/ 0 h 148"/>
                <a:gd name="T10" fmla="*/ 138 w 242"/>
                <a:gd name="T11" fmla="*/ 1 h 148"/>
                <a:gd name="T12" fmla="*/ 242 w 242"/>
                <a:gd name="T13" fmla="*/ 114 h 148"/>
                <a:gd name="T14" fmla="*/ 242 w 242"/>
                <a:gd name="T15" fmla="*/ 116 h 148"/>
                <a:gd name="T16" fmla="*/ 241 w 242"/>
                <a:gd name="T17" fmla="*/ 117 h 148"/>
                <a:gd name="T18" fmla="*/ 2 w 242"/>
                <a:gd name="T19" fmla="*/ 148 h 148"/>
                <a:gd name="T20" fmla="*/ 1 w 242"/>
                <a:gd name="T21" fmla="*/ 148 h 148"/>
                <a:gd name="T22" fmla="*/ 137 w 242"/>
                <a:gd name="T23" fmla="*/ 4 h 148"/>
                <a:gd name="T24" fmla="*/ 5 w 242"/>
                <a:gd name="T25" fmla="*/ 145 h 148"/>
                <a:gd name="T26" fmla="*/ 238 w 242"/>
                <a:gd name="T27" fmla="*/ 114 h 148"/>
                <a:gd name="T28" fmla="*/ 137 w 242"/>
                <a:gd name="T29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8">
                  <a:moveTo>
                    <a:pt x="1" y="148"/>
                  </a:moveTo>
                  <a:cubicBezTo>
                    <a:pt x="1" y="148"/>
                    <a:pt x="0" y="148"/>
                    <a:pt x="0" y="147"/>
                  </a:cubicBezTo>
                  <a:cubicBezTo>
                    <a:pt x="0" y="147"/>
                    <a:pt x="0" y="146"/>
                    <a:pt x="0" y="14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1"/>
                    <a:pt x="136" y="0"/>
                    <a:pt x="137" y="0"/>
                  </a:cubicBezTo>
                  <a:cubicBezTo>
                    <a:pt x="137" y="0"/>
                    <a:pt x="138" y="1"/>
                    <a:pt x="138" y="1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5"/>
                    <a:pt x="242" y="115"/>
                    <a:pt x="242" y="116"/>
                  </a:cubicBezTo>
                  <a:cubicBezTo>
                    <a:pt x="242" y="116"/>
                    <a:pt x="242" y="117"/>
                    <a:pt x="241" y="117"/>
                  </a:cubicBezTo>
                  <a:cubicBezTo>
                    <a:pt x="2" y="148"/>
                    <a:pt x="2" y="148"/>
                    <a:pt x="2" y="148"/>
                  </a:cubicBezTo>
                  <a:lnTo>
                    <a:pt x="1" y="148"/>
                  </a:lnTo>
                  <a:close/>
                  <a:moveTo>
                    <a:pt x="137" y="4"/>
                  </a:moveTo>
                  <a:cubicBezTo>
                    <a:pt x="5" y="145"/>
                    <a:pt x="5" y="145"/>
                    <a:pt x="5" y="145"/>
                  </a:cubicBezTo>
                  <a:cubicBezTo>
                    <a:pt x="238" y="114"/>
                    <a:pt x="238" y="114"/>
                    <a:pt x="238" y="114"/>
                  </a:cubicBezTo>
                  <a:lnTo>
                    <a:pt x="13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7" name="Freeform 416"/>
            <p:cNvSpPr>
              <a:spLocks noEditPoints="1"/>
            </p:cNvSpPr>
            <p:nvPr/>
          </p:nvSpPr>
          <p:spPr bwMode="auto">
            <a:xfrm>
              <a:off x="8478838" y="-4799012"/>
              <a:ext cx="773113" cy="1016000"/>
            </a:xfrm>
            <a:custGeom>
              <a:avLst/>
              <a:gdLst>
                <a:gd name="T0" fmla="*/ 205 w 206"/>
                <a:gd name="T1" fmla="*/ 270 h 270"/>
                <a:gd name="T2" fmla="*/ 204 w 206"/>
                <a:gd name="T3" fmla="*/ 270 h 270"/>
                <a:gd name="T4" fmla="*/ 1 w 206"/>
                <a:gd name="T5" fmla="*/ 189 h 270"/>
                <a:gd name="T6" fmla="*/ 1 w 206"/>
                <a:gd name="T7" fmla="*/ 188 h 270"/>
                <a:gd name="T8" fmla="*/ 1 w 206"/>
                <a:gd name="T9" fmla="*/ 186 h 270"/>
                <a:gd name="T10" fmla="*/ 162 w 206"/>
                <a:gd name="T11" fmla="*/ 0 h 270"/>
                <a:gd name="T12" fmla="*/ 164 w 206"/>
                <a:gd name="T13" fmla="*/ 0 h 270"/>
                <a:gd name="T14" fmla="*/ 165 w 206"/>
                <a:gd name="T15" fmla="*/ 1 h 270"/>
                <a:gd name="T16" fmla="*/ 206 w 206"/>
                <a:gd name="T17" fmla="*/ 268 h 270"/>
                <a:gd name="T18" fmla="*/ 206 w 206"/>
                <a:gd name="T19" fmla="*/ 269 h 270"/>
                <a:gd name="T20" fmla="*/ 205 w 206"/>
                <a:gd name="T21" fmla="*/ 270 h 270"/>
                <a:gd name="T22" fmla="*/ 4 w 206"/>
                <a:gd name="T23" fmla="*/ 187 h 270"/>
                <a:gd name="T24" fmla="*/ 203 w 206"/>
                <a:gd name="T25" fmla="*/ 266 h 270"/>
                <a:gd name="T26" fmla="*/ 163 w 206"/>
                <a:gd name="T27" fmla="*/ 4 h 270"/>
                <a:gd name="T28" fmla="*/ 4 w 206"/>
                <a:gd name="T2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270">
                  <a:moveTo>
                    <a:pt x="205" y="270"/>
                  </a:moveTo>
                  <a:cubicBezTo>
                    <a:pt x="204" y="270"/>
                    <a:pt x="204" y="270"/>
                    <a:pt x="204" y="270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9"/>
                    <a:pt x="1" y="188"/>
                    <a:pt x="1" y="188"/>
                  </a:cubicBezTo>
                  <a:cubicBezTo>
                    <a:pt x="0" y="187"/>
                    <a:pt x="1" y="187"/>
                    <a:pt x="1" y="18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3" y="0"/>
                    <a:pt x="164" y="0"/>
                  </a:cubicBezTo>
                  <a:cubicBezTo>
                    <a:pt x="164" y="0"/>
                    <a:pt x="165" y="0"/>
                    <a:pt x="165" y="1"/>
                  </a:cubicBezTo>
                  <a:cubicBezTo>
                    <a:pt x="206" y="268"/>
                    <a:pt x="206" y="268"/>
                    <a:pt x="206" y="268"/>
                  </a:cubicBezTo>
                  <a:cubicBezTo>
                    <a:pt x="206" y="269"/>
                    <a:pt x="206" y="269"/>
                    <a:pt x="206" y="269"/>
                  </a:cubicBezTo>
                  <a:lnTo>
                    <a:pt x="205" y="270"/>
                  </a:lnTo>
                  <a:close/>
                  <a:moveTo>
                    <a:pt x="4" y="187"/>
                  </a:moveTo>
                  <a:cubicBezTo>
                    <a:pt x="203" y="266"/>
                    <a:pt x="203" y="266"/>
                    <a:pt x="203" y="266"/>
                  </a:cubicBezTo>
                  <a:cubicBezTo>
                    <a:pt x="163" y="4"/>
                    <a:pt x="163" y="4"/>
                    <a:pt x="163" y="4"/>
                  </a:cubicBezTo>
                  <a:lnTo>
                    <a:pt x="4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8" name="Freeform 417"/>
            <p:cNvSpPr>
              <a:spLocks noEditPoints="1"/>
            </p:cNvSpPr>
            <p:nvPr/>
          </p:nvSpPr>
          <p:spPr bwMode="auto">
            <a:xfrm>
              <a:off x="7580313" y="-4100512"/>
              <a:ext cx="909638" cy="669925"/>
            </a:xfrm>
            <a:custGeom>
              <a:avLst/>
              <a:gdLst>
                <a:gd name="T0" fmla="*/ 84 w 242"/>
                <a:gd name="T1" fmla="*/ 178 h 178"/>
                <a:gd name="T2" fmla="*/ 84 w 242"/>
                <a:gd name="T3" fmla="*/ 178 h 178"/>
                <a:gd name="T4" fmla="*/ 83 w 242"/>
                <a:gd name="T5" fmla="*/ 177 h 178"/>
                <a:gd name="T6" fmla="*/ 0 w 242"/>
                <a:gd name="T7" fmla="*/ 33 h 178"/>
                <a:gd name="T8" fmla="*/ 0 w 242"/>
                <a:gd name="T9" fmla="*/ 32 h 178"/>
                <a:gd name="T10" fmla="*/ 1 w 242"/>
                <a:gd name="T11" fmla="*/ 31 h 178"/>
                <a:gd name="T12" fmla="*/ 241 w 242"/>
                <a:gd name="T13" fmla="*/ 0 h 178"/>
                <a:gd name="T14" fmla="*/ 242 w 242"/>
                <a:gd name="T15" fmla="*/ 1 h 178"/>
                <a:gd name="T16" fmla="*/ 242 w 242"/>
                <a:gd name="T17" fmla="*/ 2 h 178"/>
                <a:gd name="T18" fmla="*/ 86 w 242"/>
                <a:gd name="T19" fmla="*/ 177 h 178"/>
                <a:gd name="T20" fmla="*/ 84 w 242"/>
                <a:gd name="T21" fmla="*/ 178 h 178"/>
                <a:gd name="T22" fmla="*/ 4 w 242"/>
                <a:gd name="T23" fmla="*/ 34 h 178"/>
                <a:gd name="T24" fmla="*/ 85 w 242"/>
                <a:gd name="T25" fmla="*/ 174 h 178"/>
                <a:gd name="T26" fmla="*/ 237 w 242"/>
                <a:gd name="T27" fmla="*/ 3 h 178"/>
                <a:gd name="T28" fmla="*/ 4 w 242"/>
                <a:gd name="T29" fmla="*/ 3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78">
                  <a:moveTo>
                    <a:pt x="84" y="178"/>
                  </a:move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3" y="177"/>
                    <a:pt x="83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0"/>
                    <a:pt x="242" y="0"/>
                    <a:pt x="242" y="1"/>
                  </a:cubicBezTo>
                  <a:cubicBezTo>
                    <a:pt x="242" y="1"/>
                    <a:pt x="242" y="2"/>
                    <a:pt x="242" y="2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5" y="178"/>
                    <a:pt x="85" y="178"/>
                    <a:pt x="84" y="178"/>
                  </a:cubicBezTo>
                  <a:close/>
                  <a:moveTo>
                    <a:pt x="4" y="34"/>
                  </a:moveTo>
                  <a:cubicBezTo>
                    <a:pt x="85" y="174"/>
                    <a:pt x="85" y="174"/>
                    <a:pt x="85" y="174"/>
                  </a:cubicBezTo>
                  <a:cubicBezTo>
                    <a:pt x="237" y="3"/>
                    <a:pt x="237" y="3"/>
                    <a:pt x="237" y="3"/>
                  </a:cubicBez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59" name="Freeform 418"/>
            <p:cNvSpPr>
              <a:spLocks noEditPoints="1"/>
            </p:cNvSpPr>
            <p:nvPr/>
          </p:nvSpPr>
          <p:spPr bwMode="auto">
            <a:xfrm>
              <a:off x="5084763" y="-3219449"/>
              <a:ext cx="723900" cy="327025"/>
            </a:xfrm>
            <a:custGeom>
              <a:avLst/>
              <a:gdLst>
                <a:gd name="T0" fmla="*/ 1 w 193"/>
                <a:gd name="T1" fmla="*/ 87 h 87"/>
                <a:gd name="T2" fmla="*/ 0 w 193"/>
                <a:gd name="T3" fmla="*/ 86 h 87"/>
                <a:gd name="T4" fmla="*/ 1 w 193"/>
                <a:gd name="T5" fmla="*/ 84 h 87"/>
                <a:gd name="T6" fmla="*/ 146 w 193"/>
                <a:gd name="T7" fmla="*/ 0 h 87"/>
                <a:gd name="T8" fmla="*/ 148 w 193"/>
                <a:gd name="T9" fmla="*/ 1 h 87"/>
                <a:gd name="T10" fmla="*/ 192 w 193"/>
                <a:gd name="T11" fmla="*/ 48 h 87"/>
                <a:gd name="T12" fmla="*/ 192 w 193"/>
                <a:gd name="T13" fmla="*/ 49 h 87"/>
                <a:gd name="T14" fmla="*/ 191 w 193"/>
                <a:gd name="T15" fmla="*/ 50 h 87"/>
                <a:gd name="T16" fmla="*/ 2 w 193"/>
                <a:gd name="T17" fmla="*/ 87 h 87"/>
                <a:gd name="T18" fmla="*/ 1 w 193"/>
                <a:gd name="T19" fmla="*/ 87 h 87"/>
                <a:gd name="T20" fmla="*/ 147 w 193"/>
                <a:gd name="T21" fmla="*/ 3 h 87"/>
                <a:gd name="T22" fmla="*/ 9 w 193"/>
                <a:gd name="T23" fmla="*/ 83 h 87"/>
                <a:gd name="T24" fmla="*/ 188 w 193"/>
                <a:gd name="T25" fmla="*/ 48 h 87"/>
                <a:gd name="T26" fmla="*/ 147 w 193"/>
                <a:gd name="T27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87">
                  <a:moveTo>
                    <a:pt x="1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86"/>
                    <a:pt x="0" y="85"/>
                    <a:pt x="1" y="84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8" y="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8"/>
                    <a:pt x="193" y="49"/>
                    <a:pt x="192" y="49"/>
                  </a:cubicBezTo>
                  <a:cubicBezTo>
                    <a:pt x="192" y="50"/>
                    <a:pt x="192" y="50"/>
                    <a:pt x="191" y="50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147" y="3"/>
                  </a:moveTo>
                  <a:cubicBezTo>
                    <a:pt x="9" y="83"/>
                    <a:pt x="9" y="83"/>
                    <a:pt x="9" y="83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47" y="3"/>
                    <a:pt x="147" y="3"/>
                    <a:pt x="14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/>
            </a:p>
          </p:txBody>
        </p:sp>
        <p:sp>
          <p:nvSpPr>
            <p:cNvPr id="6560" name="Freeform 419"/>
            <p:cNvSpPr>
              <a:spLocks noEditPoints="1"/>
            </p:cNvSpPr>
            <p:nvPr/>
          </p:nvSpPr>
          <p:spPr bwMode="auto">
            <a:xfrm>
              <a:off x="4813300" y="-3986212"/>
              <a:ext cx="904875" cy="777875"/>
            </a:xfrm>
            <a:custGeom>
              <a:avLst/>
              <a:gdLst>
                <a:gd name="T0" fmla="*/ 219 w 241"/>
                <a:gd name="T1" fmla="*/ 207 h 207"/>
                <a:gd name="T2" fmla="*/ 218 w 241"/>
                <a:gd name="T3" fmla="*/ 207 h 207"/>
                <a:gd name="T4" fmla="*/ 0 w 241"/>
                <a:gd name="T5" fmla="*/ 29 h 207"/>
                <a:gd name="T6" fmla="*/ 0 w 241"/>
                <a:gd name="T7" fmla="*/ 27 h 207"/>
                <a:gd name="T8" fmla="*/ 1 w 241"/>
                <a:gd name="T9" fmla="*/ 26 h 207"/>
                <a:gd name="T10" fmla="*/ 239 w 241"/>
                <a:gd name="T11" fmla="*/ 0 h 207"/>
                <a:gd name="T12" fmla="*/ 241 w 241"/>
                <a:gd name="T13" fmla="*/ 1 h 207"/>
                <a:gd name="T14" fmla="*/ 241 w 241"/>
                <a:gd name="T15" fmla="*/ 2 h 207"/>
                <a:gd name="T16" fmla="*/ 220 w 241"/>
                <a:gd name="T17" fmla="*/ 206 h 207"/>
                <a:gd name="T18" fmla="*/ 219 w 241"/>
                <a:gd name="T19" fmla="*/ 207 h 207"/>
                <a:gd name="T20" fmla="*/ 5 w 241"/>
                <a:gd name="T21" fmla="*/ 28 h 207"/>
                <a:gd name="T22" fmla="*/ 218 w 241"/>
                <a:gd name="T23" fmla="*/ 203 h 207"/>
                <a:gd name="T24" fmla="*/ 238 w 241"/>
                <a:gd name="T25" fmla="*/ 3 h 207"/>
                <a:gd name="T26" fmla="*/ 5 w 241"/>
                <a:gd name="T27" fmla="*/ 2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207">
                  <a:moveTo>
                    <a:pt x="219" y="207"/>
                  </a:moveTo>
                  <a:cubicBezTo>
                    <a:pt x="218" y="207"/>
                    <a:pt x="218" y="207"/>
                    <a:pt x="218" y="20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6"/>
                    <a:pt x="1" y="26"/>
                    <a:pt x="1" y="2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0" y="0"/>
                    <a:pt x="240" y="1"/>
                    <a:pt x="241" y="1"/>
                  </a:cubicBezTo>
                  <a:cubicBezTo>
                    <a:pt x="241" y="1"/>
                    <a:pt x="241" y="2"/>
                    <a:pt x="241" y="2"/>
                  </a:cubicBezTo>
                  <a:cubicBezTo>
                    <a:pt x="220" y="206"/>
                    <a:pt x="220" y="206"/>
                    <a:pt x="220" y="206"/>
                  </a:cubicBezTo>
                  <a:cubicBezTo>
                    <a:pt x="220" y="206"/>
                    <a:pt x="220" y="207"/>
                    <a:pt x="219" y="207"/>
                  </a:cubicBezTo>
                  <a:close/>
                  <a:moveTo>
                    <a:pt x="5" y="28"/>
                  </a:moveTo>
                  <a:cubicBezTo>
                    <a:pt x="218" y="203"/>
                    <a:pt x="218" y="203"/>
                    <a:pt x="218" y="203"/>
                  </a:cubicBezTo>
                  <a:cubicBezTo>
                    <a:pt x="238" y="3"/>
                    <a:pt x="238" y="3"/>
                    <a:pt x="238" y="3"/>
                  </a:cubicBezTo>
                  <a:lnTo>
                    <a:pt x="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1" name="Freeform 420"/>
            <p:cNvSpPr>
              <a:spLocks noEditPoints="1"/>
            </p:cNvSpPr>
            <p:nvPr/>
          </p:nvSpPr>
          <p:spPr bwMode="auto">
            <a:xfrm>
              <a:off x="5629275" y="-3441699"/>
              <a:ext cx="649288" cy="411163"/>
            </a:xfrm>
            <a:custGeom>
              <a:avLst/>
              <a:gdLst>
                <a:gd name="T0" fmla="*/ 46 w 173"/>
                <a:gd name="T1" fmla="*/ 109 h 109"/>
                <a:gd name="T2" fmla="*/ 45 w 173"/>
                <a:gd name="T3" fmla="*/ 109 h 109"/>
                <a:gd name="T4" fmla="*/ 1 w 173"/>
                <a:gd name="T5" fmla="*/ 62 h 109"/>
                <a:gd name="T6" fmla="*/ 0 w 173"/>
                <a:gd name="T7" fmla="*/ 60 h 109"/>
                <a:gd name="T8" fmla="*/ 1 w 173"/>
                <a:gd name="T9" fmla="*/ 59 h 109"/>
                <a:gd name="T10" fmla="*/ 171 w 173"/>
                <a:gd name="T11" fmla="*/ 0 h 109"/>
                <a:gd name="T12" fmla="*/ 172 w 173"/>
                <a:gd name="T13" fmla="*/ 1 h 109"/>
                <a:gd name="T14" fmla="*/ 172 w 173"/>
                <a:gd name="T15" fmla="*/ 3 h 109"/>
                <a:gd name="T16" fmla="*/ 47 w 173"/>
                <a:gd name="T17" fmla="*/ 109 h 109"/>
                <a:gd name="T18" fmla="*/ 46 w 173"/>
                <a:gd name="T19" fmla="*/ 109 h 109"/>
                <a:gd name="T20" fmla="*/ 4 w 173"/>
                <a:gd name="T21" fmla="*/ 61 h 109"/>
                <a:gd name="T22" fmla="*/ 46 w 173"/>
                <a:gd name="T23" fmla="*/ 106 h 109"/>
                <a:gd name="T24" fmla="*/ 164 w 173"/>
                <a:gd name="T25" fmla="*/ 5 h 109"/>
                <a:gd name="T26" fmla="*/ 4 w 173"/>
                <a:gd name="T27" fmla="*/ 6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9">
                  <a:moveTo>
                    <a:pt x="46" y="109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1" y="60"/>
                    <a:pt x="1" y="60"/>
                    <a:pt x="1" y="5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2" y="0"/>
                    <a:pt x="172" y="1"/>
                  </a:cubicBezTo>
                  <a:cubicBezTo>
                    <a:pt x="173" y="1"/>
                    <a:pt x="173" y="2"/>
                    <a:pt x="172" y="3"/>
                  </a:cubicBezTo>
                  <a:cubicBezTo>
                    <a:pt x="47" y="109"/>
                    <a:pt x="47" y="109"/>
                    <a:pt x="47" y="109"/>
                  </a:cubicBezTo>
                  <a:lnTo>
                    <a:pt x="46" y="109"/>
                  </a:lnTo>
                  <a:close/>
                  <a:moveTo>
                    <a:pt x="4" y="61"/>
                  </a:moveTo>
                  <a:cubicBezTo>
                    <a:pt x="46" y="106"/>
                    <a:pt x="46" y="106"/>
                    <a:pt x="46" y="106"/>
                  </a:cubicBezTo>
                  <a:cubicBezTo>
                    <a:pt x="164" y="5"/>
                    <a:pt x="164" y="5"/>
                    <a:pt x="164" y="5"/>
                  </a:cubicBezTo>
                  <a:lnTo>
                    <a:pt x="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2" name="Freeform 421"/>
            <p:cNvSpPr>
              <a:spLocks noEditPoints="1"/>
            </p:cNvSpPr>
            <p:nvPr/>
          </p:nvSpPr>
          <p:spPr bwMode="auto">
            <a:xfrm>
              <a:off x="4772025" y="-3889374"/>
              <a:ext cx="868363" cy="681038"/>
            </a:xfrm>
            <a:custGeom>
              <a:avLst/>
              <a:gdLst>
                <a:gd name="T0" fmla="*/ 230 w 231"/>
                <a:gd name="T1" fmla="*/ 181 h 181"/>
                <a:gd name="T2" fmla="*/ 229 w 231"/>
                <a:gd name="T3" fmla="*/ 181 h 181"/>
                <a:gd name="T4" fmla="*/ 1 w 231"/>
                <a:gd name="T5" fmla="*/ 121 h 181"/>
                <a:gd name="T6" fmla="*/ 0 w 231"/>
                <a:gd name="T7" fmla="*/ 120 h 181"/>
                <a:gd name="T8" fmla="*/ 11 w 231"/>
                <a:gd name="T9" fmla="*/ 1 h 181"/>
                <a:gd name="T10" fmla="*/ 12 w 231"/>
                <a:gd name="T11" fmla="*/ 0 h 181"/>
                <a:gd name="T12" fmla="*/ 13 w 231"/>
                <a:gd name="T13" fmla="*/ 0 h 181"/>
                <a:gd name="T14" fmla="*/ 231 w 231"/>
                <a:gd name="T15" fmla="*/ 179 h 181"/>
                <a:gd name="T16" fmla="*/ 231 w 231"/>
                <a:gd name="T17" fmla="*/ 180 h 181"/>
                <a:gd name="T18" fmla="*/ 230 w 231"/>
                <a:gd name="T19" fmla="*/ 181 h 181"/>
                <a:gd name="T20" fmla="*/ 3 w 231"/>
                <a:gd name="T21" fmla="*/ 119 h 181"/>
                <a:gd name="T22" fmla="*/ 224 w 231"/>
                <a:gd name="T23" fmla="*/ 177 h 181"/>
                <a:gd name="T24" fmla="*/ 13 w 231"/>
                <a:gd name="T25" fmla="*/ 4 h 181"/>
                <a:gd name="T26" fmla="*/ 3 w 231"/>
                <a:gd name="T27" fmla="*/ 11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" h="181">
                  <a:moveTo>
                    <a:pt x="230" y="181"/>
                  </a:moveTo>
                  <a:cubicBezTo>
                    <a:pt x="229" y="181"/>
                    <a:pt x="229" y="181"/>
                    <a:pt x="229" y="18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1"/>
                    <a:pt x="0" y="120"/>
                    <a:pt x="0" y="1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231" y="179"/>
                    <a:pt x="231" y="179"/>
                    <a:pt x="231" y="179"/>
                  </a:cubicBezTo>
                  <a:cubicBezTo>
                    <a:pt x="231" y="179"/>
                    <a:pt x="231" y="180"/>
                    <a:pt x="231" y="180"/>
                  </a:cubicBezTo>
                  <a:cubicBezTo>
                    <a:pt x="231" y="181"/>
                    <a:pt x="230" y="181"/>
                    <a:pt x="230" y="181"/>
                  </a:cubicBezTo>
                  <a:close/>
                  <a:moveTo>
                    <a:pt x="3" y="119"/>
                  </a:moveTo>
                  <a:cubicBezTo>
                    <a:pt x="224" y="177"/>
                    <a:pt x="224" y="177"/>
                    <a:pt x="224" y="177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3" name="Freeform 422"/>
            <p:cNvSpPr>
              <a:spLocks noEditPoints="1"/>
            </p:cNvSpPr>
            <p:nvPr/>
          </p:nvSpPr>
          <p:spPr bwMode="auto">
            <a:xfrm>
              <a:off x="5629275" y="-3986212"/>
              <a:ext cx="649288" cy="777875"/>
            </a:xfrm>
            <a:custGeom>
              <a:avLst/>
              <a:gdLst>
                <a:gd name="T0" fmla="*/ 2 w 173"/>
                <a:gd name="T1" fmla="*/ 207 h 207"/>
                <a:gd name="T2" fmla="*/ 1 w 173"/>
                <a:gd name="T3" fmla="*/ 207 h 207"/>
                <a:gd name="T4" fmla="*/ 0 w 173"/>
                <a:gd name="T5" fmla="*/ 206 h 207"/>
                <a:gd name="T6" fmla="*/ 21 w 173"/>
                <a:gd name="T7" fmla="*/ 2 h 207"/>
                <a:gd name="T8" fmla="*/ 22 w 173"/>
                <a:gd name="T9" fmla="*/ 0 h 207"/>
                <a:gd name="T10" fmla="*/ 24 w 173"/>
                <a:gd name="T11" fmla="*/ 1 h 207"/>
                <a:gd name="T12" fmla="*/ 172 w 173"/>
                <a:gd name="T13" fmla="*/ 146 h 207"/>
                <a:gd name="T14" fmla="*/ 173 w 173"/>
                <a:gd name="T15" fmla="*/ 147 h 207"/>
                <a:gd name="T16" fmla="*/ 172 w 173"/>
                <a:gd name="T17" fmla="*/ 148 h 207"/>
                <a:gd name="T18" fmla="*/ 2 w 173"/>
                <a:gd name="T19" fmla="*/ 207 h 207"/>
                <a:gd name="T20" fmla="*/ 24 w 173"/>
                <a:gd name="T21" fmla="*/ 5 h 207"/>
                <a:gd name="T22" fmla="*/ 3 w 173"/>
                <a:gd name="T23" fmla="*/ 204 h 207"/>
                <a:gd name="T24" fmla="*/ 169 w 173"/>
                <a:gd name="T25" fmla="*/ 146 h 207"/>
                <a:gd name="T26" fmla="*/ 24 w 173"/>
                <a:gd name="T27" fmla="*/ 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207">
                  <a:moveTo>
                    <a:pt x="2" y="207"/>
                  </a:moveTo>
                  <a:cubicBezTo>
                    <a:pt x="1" y="207"/>
                    <a:pt x="1" y="207"/>
                    <a:pt x="1" y="207"/>
                  </a:cubicBezTo>
                  <a:cubicBezTo>
                    <a:pt x="1" y="207"/>
                    <a:pt x="0" y="206"/>
                    <a:pt x="0" y="20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2" y="1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172" y="146"/>
                    <a:pt x="172" y="146"/>
                    <a:pt x="172" y="146"/>
                  </a:cubicBezTo>
                  <a:cubicBezTo>
                    <a:pt x="173" y="146"/>
                    <a:pt x="173" y="146"/>
                    <a:pt x="173" y="147"/>
                  </a:cubicBezTo>
                  <a:cubicBezTo>
                    <a:pt x="172" y="147"/>
                    <a:pt x="172" y="148"/>
                    <a:pt x="172" y="148"/>
                  </a:cubicBezTo>
                  <a:cubicBezTo>
                    <a:pt x="2" y="207"/>
                    <a:pt x="2" y="207"/>
                    <a:pt x="2" y="207"/>
                  </a:cubicBezTo>
                  <a:close/>
                  <a:moveTo>
                    <a:pt x="24" y="5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69" y="146"/>
                    <a:pt x="169" y="146"/>
                    <a:pt x="169" y="146"/>
                  </a:cubicBez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564" name="Freeform 423"/>
            <p:cNvSpPr>
              <a:spLocks noEditPoints="1"/>
            </p:cNvSpPr>
            <p:nvPr/>
          </p:nvSpPr>
          <p:spPr bwMode="auto">
            <a:xfrm>
              <a:off x="4772025" y="-3444874"/>
              <a:ext cx="868363" cy="552450"/>
            </a:xfrm>
            <a:custGeom>
              <a:avLst/>
              <a:gdLst>
                <a:gd name="T0" fmla="*/ 84 w 231"/>
                <a:gd name="T1" fmla="*/ 147 h 147"/>
                <a:gd name="T2" fmla="*/ 84 w 231"/>
                <a:gd name="T3" fmla="*/ 147 h 147"/>
                <a:gd name="T4" fmla="*/ 83 w 231"/>
                <a:gd name="T5" fmla="*/ 146 h 147"/>
                <a:gd name="T6" fmla="*/ 0 w 231"/>
                <a:gd name="T7" fmla="*/ 2 h 147"/>
                <a:gd name="T8" fmla="*/ 0 w 231"/>
                <a:gd name="T9" fmla="*/ 1 h 147"/>
                <a:gd name="T10" fmla="*/ 2 w 231"/>
                <a:gd name="T11" fmla="*/ 0 h 147"/>
                <a:gd name="T12" fmla="*/ 230 w 231"/>
                <a:gd name="T13" fmla="*/ 60 h 147"/>
                <a:gd name="T14" fmla="*/ 231 w 231"/>
                <a:gd name="T15" fmla="*/ 62 h 147"/>
                <a:gd name="T16" fmla="*/ 231 w 231"/>
                <a:gd name="T17" fmla="*/ 63 h 147"/>
                <a:gd name="T18" fmla="*/ 85 w 231"/>
                <a:gd name="T19" fmla="*/ 147 h 147"/>
                <a:gd name="T20" fmla="*/ 84 w 231"/>
                <a:gd name="T21" fmla="*/ 147 h 147"/>
                <a:gd name="T22" fmla="*/ 4 w 231"/>
                <a:gd name="T23" fmla="*/ 4 h 147"/>
                <a:gd name="T24" fmla="*/ 85 w 231"/>
                <a:gd name="T25" fmla="*/ 144 h 147"/>
                <a:gd name="T26" fmla="*/ 226 w 231"/>
                <a:gd name="T27" fmla="*/ 62 h 147"/>
                <a:gd name="T28" fmla="*/ 4 w 231"/>
                <a:gd name="T2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147">
                  <a:moveTo>
                    <a:pt x="84" y="147"/>
                  </a:moveTo>
                  <a:cubicBezTo>
                    <a:pt x="84" y="147"/>
                    <a:pt x="84" y="147"/>
                    <a:pt x="84" y="147"/>
                  </a:cubicBezTo>
                  <a:cubicBezTo>
                    <a:pt x="84" y="147"/>
                    <a:pt x="83" y="147"/>
                    <a:pt x="83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31" y="60"/>
                    <a:pt x="231" y="61"/>
                    <a:pt x="231" y="62"/>
                  </a:cubicBezTo>
                  <a:cubicBezTo>
                    <a:pt x="231" y="62"/>
                    <a:pt x="231" y="63"/>
                    <a:pt x="231" y="63"/>
                  </a:cubicBezTo>
                  <a:cubicBezTo>
                    <a:pt x="85" y="147"/>
                    <a:pt x="85" y="147"/>
                    <a:pt x="85" y="147"/>
                  </a:cubicBezTo>
                  <a:lnTo>
                    <a:pt x="84" y="147"/>
                  </a:lnTo>
                  <a:close/>
                  <a:moveTo>
                    <a:pt x="4" y="4"/>
                  </a:moveTo>
                  <a:cubicBezTo>
                    <a:pt x="85" y="144"/>
                    <a:pt x="85" y="144"/>
                    <a:pt x="85" y="144"/>
                  </a:cubicBezTo>
                  <a:cubicBezTo>
                    <a:pt x="226" y="62"/>
                    <a:pt x="226" y="62"/>
                    <a:pt x="226" y="62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601" name="Freeform 460"/>
            <p:cNvSpPr>
              <a:spLocks/>
            </p:cNvSpPr>
            <p:nvPr/>
          </p:nvSpPr>
          <p:spPr bwMode="auto">
            <a:xfrm>
              <a:off x="5219700" y="-2752724"/>
              <a:ext cx="82550" cy="79375"/>
            </a:xfrm>
            <a:custGeom>
              <a:avLst/>
              <a:gdLst>
                <a:gd name="T0" fmla="*/ 21 w 22"/>
                <a:gd name="T1" fmla="*/ 12 h 21"/>
                <a:gd name="T2" fmla="*/ 9 w 22"/>
                <a:gd name="T3" fmla="*/ 20 h 21"/>
                <a:gd name="T4" fmla="*/ 1 w 22"/>
                <a:gd name="T5" fmla="*/ 9 h 21"/>
                <a:gd name="T6" fmla="*/ 13 w 22"/>
                <a:gd name="T7" fmla="*/ 1 h 21"/>
                <a:gd name="T8" fmla="*/ 21 w 22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1" y="12"/>
                  </a:moveTo>
                  <a:cubicBezTo>
                    <a:pt x="20" y="18"/>
                    <a:pt x="14" y="21"/>
                    <a:pt x="9" y="20"/>
                  </a:cubicBezTo>
                  <a:cubicBezTo>
                    <a:pt x="4" y="19"/>
                    <a:pt x="0" y="14"/>
                    <a:pt x="1" y="9"/>
                  </a:cubicBezTo>
                  <a:cubicBezTo>
                    <a:pt x="2" y="3"/>
                    <a:pt x="7" y="0"/>
                    <a:pt x="13" y="1"/>
                  </a:cubicBezTo>
                  <a:cubicBezTo>
                    <a:pt x="18" y="2"/>
                    <a:pt x="22" y="7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2" name="Freeform 461"/>
            <p:cNvSpPr>
              <a:spLocks/>
            </p:cNvSpPr>
            <p:nvPr/>
          </p:nvSpPr>
          <p:spPr bwMode="auto">
            <a:xfrm>
              <a:off x="4044950" y="-2041524"/>
              <a:ext cx="77788" cy="82550"/>
            </a:xfrm>
            <a:custGeom>
              <a:avLst/>
              <a:gdLst>
                <a:gd name="T0" fmla="*/ 20 w 21"/>
                <a:gd name="T1" fmla="*/ 13 h 22"/>
                <a:gd name="T2" fmla="*/ 9 w 21"/>
                <a:gd name="T3" fmla="*/ 21 h 22"/>
                <a:gd name="T4" fmla="*/ 1 w 21"/>
                <a:gd name="T5" fmla="*/ 9 h 22"/>
                <a:gd name="T6" fmla="*/ 12 w 21"/>
                <a:gd name="T7" fmla="*/ 1 h 22"/>
                <a:gd name="T8" fmla="*/ 20 w 21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2">
                  <a:moveTo>
                    <a:pt x="20" y="13"/>
                  </a:moveTo>
                  <a:cubicBezTo>
                    <a:pt x="19" y="18"/>
                    <a:pt x="14" y="22"/>
                    <a:pt x="9" y="21"/>
                  </a:cubicBezTo>
                  <a:cubicBezTo>
                    <a:pt x="3" y="20"/>
                    <a:pt x="0" y="14"/>
                    <a:pt x="1" y="9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3" name="Freeform 462"/>
            <p:cNvSpPr>
              <a:spLocks/>
            </p:cNvSpPr>
            <p:nvPr/>
          </p:nvSpPr>
          <p:spPr bwMode="auto">
            <a:xfrm>
              <a:off x="5065713" y="-2917824"/>
              <a:ext cx="44450" cy="47625"/>
            </a:xfrm>
            <a:custGeom>
              <a:avLst/>
              <a:gdLst>
                <a:gd name="T0" fmla="*/ 11 w 12"/>
                <a:gd name="T1" fmla="*/ 8 h 13"/>
                <a:gd name="T2" fmla="*/ 5 w 12"/>
                <a:gd name="T3" fmla="*/ 12 h 13"/>
                <a:gd name="T4" fmla="*/ 0 w 12"/>
                <a:gd name="T5" fmla="*/ 5 h 13"/>
                <a:gd name="T6" fmla="*/ 7 w 12"/>
                <a:gd name="T7" fmla="*/ 1 h 13"/>
                <a:gd name="T8" fmla="*/ 11 w 12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1" y="8"/>
                  </a:move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4" name="Freeform 463"/>
            <p:cNvSpPr>
              <a:spLocks/>
            </p:cNvSpPr>
            <p:nvPr/>
          </p:nvSpPr>
          <p:spPr bwMode="auto">
            <a:xfrm>
              <a:off x="5613400" y="-3233737"/>
              <a:ext cx="46038" cy="44450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0 w 12"/>
                <a:gd name="T5" fmla="*/ 5 h 12"/>
                <a:gd name="T6" fmla="*/ 7 w 12"/>
                <a:gd name="T7" fmla="*/ 0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1" y="10"/>
                    <a:pt x="8" y="12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5" name="Freeform 464"/>
            <p:cNvSpPr>
              <a:spLocks/>
            </p:cNvSpPr>
            <p:nvPr/>
          </p:nvSpPr>
          <p:spPr bwMode="auto">
            <a:xfrm>
              <a:off x="6237288" y="-3467099"/>
              <a:ext cx="66675" cy="63500"/>
            </a:xfrm>
            <a:custGeom>
              <a:avLst/>
              <a:gdLst>
                <a:gd name="T0" fmla="*/ 17 w 18"/>
                <a:gd name="T1" fmla="*/ 10 h 17"/>
                <a:gd name="T2" fmla="*/ 8 w 18"/>
                <a:gd name="T3" fmla="*/ 17 h 17"/>
                <a:gd name="T4" fmla="*/ 1 w 18"/>
                <a:gd name="T5" fmla="*/ 7 h 17"/>
                <a:gd name="T6" fmla="*/ 11 w 18"/>
                <a:gd name="T7" fmla="*/ 1 h 17"/>
                <a:gd name="T8" fmla="*/ 17 w 18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0"/>
                  </a:moveTo>
                  <a:cubicBezTo>
                    <a:pt x="16" y="15"/>
                    <a:pt x="12" y="17"/>
                    <a:pt x="8" y="17"/>
                  </a:cubicBezTo>
                  <a:cubicBezTo>
                    <a:pt x="3" y="16"/>
                    <a:pt x="0" y="11"/>
                    <a:pt x="1" y="7"/>
                  </a:cubicBezTo>
                  <a:cubicBezTo>
                    <a:pt x="2" y="3"/>
                    <a:pt x="6" y="0"/>
                    <a:pt x="11" y="1"/>
                  </a:cubicBezTo>
                  <a:cubicBezTo>
                    <a:pt x="15" y="1"/>
                    <a:pt x="18" y="6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6" name="Freeform 465"/>
            <p:cNvSpPr>
              <a:spLocks/>
            </p:cNvSpPr>
            <p:nvPr/>
          </p:nvSpPr>
          <p:spPr bwMode="auto">
            <a:xfrm>
              <a:off x="6867525" y="-3411537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1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4" y="12"/>
                    <a:pt x="10" y="15"/>
                    <a:pt x="6" y="14"/>
                  </a:cubicBezTo>
                  <a:cubicBezTo>
                    <a:pt x="2" y="13"/>
                    <a:pt x="0" y="10"/>
                    <a:pt x="1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3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7" name="Freeform 466"/>
            <p:cNvSpPr>
              <a:spLocks/>
            </p:cNvSpPr>
            <p:nvPr/>
          </p:nvSpPr>
          <p:spPr bwMode="auto">
            <a:xfrm>
              <a:off x="7189788" y="-3197224"/>
              <a:ext cx="57150" cy="57150"/>
            </a:xfrm>
            <a:custGeom>
              <a:avLst/>
              <a:gdLst>
                <a:gd name="T0" fmla="*/ 15 w 15"/>
                <a:gd name="T1" fmla="*/ 9 h 15"/>
                <a:gd name="T2" fmla="*/ 7 w 15"/>
                <a:gd name="T3" fmla="*/ 14 h 15"/>
                <a:gd name="T4" fmla="*/ 1 w 15"/>
                <a:gd name="T5" fmla="*/ 6 h 15"/>
                <a:gd name="T6" fmla="*/ 9 w 15"/>
                <a:gd name="T7" fmla="*/ 1 h 15"/>
                <a:gd name="T8" fmla="*/ 15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9"/>
                  </a:moveTo>
                  <a:cubicBezTo>
                    <a:pt x="14" y="12"/>
                    <a:pt x="10" y="15"/>
                    <a:pt x="7" y="14"/>
                  </a:cubicBezTo>
                  <a:cubicBezTo>
                    <a:pt x="3" y="13"/>
                    <a:pt x="0" y="10"/>
                    <a:pt x="1" y="6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13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8" name="Freeform 467"/>
            <p:cNvSpPr>
              <a:spLocks/>
            </p:cNvSpPr>
            <p:nvPr/>
          </p:nvSpPr>
          <p:spPr bwMode="auto">
            <a:xfrm>
              <a:off x="5992813" y="-2387599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09" name="Freeform 468"/>
            <p:cNvSpPr>
              <a:spLocks/>
            </p:cNvSpPr>
            <p:nvPr/>
          </p:nvSpPr>
          <p:spPr bwMode="auto">
            <a:xfrm>
              <a:off x="5992813" y="-1300162"/>
              <a:ext cx="63500" cy="63500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7 h 17"/>
                <a:gd name="T6" fmla="*/ 10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cubicBezTo>
                    <a:pt x="14" y="2"/>
                    <a:pt x="17" y="6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0" name="Freeform 469"/>
            <p:cNvSpPr>
              <a:spLocks/>
            </p:cNvSpPr>
            <p:nvPr/>
          </p:nvSpPr>
          <p:spPr bwMode="auto">
            <a:xfrm>
              <a:off x="4724400" y="-1319212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5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5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4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1" name="Freeform 470"/>
            <p:cNvSpPr>
              <a:spLocks/>
            </p:cNvSpPr>
            <p:nvPr/>
          </p:nvSpPr>
          <p:spPr bwMode="auto">
            <a:xfrm>
              <a:off x="4146550" y="-4194174"/>
              <a:ext cx="96838" cy="101600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2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3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2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2" name="Freeform 471"/>
            <p:cNvSpPr>
              <a:spLocks/>
            </p:cNvSpPr>
            <p:nvPr/>
          </p:nvSpPr>
          <p:spPr bwMode="auto">
            <a:xfrm>
              <a:off x="4119563" y="-3467099"/>
              <a:ext cx="63500" cy="60325"/>
            </a:xfrm>
            <a:custGeom>
              <a:avLst/>
              <a:gdLst>
                <a:gd name="T0" fmla="*/ 16 w 17"/>
                <a:gd name="T1" fmla="*/ 9 h 16"/>
                <a:gd name="T2" fmla="*/ 7 w 17"/>
                <a:gd name="T3" fmla="*/ 15 h 16"/>
                <a:gd name="T4" fmla="*/ 1 w 17"/>
                <a:gd name="T5" fmla="*/ 6 h 16"/>
                <a:gd name="T6" fmla="*/ 10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2" y="2"/>
                    <a:pt x="6" y="0"/>
                    <a:pt x="10" y="0"/>
                  </a:cubicBezTo>
                  <a:cubicBezTo>
                    <a:pt x="14" y="1"/>
                    <a:pt x="17" y="5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3" name="Freeform 472"/>
            <p:cNvSpPr>
              <a:spLocks/>
            </p:cNvSpPr>
            <p:nvPr/>
          </p:nvSpPr>
          <p:spPr bwMode="auto">
            <a:xfrm>
              <a:off x="2862263" y="-3467099"/>
              <a:ext cx="74613" cy="74613"/>
            </a:xfrm>
            <a:custGeom>
              <a:avLst/>
              <a:gdLst>
                <a:gd name="T0" fmla="*/ 19 w 20"/>
                <a:gd name="T1" fmla="*/ 12 h 20"/>
                <a:gd name="T2" fmla="*/ 8 w 20"/>
                <a:gd name="T3" fmla="*/ 19 h 20"/>
                <a:gd name="T4" fmla="*/ 1 w 20"/>
                <a:gd name="T5" fmla="*/ 8 h 20"/>
                <a:gd name="T6" fmla="*/ 12 w 20"/>
                <a:gd name="T7" fmla="*/ 1 h 20"/>
                <a:gd name="T8" fmla="*/ 19 w 20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9" y="12"/>
                  </a:moveTo>
                  <a:cubicBezTo>
                    <a:pt x="18" y="17"/>
                    <a:pt x="13" y="20"/>
                    <a:pt x="8" y="19"/>
                  </a:cubicBezTo>
                  <a:cubicBezTo>
                    <a:pt x="3" y="18"/>
                    <a:pt x="0" y="13"/>
                    <a:pt x="1" y="8"/>
                  </a:cubicBezTo>
                  <a:cubicBezTo>
                    <a:pt x="2" y="3"/>
                    <a:pt x="7" y="0"/>
                    <a:pt x="12" y="1"/>
                  </a:cubicBezTo>
                  <a:cubicBezTo>
                    <a:pt x="17" y="2"/>
                    <a:pt x="20" y="7"/>
                    <a:pt x="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5" name="Freeform 474"/>
            <p:cNvSpPr>
              <a:spLocks/>
            </p:cNvSpPr>
            <p:nvPr/>
          </p:nvSpPr>
          <p:spPr bwMode="auto">
            <a:xfrm>
              <a:off x="2309813" y="-2681287"/>
              <a:ext cx="52388" cy="52388"/>
            </a:xfrm>
            <a:custGeom>
              <a:avLst/>
              <a:gdLst>
                <a:gd name="T0" fmla="*/ 14 w 14"/>
                <a:gd name="T1" fmla="*/ 8 h 14"/>
                <a:gd name="T2" fmla="*/ 6 w 14"/>
                <a:gd name="T3" fmla="*/ 14 h 14"/>
                <a:gd name="T4" fmla="*/ 0 w 14"/>
                <a:gd name="T5" fmla="*/ 6 h 14"/>
                <a:gd name="T6" fmla="*/ 8 w 14"/>
                <a:gd name="T7" fmla="*/ 1 h 14"/>
                <a:gd name="T8" fmla="*/ 14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cubicBezTo>
                    <a:pt x="13" y="12"/>
                    <a:pt x="9" y="14"/>
                    <a:pt x="6" y="14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1" y="2"/>
                    <a:pt x="5" y="0"/>
                    <a:pt x="8" y="1"/>
                  </a:cubicBezTo>
                  <a:cubicBezTo>
                    <a:pt x="12" y="1"/>
                    <a:pt x="14" y="5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7" name="Freeform 476"/>
            <p:cNvSpPr>
              <a:spLocks/>
            </p:cNvSpPr>
            <p:nvPr/>
          </p:nvSpPr>
          <p:spPr bwMode="auto">
            <a:xfrm>
              <a:off x="2738438" y="-2593974"/>
              <a:ext cx="88900" cy="88900"/>
            </a:xfrm>
            <a:custGeom>
              <a:avLst/>
              <a:gdLst>
                <a:gd name="T0" fmla="*/ 23 w 24"/>
                <a:gd name="T1" fmla="*/ 14 h 24"/>
                <a:gd name="T2" fmla="*/ 10 w 24"/>
                <a:gd name="T3" fmla="*/ 23 h 24"/>
                <a:gd name="T4" fmla="*/ 1 w 24"/>
                <a:gd name="T5" fmla="*/ 10 h 24"/>
                <a:gd name="T6" fmla="*/ 14 w 24"/>
                <a:gd name="T7" fmla="*/ 1 h 24"/>
                <a:gd name="T8" fmla="*/ 23 w 24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4"/>
                  </a:moveTo>
                  <a:cubicBezTo>
                    <a:pt x="22" y="20"/>
                    <a:pt x="16" y="24"/>
                    <a:pt x="10" y="23"/>
                  </a:cubicBezTo>
                  <a:cubicBezTo>
                    <a:pt x="4" y="22"/>
                    <a:pt x="0" y="16"/>
                    <a:pt x="1" y="10"/>
                  </a:cubicBezTo>
                  <a:cubicBezTo>
                    <a:pt x="2" y="4"/>
                    <a:pt x="8" y="0"/>
                    <a:pt x="14" y="1"/>
                  </a:cubicBezTo>
                  <a:cubicBezTo>
                    <a:pt x="20" y="2"/>
                    <a:pt x="24" y="8"/>
                    <a:pt x="2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18" name="Freeform 477"/>
            <p:cNvSpPr>
              <a:spLocks/>
            </p:cNvSpPr>
            <p:nvPr/>
          </p:nvSpPr>
          <p:spPr bwMode="auto">
            <a:xfrm>
              <a:off x="3729038" y="-2779712"/>
              <a:ext cx="57150" cy="57150"/>
            </a:xfrm>
            <a:custGeom>
              <a:avLst/>
              <a:gdLst>
                <a:gd name="T0" fmla="*/ 14 w 15"/>
                <a:gd name="T1" fmla="*/ 9 h 15"/>
                <a:gd name="T2" fmla="*/ 6 w 15"/>
                <a:gd name="T3" fmla="*/ 14 h 15"/>
                <a:gd name="T4" fmla="*/ 0 w 15"/>
                <a:gd name="T5" fmla="*/ 6 h 15"/>
                <a:gd name="T6" fmla="*/ 9 w 15"/>
                <a:gd name="T7" fmla="*/ 0 h 15"/>
                <a:gd name="T8" fmla="*/ 14 w 15"/>
                <a:gd name="T9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cubicBezTo>
                    <a:pt x="13" y="13"/>
                    <a:pt x="10" y="15"/>
                    <a:pt x="6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5" y="0"/>
                    <a:pt x="9" y="0"/>
                  </a:cubicBezTo>
                  <a:cubicBezTo>
                    <a:pt x="12" y="1"/>
                    <a:pt x="15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54" name="Freeform 513"/>
            <p:cNvSpPr>
              <a:spLocks/>
            </p:cNvSpPr>
            <p:nvPr/>
          </p:nvSpPr>
          <p:spPr bwMode="auto">
            <a:xfrm>
              <a:off x="7543800" y="-2955924"/>
              <a:ext cx="119063" cy="123825"/>
            </a:xfrm>
            <a:custGeom>
              <a:avLst/>
              <a:gdLst>
                <a:gd name="T0" fmla="*/ 29 w 32"/>
                <a:gd name="T1" fmla="*/ 17 h 33"/>
                <a:gd name="T2" fmla="*/ 26 w 32"/>
                <a:gd name="T3" fmla="*/ 17 h 33"/>
                <a:gd name="T4" fmla="*/ 16 w 32"/>
                <a:gd name="T5" fmla="*/ 27 h 33"/>
                <a:gd name="T6" fmla="*/ 6 w 32"/>
                <a:gd name="T7" fmla="*/ 17 h 33"/>
                <a:gd name="T8" fmla="*/ 16 w 32"/>
                <a:gd name="T9" fmla="*/ 6 h 33"/>
                <a:gd name="T10" fmla="*/ 26 w 32"/>
                <a:gd name="T11" fmla="*/ 17 h 33"/>
                <a:gd name="T12" fmla="*/ 29 w 32"/>
                <a:gd name="T13" fmla="*/ 17 h 33"/>
                <a:gd name="T14" fmla="*/ 32 w 32"/>
                <a:gd name="T15" fmla="*/ 17 h 33"/>
                <a:gd name="T16" fmla="*/ 16 w 32"/>
                <a:gd name="T17" fmla="*/ 0 h 33"/>
                <a:gd name="T18" fmla="*/ 0 w 32"/>
                <a:gd name="T19" fmla="*/ 17 h 33"/>
                <a:gd name="T20" fmla="*/ 16 w 32"/>
                <a:gd name="T21" fmla="*/ 33 h 33"/>
                <a:gd name="T22" fmla="*/ 32 w 32"/>
                <a:gd name="T23" fmla="*/ 17 h 33"/>
                <a:gd name="T24" fmla="*/ 29 w 32"/>
                <a:gd name="T25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3">
                  <a:moveTo>
                    <a:pt x="29" y="17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2" y="27"/>
                    <a:pt x="16" y="27"/>
                  </a:cubicBezTo>
                  <a:cubicBezTo>
                    <a:pt x="10" y="27"/>
                    <a:pt x="6" y="22"/>
                    <a:pt x="6" y="17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22" y="6"/>
                    <a:pt x="26" y="11"/>
                    <a:pt x="26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25" y="33"/>
                    <a:pt x="32" y="25"/>
                    <a:pt x="32" y="17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55" name="Freeform 514"/>
            <p:cNvSpPr>
              <a:spLocks/>
            </p:cNvSpPr>
            <p:nvPr/>
          </p:nvSpPr>
          <p:spPr bwMode="auto">
            <a:xfrm>
              <a:off x="7593013" y="-2801937"/>
              <a:ext cx="22225" cy="0"/>
            </a:xfrm>
            <a:custGeom>
              <a:avLst/>
              <a:gdLst>
                <a:gd name="T0" fmla="*/ 6 w 6"/>
                <a:gd name="T1" fmla="*/ 0 w 6"/>
                <a:gd name="T2" fmla="*/ 3 w 6"/>
                <a:gd name="T3" fmla="*/ 3 w 6"/>
                <a:gd name="T4" fmla="*/ 3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38" name="Freeform 539"/>
            <p:cNvSpPr>
              <a:spLocks/>
            </p:cNvSpPr>
            <p:nvPr/>
          </p:nvSpPr>
          <p:spPr bwMode="auto">
            <a:xfrm>
              <a:off x="4754563" y="-3455987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39" name="Freeform 540"/>
            <p:cNvSpPr>
              <a:spLocks/>
            </p:cNvSpPr>
            <p:nvPr/>
          </p:nvSpPr>
          <p:spPr bwMode="auto">
            <a:xfrm>
              <a:off x="4633913" y="-3140075"/>
              <a:ext cx="44450" cy="41275"/>
            </a:xfrm>
            <a:custGeom>
              <a:avLst/>
              <a:gdLst>
                <a:gd name="T0" fmla="*/ 4 w 12"/>
                <a:gd name="T1" fmla="*/ 10 h 11"/>
                <a:gd name="T2" fmla="*/ 1 w 12"/>
                <a:gd name="T3" fmla="*/ 4 h 11"/>
                <a:gd name="T4" fmla="*/ 8 w 12"/>
                <a:gd name="T5" fmla="*/ 1 h 11"/>
                <a:gd name="T6" fmla="*/ 11 w 12"/>
                <a:gd name="T7" fmla="*/ 7 h 11"/>
                <a:gd name="T8" fmla="*/ 4 w 1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10"/>
                  </a:moveTo>
                  <a:cubicBezTo>
                    <a:pt x="2" y="9"/>
                    <a:pt x="0" y="6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1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0" name="Freeform 541"/>
            <p:cNvSpPr>
              <a:spLocks/>
            </p:cNvSpPr>
            <p:nvPr/>
          </p:nvSpPr>
          <p:spPr bwMode="auto">
            <a:xfrm>
              <a:off x="4130675" y="-2368550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1" name="Freeform 542"/>
            <p:cNvSpPr>
              <a:spLocks/>
            </p:cNvSpPr>
            <p:nvPr/>
          </p:nvSpPr>
          <p:spPr bwMode="auto">
            <a:xfrm>
              <a:off x="3395663" y="-164623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2" name="Freeform 543"/>
            <p:cNvSpPr>
              <a:spLocks/>
            </p:cNvSpPr>
            <p:nvPr/>
          </p:nvSpPr>
          <p:spPr bwMode="auto">
            <a:xfrm>
              <a:off x="4014788" y="-1184275"/>
              <a:ext cx="82550" cy="68263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3" name="Freeform 544"/>
            <p:cNvSpPr>
              <a:spLocks/>
            </p:cNvSpPr>
            <p:nvPr/>
          </p:nvSpPr>
          <p:spPr bwMode="auto">
            <a:xfrm>
              <a:off x="5065713" y="-1827212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4" name="Freeform 545"/>
            <p:cNvSpPr>
              <a:spLocks/>
            </p:cNvSpPr>
            <p:nvPr/>
          </p:nvSpPr>
          <p:spPr bwMode="auto">
            <a:xfrm>
              <a:off x="4713288" y="-17780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5" name="Freeform 546"/>
            <p:cNvSpPr>
              <a:spLocks/>
            </p:cNvSpPr>
            <p:nvPr/>
          </p:nvSpPr>
          <p:spPr bwMode="auto">
            <a:xfrm>
              <a:off x="2909888" y="-1819275"/>
              <a:ext cx="84138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8" name="Freeform 549"/>
            <p:cNvSpPr>
              <a:spLocks/>
            </p:cNvSpPr>
            <p:nvPr/>
          </p:nvSpPr>
          <p:spPr bwMode="auto">
            <a:xfrm>
              <a:off x="3200400" y="-3994150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49" name="Freeform 550"/>
            <p:cNvSpPr>
              <a:spLocks/>
            </p:cNvSpPr>
            <p:nvPr/>
          </p:nvSpPr>
          <p:spPr bwMode="auto">
            <a:xfrm>
              <a:off x="4795838" y="-3900487"/>
              <a:ext cx="41275" cy="33338"/>
            </a:xfrm>
            <a:custGeom>
              <a:avLst/>
              <a:gdLst>
                <a:gd name="T0" fmla="*/ 6 w 11"/>
                <a:gd name="T1" fmla="*/ 9 h 9"/>
                <a:gd name="T2" fmla="*/ 6 w 11"/>
                <a:gd name="T3" fmla="*/ 0 h 9"/>
                <a:gd name="T4" fmla="*/ 6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6" y="9"/>
                  </a:moveTo>
                  <a:cubicBezTo>
                    <a:pt x="11" y="9"/>
                    <a:pt x="11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0" name="Freeform 551"/>
            <p:cNvSpPr>
              <a:spLocks/>
            </p:cNvSpPr>
            <p:nvPr/>
          </p:nvSpPr>
          <p:spPr bwMode="auto">
            <a:xfrm>
              <a:off x="3184525" y="-2689225"/>
              <a:ext cx="41275" cy="30163"/>
            </a:xfrm>
            <a:custGeom>
              <a:avLst/>
              <a:gdLst>
                <a:gd name="T0" fmla="*/ 6 w 11"/>
                <a:gd name="T1" fmla="*/ 8 h 8"/>
                <a:gd name="T2" fmla="*/ 6 w 11"/>
                <a:gd name="T3" fmla="*/ 0 h 8"/>
                <a:gd name="T4" fmla="*/ 6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6" y="8"/>
                  </a:moveTo>
                  <a:cubicBezTo>
                    <a:pt x="11" y="8"/>
                    <a:pt x="11" y="0"/>
                    <a:pt x="6" y="0"/>
                  </a:cubicBezTo>
                  <a:cubicBezTo>
                    <a:pt x="0" y="0"/>
                    <a:pt x="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1" name="Freeform 552"/>
            <p:cNvSpPr>
              <a:spLocks/>
            </p:cNvSpPr>
            <p:nvPr/>
          </p:nvSpPr>
          <p:spPr bwMode="auto">
            <a:xfrm>
              <a:off x="5651500" y="-1841500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2" name="Freeform 553"/>
            <p:cNvSpPr>
              <a:spLocks/>
            </p:cNvSpPr>
            <p:nvPr/>
          </p:nvSpPr>
          <p:spPr bwMode="auto">
            <a:xfrm>
              <a:off x="6446838" y="-18113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3" name="Freeform 554"/>
            <p:cNvSpPr>
              <a:spLocks/>
            </p:cNvSpPr>
            <p:nvPr/>
          </p:nvSpPr>
          <p:spPr bwMode="auto">
            <a:xfrm>
              <a:off x="7178675" y="-1687512"/>
              <a:ext cx="41275" cy="33338"/>
            </a:xfrm>
            <a:custGeom>
              <a:avLst/>
              <a:gdLst>
                <a:gd name="T0" fmla="*/ 5 w 11"/>
                <a:gd name="T1" fmla="*/ 9 h 9"/>
                <a:gd name="T2" fmla="*/ 5 w 11"/>
                <a:gd name="T3" fmla="*/ 0 h 9"/>
                <a:gd name="T4" fmla="*/ 5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5" y="9"/>
                  </a:moveTo>
                  <a:cubicBezTo>
                    <a:pt x="11" y="9"/>
                    <a:pt x="11" y="0"/>
                    <a:pt x="5" y="0"/>
                  </a:cubicBezTo>
                  <a:cubicBezTo>
                    <a:pt x="0" y="0"/>
                    <a:pt x="0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4" name="Freeform 555"/>
            <p:cNvSpPr>
              <a:spLocks/>
            </p:cNvSpPr>
            <p:nvPr/>
          </p:nvSpPr>
          <p:spPr bwMode="auto">
            <a:xfrm>
              <a:off x="7508875" y="-2362200"/>
              <a:ext cx="84138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5" name="Freeform 556"/>
            <p:cNvSpPr>
              <a:spLocks/>
            </p:cNvSpPr>
            <p:nvPr/>
          </p:nvSpPr>
          <p:spPr bwMode="auto">
            <a:xfrm>
              <a:off x="7310438" y="-2695575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6" name="Freeform 557"/>
            <p:cNvSpPr>
              <a:spLocks/>
            </p:cNvSpPr>
            <p:nvPr/>
          </p:nvSpPr>
          <p:spPr bwMode="auto">
            <a:xfrm>
              <a:off x="6781800" y="-2752725"/>
              <a:ext cx="77788" cy="63500"/>
            </a:xfrm>
            <a:custGeom>
              <a:avLst/>
              <a:gdLst>
                <a:gd name="T0" fmla="*/ 10 w 21"/>
                <a:gd name="T1" fmla="*/ 17 h 17"/>
                <a:gd name="T2" fmla="*/ 10 w 21"/>
                <a:gd name="T3" fmla="*/ 0 h 17"/>
                <a:gd name="T4" fmla="*/ 10 w 21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7">
                  <a:moveTo>
                    <a:pt x="10" y="17"/>
                  </a:moveTo>
                  <a:cubicBezTo>
                    <a:pt x="21" y="17"/>
                    <a:pt x="21" y="0"/>
                    <a:pt x="10" y="0"/>
                  </a:cubicBezTo>
                  <a:cubicBezTo>
                    <a:pt x="0" y="0"/>
                    <a:pt x="0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7" name="Freeform 558"/>
            <p:cNvSpPr>
              <a:spLocks/>
            </p:cNvSpPr>
            <p:nvPr/>
          </p:nvSpPr>
          <p:spPr bwMode="auto">
            <a:xfrm>
              <a:off x="6300788" y="-29225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8" name="Freeform 559"/>
            <p:cNvSpPr>
              <a:spLocks/>
            </p:cNvSpPr>
            <p:nvPr/>
          </p:nvSpPr>
          <p:spPr bwMode="auto">
            <a:xfrm>
              <a:off x="6053138" y="-4164012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59" name="Freeform 560"/>
            <p:cNvSpPr>
              <a:spLocks/>
            </p:cNvSpPr>
            <p:nvPr/>
          </p:nvSpPr>
          <p:spPr bwMode="auto">
            <a:xfrm>
              <a:off x="6597650" y="-4548187"/>
              <a:ext cx="82550" cy="65088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0" name="Freeform 561"/>
            <p:cNvSpPr>
              <a:spLocks/>
            </p:cNvSpPr>
            <p:nvPr/>
          </p:nvSpPr>
          <p:spPr bwMode="auto">
            <a:xfrm>
              <a:off x="5981700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1" name="Freeform 562"/>
            <p:cNvSpPr>
              <a:spLocks/>
            </p:cNvSpPr>
            <p:nvPr/>
          </p:nvSpPr>
          <p:spPr bwMode="auto">
            <a:xfrm>
              <a:off x="7569200" y="-3990975"/>
              <a:ext cx="41275" cy="30163"/>
            </a:xfrm>
            <a:custGeom>
              <a:avLst/>
              <a:gdLst>
                <a:gd name="T0" fmla="*/ 5 w 11"/>
                <a:gd name="T1" fmla="*/ 8 h 8"/>
                <a:gd name="T2" fmla="*/ 5 w 11"/>
                <a:gd name="T3" fmla="*/ 0 h 8"/>
                <a:gd name="T4" fmla="*/ 5 w 11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8"/>
                  </a:moveTo>
                  <a:cubicBezTo>
                    <a:pt x="11" y="8"/>
                    <a:pt x="11" y="0"/>
                    <a:pt x="5" y="0"/>
                  </a:cubicBezTo>
                  <a:cubicBezTo>
                    <a:pt x="0" y="0"/>
                    <a:pt x="0" y="8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2" name="Freeform 563"/>
            <p:cNvSpPr>
              <a:spLocks/>
            </p:cNvSpPr>
            <p:nvPr/>
          </p:nvSpPr>
          <p:spPr bwMode="auto">
            <a:xfrm>
              <a:off x="8053388" y="-4554537"/>
              <a:ext cx="82550" cy="63500"/>
            </a:xfrm>
            <a:custGeom>
              <a:avLst/>
              <a:gdLst>
                <a:gd name="T0" fmla="*/ 11 w 22"/>
                <a:gd name="T1" fmla="*/ 17 h 17"/>
                <a:gd name="T2" fmla="*/ 11 w 22"/>
                <a:gd name="T3" fmla="*/ 0 h 17"/>
                <a:gd name="T4" fmla="*/ 11 w 2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17"/>
                  </a:moveTo>
                  <a:cubicBezTo>
                    <a:pt x="22" y="17"/>
                    <a:pt x="22" y="0"/>
                    <a:pt x="11" y="0"/>
                  </a:cubicBezTo>
                  <a:cubicBezTo>
                    <a:pt x="0" y="0"/>
                    <a:pt x="0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3" name="Freeform 564"/>
            <p:cNvSpPr>
              <a:spLocks/>
            </p:cNvSpPr>
            <p:nvPr/>
          </p:nvSpPr>
          <p:spPr bwMode="auto">
            <a:xfrm>
              <a:off x="7843838" y="-3467100"/>
              <a:ext cx="82550" cy="66675"/>
            </a:xfrm>
            <a:custGeom>
              <a:avLst/>
              <a:gdLst>
                <a:gd name="T0" fmla="*/ 11 w 22"/>
                <a:gd name="T1" fmla="*/ 18 h 18"/>
                <a:gd name="T2" fmla="*/ 11 w 22"/>
                <a:gd name="T3" fmla="*/ 0 h 18"/>
                <a:gd name="T4" fmla="*/ 11 w 22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8">
                  <a:moveTo>
                    <a:pt x="11" y="18"/>
                  </a:moveTo>
                  <a:cubicBezTo>
                    <a:pt x="22" y="18"/>
                    <a:pt x="22" y="0"/>
                    <a:pt x="11" y="0"/>
                  </a:cubicBezTo>
                  <a:cubicBezTo>
                    <a:pt x="0" y="0"/>
                    <a:pt x="0" y="18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468" name="Rectangle 569"/>
            <p:cNvSpPr>
              <a:spLocks noChangeArrowheads="1"/>
            </p:cNvSpPr>
            <p:nvPr/>
          </p:nvSpPr>
          <p:spPr bwMode="auto">
            <a:xfrm>
              <a:off x="8264525" y="-2654300"/>
              <a:ext cx="492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882"/>
            <a:ext cx="10515600" cy="6859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THANK YOU FOR YOUR TIME 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>
            <a:off x="2947653" y="1049533"/>
            <a:ext cx="9377138" cy="5537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                                      RESOURCE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Repository: https://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github.com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meadlai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/workflow-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B74A0F-4E8E-4AA7-AB24-70A44C3F9EC0}"/>
              </a:ext>
            </a:extLst>
          </p:cNvPr>
          <p:cNvGrpSpPr/>
          <p:nvPr/>
        </p:nvGrpSpPr>
        <p:grpSpPr>
          <a:xfrm>
            <a:off x="354021" y="2389342"/>
            <a:ext cx="6083628" cy="2249333"/>
            <a:chOff x="354021" y="2389342"/>
            <a:chExt cx="6083628" cy="2249333"/>
          </a:xfrm>
        </p:grpSpPr>
        <p:sp>
          <p:nvSpPr>
            <p:cNvPr id="6643" name="Oval 502"/>
            <p:cNvSpPr>
              <a:spLocks noChangeArrowheads="1"/>
            </p:cNvSpPr>
            <p:nvPr/>
          </p:nvSpPr>
          <p:spPr bwMode="auto">
            <a:xfrm>
              <a:off x="354021" y="3452812"/>
              <a:ext cx="250825" cy="2524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6661" name="Oval 520"/>
            <p:cNvSpPr>
              <a:spLocks noChangeArrowheads="1"/>
            </p:cNvSpPr>
            <p:nvPr/>
          </p:nvSpPr>
          <p:spPr bwMode="auto">
            <a:xfrm>
              <a:off x="508009" y="4344987"/>
              <a:ext cx="288925" cy="2936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FCEC73-CF81-4306-BBC5-9C573244CAAC}"/>
                </a:ext>
              </a:extLst>
            </p:cNvPr>
            <p:cNvGrpSpPr/>
            <p:nvPr/>
          </p:nvGrpSpPr>
          <p:grpSpPr>
            <a:xfrm>
              <a:off x="3332291" y="2389342"/>
              <a:ext cx="3105358" cy="2050240"/>
              <a:chOff x="3332291" y="2389342"/>
              <a:chExt cx="3105358" cy="2050240"/>
            </a:xfrm>
          </p:grpSpPr>
          <p:sp>
            <p:nvSpPr>
              <p:cNvPr id="6652" name="Oval 511"/>
              <p:cNvSpPr>
                <a:spLocks noChangeArrowheads="1"/>
              </p:cNvSpPr>
              <p:nvPr/>
            </p:nvSpPr>
            <p:spPr bwMode="auto">
              <a:xfrm>
                <a:off x="5182914" y="3453012"/>
                <a:ext cx="462527" cy="46950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6619" name="Oval 478"/>
              <p:cNvSpPr>
                <a:spLocks noChangeArrowheads="1"/>
              </p:cNvSpPr>
              <p:nvPr/>
            </p:nvSpPr>
            <p:spPr bwMode="auto">
              <a:xfrm>
                <a:off x="4499139" y="2389342"/>
                <a:ext cx="660090" cy="6600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565" name="Oval 424"/>
              <p:cNvSpPr>
                <a:spLocks noChangeArrowheads="1"/>
              </p:cNvSpPr>
              <p:nvPr/>
            </p:nvSpPr>
            <p:spPr bwMode="auto">
              <a:xfrm>
                <a:off x="3332291" y="3296139"/>
                <a:ext cx="560148" cy="5578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593" name="Oval 452"/>
              <p:cNvSpPr>
                <a:spLocks noChangeArrowheads="1"/>
              </p:cNvSpPr>
              <p:nvPr/>
            </p:nvSpPr>
            <p:spPr bwMode="auto">
              <a:xfrm>
                <a:off x="4212671" y="3932893"/>
                <a:ext cx="504365" cy="50668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endParaRPr lang="en-US"/>
              </a:p>
            </p:txBody>
          </p:sp>
          <p:sp>
            <p:nvSpPr>
              <p:cNvPr id="6464" name="Oval 565"/>
              <p:cNvSpPr>
                <a:spLocks noChangeArrowheads="1"/>
              </p:cNvSpPr>
              <p:nvPr/>
            </p:nvSpPr>
            <p:spPr bwMode="auto">
              <a:xfrm>
                <a:off x="5784531" y="3560065"/>
                <a:ext cx="653118" cy="65544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4823" y="2521740"/>
                <a:ext cx="244986" cy="40971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443" y="3538065"/>
                <a:ext cx="318090" cy="31966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5083" y="3998259"/>
                <a:ext cx="337558" cy="33881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739" y="3456672"/>
                <a:ext cx="338814" cy="28511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4225" y="3728778"/>
                <a:ext cx="315970" cy="377057"/>
              </a:xfrm>
              <a:prstGeom prst="rect">
                <a:avLst/>
              </a:prstGeom>
            </p:spPr>
          </p:pic>
        </p:grpSp>
      </p:grpSp>
      <p:grpSp>
        <p:nvGrpSpPr>
          <p:cNvPr id="6672" name="Group 6671"/>
          <p:cNvGrpSpPr/>
          <p:nvPr/>
        </p:nvGrpSpPr>
        <p:grpSpPr>
          <a:xfrm>
            <a:off x="838200" y="1333501"/>
            <a:ext cx="3344975" cy="5521326"/>
            <a:chOff x="838200" y="1679575"/>
            <a:chExt cx="3135313" cy="5175251"/>
          </a:xfrm>
        </p:grpSpPr>
        <p:grpSp>
          <p:nvGrpSpPr>
            <p:cNvPr id="6203" name="Group 6202"/>
            <p:cNvGrpSpPr/>
            <p:nvPr/>
          </p:nvGrpSpPr>
          <p:grpSpPr>
            <a:xfrm>
              <a:off x="838200" y="1679575"/>
              <a:ext cx="3135313" cy="5175251"/>
              <a:chOff x="1339850" y="1679575"/>
              <a:chExt cx="3135313" cy="5175251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1422400" y="2738438"/>
                <a:ext cx="2341563" cy="2827338"/>
              </a:xfrm>
              <a:custGeom>
                <a:avLst/>
                <a:gdLst>
                  <a:gd name="T0" fmla="*/ 161 w 622"/>
                  <a:gd name="T1" fmla="*/ 752 h 752"/>
                  <a:gd name="T2" fmla="*/ 464 w 622"/>
                  <a:gd name="T3" fmla="*/ 752 h 752"/>
                  <a:gd name="T4" fmla="*/ 479 w 622"/>
                  <a:gd name="T5" fmla="*/ 613 h 752"/>
                  <a:gd name="T6" fmla="*/ 599 w 622"/>
                  <a:gd name="T7" fmla="*/ 319 h 752"/>
                  <a:gd name="T8" fmla="*/ 581 w 622"/>
                  <a:gd name="T9" fmla="*/ 90 h 752"/>
                  <a:gd name="T10" fmla="*/ 567 w 622"/>
                  <a:gd name="T11" fmla="*/ 10 h 752"/>
                  <a:gd name="T12" fmla="*/ 496 w 622"/>
                  <a:gd name="T13" fmla="*/ 82 h 752"/>
                  <a:gd name="T14" fmla="*/ 478 w 622"/>
                  <a:gd name="T15" fmla="*/ 227 h 752"/>
                  <a:gd name="T16" fmla="*/ 437 w 622"/>
                  <a:gd name="T17" fmla="*/ 281 h 752"/>
                  <a:gd name="T18" fmla="*/ 292 w 622"/>
                  <a:gd name="T19" fmla="*/ 233 h 752"/>
                  <a:gd name="T20" fmla="*/ 101 w 622"/>
                  <a:gd name="T21" fmla="*/ 191 h 752"/>
                  <a:gd name="T22" fmla="*/ 59 w 622"/>
                  <a:gd name="T23" fmla="*/ 285 h 752"/>
                  <a:gd name="T24" fmla="*/ 116 w 622"/>
                  <a:gd name="T25" fmla="*/ 575 h 752"/>
                  <a:gd name="T26" fmla="*/ 161 w 622"/>
                  <a:gd name="T27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2" h="752">
                    <a:moveTo>
                      <a:pt x="161" y="752"/>
                    </a:moveTo>
                    <a:cubicBezTo>
                      <a:pt x="464" y="752"/>
                      <a:pt x="464" y="752"/>
                      <a:pt x="464" y="752"/>
                    </a:cubicBezTo>
                    <a:cubicBezTo>
                      <a:pt x="464" y="752"/>
                      <a:pt x="456" y="653"/>
                      <a:pt x="479" y="613"/>
                    </a:cubicBezTo>
                    <a:cubicBezTo>
                      <a:pt x="502" y="573"/>
                      <a:pt x="622" y="398"/>
                      <a:pt x="599" y="319"/>
                    </a:cubicBezTo>
                    <a:cubicBezTo>
                      <a:pt x="576" y="241"/>
                      <a:pt x="576" y="142"/>
                      <a:pt x="581" y="90"/>
                    </a:cubicBezTo>
                    <a:cubicBezTo>
                      <a:pt x="586" y="37"/>
                      <a:pt x="592" y="19"/>
                      <a:pt x="567" y="10"/>
                    </a:cubicBezTo>
                    <a:cubicBezTo>
                      <a:pt x="543" y="0"/>
                      <a:pt x="509" y="25"/>
                      <a:pt x="496" y="82"/>
                    </a:cubicBezTo>
                    <a:cubicBezTo>
                      <a:pt x="484" y="139"/>
                      <a:pt x="478" y="227"/>
                      <a:pt x="478" y="227"/>
                    </a:cubicBezTo>
                    <a:cubicBezTo>
                      <a:pt x="478" y="227"/>
                      <a:pt x="433" y="276"/>
                      <a:pt x="437" y="281"/>
                    </a:cubicBezTo>
                    <a:cubicBezTo>
                      <a:pt x="439" y="283"/>
                      <a:pt x="369" y="258"/>
                      <a:pt x="292" y="233"/>
                    </a:cubicBezTo>
                    <a:cubicBezTo>
                      <a:pt x="199" y="203"/>
                      <a:pt x="96" y="173"/>
                      <a:pt x="101" y="191"/>
                    </a:cubicBezTo>
                    <a:cubicBezTo>
                      <a:pt x="108" y="223"/>
                      <a:pt x="86" y="264"/>
                      <a:pt x="59" y="285"/>
                    </a:cubicBezTo>
                    <a:cubicBezTo>
                      <a:pt x="31" y="307"/>
                      <a:pt x="0" y="427"/>
                      <a:pt x="116" y="575"/>
                    </a:cubicBezTo>
                    <a:cubicBezTo>
                      <a:pt x="158" y="628"/>
                      <a:pt x="171" y="684"/>
                      <a:pt x="161" y="752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3" name="Freeform 7"/>
              <p:cNvSpPr>
                <a:spLocks noEditPoints="1"/>
              </p:cNvSpPr>
              <p:nvPr/>
            </p:nvSpPr>
            <p:spPr bwMode="auto">
              <a:xfrm>
                <a:off x="1558925" y="3362325"/>
                <a:ext cx="1903413" cy="1371600"/>
              </a:xfrm>
              <a:custGeom>
                <a:avLst/>
                <a:gdLst>
                  <a:gd name="T0" fmla="*/ 26 w 506"/>
                  <a:gd name="T1" fmla="*/ 282 h 365"/>
                  <a:gd name="T2" fmla="*/ 53 w 506"/>
                  <a:gd name="T3" fmla="*/ 303 h 365"/>
                  <a:gd name="T4" fmla="*/ 97 w 506"/>
                  <a:gd name="T5" fmla="*/ 313 h 365"/>
                  <a:gd name="T6" fmla="*/ 79 w 506"/>
                  <a:gd name="T7" fmla="*/ 293 h 365"/>
                  <a:gd name="T8" fmla="*/ 26 w 506"/>
                  <a:gd name="T9" fmla="*/ 282 h 365"/>
                  <a:gd name="T10" fmla="*/ 2 w 506"/>
                  <a:gd name="T11" fmla="*/ 172 h 365"/>
                  <a:gd name="T12" fmla="*/ 0 w 506"/>
                  <a:gd name="T13" fmla="*/ 200 h 365"/>
                  <a:gd name="T14" fmla="*/ 19 w 506"/>
                  <a:gd name="T15" fmla="*/ 194 h 365"/>
                  <a:gd name="T16" fmla="*/ 19 w 506"/>
                  <a:gd name="T17" fmla="*/ 194 h 365"/>
                  <a:gd name="T18" fmla="*/ 30 w 506"/>
                  <a:gd name="T19" fmla="*/ 193 h 365"/>
                  <a:gd name="T20" fmla="*/ 56 w 506"/>
                  <a:gd name="T21" fmla="*/ 194 h 365"/>
                  <a:gd name="T22" fmla="*/ 2 w 506"/>
                  <a:gd name="T23" fmla="*/ 172 h 365"/>
                  <a:gd name="T24" fmla="*/ 485 w 506"/>
                  <a:gd name="T25" fmla="*/ 0 h 365"/>
                  <a:gd name="T26" fmla="*/ 485 w 506"/>
                  <a:gd name="T27" fmla="*/ 273 h 365"/>
                  <a:gd name="T28" fmla="*/ 427 w 506"/>
                  <a:gd name="T29" fmla="*/ 331 h 365"/>
                  <a:gd name="T30" fmla="*/ 146 w 506"/>
                  <a:gd name="T31" fmla="*/ 331 h 365"/>
                  <a:gd name="T32" fmla="*/ 194 w 506"/>
                  <a:gd name="T33" fmla="*/ 355 h 365"/>
                  <a:gd name="T34" fmla="*/ 229 w 506"/>
                  <a:gd name="T35" fmla="*/ 365 h 365"/>
                  <a:gd name="T36" fmla="*/ 286 w 506"/>
                  <a:gd name="T37" fmla="*/ 344 h 365"/>
                  <a:gd name="T38" fmla="*/ 360 w 506"/>
                  <a:gd name="T39" fmla="*/ 338 h 365"/>
                  <a:gd name="T40" fmla="*/ 394 w 506"/>
                  <a:gd name="T41" fmla="*/ 339 h 365"/>
                  <a:gd name="T42" fmla="*/ 423 w 506"/>
                  <a:gd name="T43" fmla="*/ 340 h 365"/>
                  <a:gd name="T44" fmla="*/ 471 w 506"/>
                  <a:gd name="T45" fmla="*/ 324 h 365"/>
                  <a:gd name="T46" fmla="*/ 504 w 506"/>
                  <a:gd name="T47" fmla="*/ 159 h 365"/>
                  <a:gd name="T48" fmla="*/ 485 w 506"/>
                  <a:gd name="T49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6" h="365">
                    <a:moveTo>
                      <a:pt x="26" y="282"/>
                    </a:moveTo>
                    <a:cubicBezTo>
                      <a:pt x="31" y="291"/>
                      <a:pt x="25" y="297"/>
                      <a:pt x="53" y="303"/>
                    </a:cubicBezTo>
                    <a:cubicBezTo>
                      <a:pt x="68" y="305"/>
                      <a:pt x="82" y="309"/>
                      <a:pt x="97" y="313"/>
                    </a:cubicBezTo>
                    <a:cubicBezTo>
                      <a:pt x="89" y="308"/>
                      <a:pt x="83" y="301"/>
                      <a:pt x="79" y="293"/>
                    </a:cubicBezTo>
                    <a:cubicBezTo>
                      <a:pt x="59" y="291"/>
                      <a:pt x="41" y="288"/>
                      <a:pt x="26" y="282"/>
                    </a:cubicBezTo>
                    <a:moveTo>
                      <a:pt x="2" y="172"/>
                    </a:moveTo>
                    <a:cubicBezTo>
                      <a:pt x="1" y="181"/>
                      <a:pt x="0" y="190"/>
                      <a:pt x="0" y="200"/>
                    </a:cubicBezTo>
                    <a:cubicBezTo>
                      <a:pt x="4" y="197"/>
                      <a:pt x="11" y="194"/>
                      <a:pt x="19" y="194"/>
                    </a:cubicBezTo>
                    <a:cubicBezTo>
                      <a:pt x="19" y="194"/>
                      <a:pt x="19" y="194"/>
                      <a:pt x="19" y="194"/>
                    </a:cubicBezTo>
                    <a:cubicBezTo>
                      <a:pt x="22" y="194"/>
                      <a:pt x="26" y="193"/>
                      <a:pt x="30" y="193"/>
                    </a:cubicBezTo>
                    <a:cubicBezTo>
                      <a:pt x="38" y="193"/>
                      <a:pt x="47" y="194"/>
                      <a:pt x="56" y="194"/>
                    </a:cubicBezTo>
                    <a:cubicBezTo>
                      <a:pt x="37" y="188"/>
                      <a:pt x="18" y="181"/>
                      <a:pt x="2" y="172"/>
                    </a:cubicBezTo>
                    <a:moveTo>
                      <a:pt x="485" y="0"/>
                    </a:moveTo>
                    <a:cubicBezTo>
                      <a:pt x="485" y="273"/>
                      <a:pt x="485" y="273"/>
                      <a:pt x="485" y="273"/>
                    </a:cubicBezTo>
                    <a:cubicBezTo>
                      <a:pt x="485" y="305"/>
                      <a:pt x="459" y="331"/>
                      <a:pt x="427" y="331"/>
                    </a:cubicBezTo>
                    <a:cubicBezTo>
                      <a:pt x="146" y="331"/>
                      <a:pt x="146" y="331"/>
                      <a:pt x="146" y="331"/>
                    </a:cubicBezTo>
                    <a:cubicBezTo>
                      <a:pt x="164" y="339"/>
                      <a:pt x="181" y="347"/>
                      <a:pt x="194" y="355"/>
                    </a:cubicBezTo>
                    <a:cubicBezTo>
                      <a:pt x="208" y="363"/>
                      <a:pt x="219" y="365"/>
                      <a:pt x="229" y="365"/>
                    </a:cubicBezTo>
                    <a:cubicBezTo>
                      <a:pt x="255" y="365"/>
                      <a:pt x="270" y="347"/>
                      <a:pt x="286" y="344"/>
                    </a:cubicBezTo>
                    <a:cubicBezTo>
                      <a:pt x="314" y="339"/>
                      <a:pt x="338" y="338"/>
                      <a:pt x="360" y="338"/>
                    </a:cubicBezTo>
                    <a:cubicBezTo>
                      <a:pt x="372" y="338"/>
                      <a:pt x="384" y="338"/>
                      <a:pt x="394" y="339"/>
                    </a:cubicBezTo>
                    <a:cubicBezTo>
                      <a:pt x="405" y="339"/>
                      <a:pt x="414" y="340"/>
                      <a:pt x="423" y="340"/>
                    </a:cubicBezTo>
                    <a:cubicBezTo>
                      <a:pt x="445" y="340"/>
                      <a:pt x="461" y="337"/>
                      <a:pt x="471" y="324"/>
                    </a:cubicBezTo>
                    <a:cubicBezTo>
                      <a:pt x="503" y="281"/>
                      <a:pt x="506" y="198"/>
                      <a:pt x="504" y="159"/>
                    </a:cubicBezTo>
                    <a:cubicBezTo>
                      <a:pt x="502" y="94"/>
                      <a:pt x="494" y="41"/>
                      <a:pt x="485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1941513" y="5027613"/>
                <a:ext cx="117475" cy="530225"/>
              </a:xfrm>
              <a:custGeom>
                <a:avLst/>
                <a:gdLst>
                  <a:gd name="T0" fmla="*/ 23 w 31"/>
                  <a:gd name="T1" fmla="*/ 141 h 141"/>
                  <a:gd name="T2" fmla="*/ 23 w 31"/>
                  <a:gd name="T3" fmla="*/ 141 h 141"/>
                  <a:gd name="T4" fmla="*/ 23 w 31"/>
                  <a:gd name="T5" fmla="*/ 141 h 141"/>
                  <a:gd name="T6" fmla="*/ 23 w 31"/>
                  <a:gd name="T7" fmla="*/ 140 h 141"/>
                  <a:gd name="T8" fmla="*/ 23 w 31"/>
                  <a:gd name="T9" fmla="*/ 141 h 141"/>
                  <a:gd name="T10" fmla="*/ 23 w 31"/>
                  <a:gd name="T11" fmla="*/ 140 h 141"/>
                  <a:gd name="T12" fmla="*/ 1 w 31"/>
                  <a:gd name="T13" fmla="*/ 0 h 141"/>
                  <a:gd name="T14" fmla="*/ 0 w 31"/>
                  <a:gd name="T15" fmla="*/ 0 h 141"/>
                  <a:gd name="T16" fmla="*/ 23 w 31"/>
                  <a:gd name="T17" fmla="*/ 140 h 141"/>
                  <a:gd name="T18" fmla="*/ 1 w 31"/>
                  <a:gd name="T19" fmla="*/ 0 h 141"/>
                  <a:gd name="T20" fmla="*/ 1 w 31"/>
                  <a:gd name="T2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41">
                    <a:moveTo>
                      <a:pt x="23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23" y="141"/>
                      <a:pt x="23" y="141"/>
                      <a:pt x="23" y="141"/>
                    </a:cubicBezTo>
                    <a:moveTo>
                      <a:pt x="23" y="140"/>
                    </a:moveTo>
                    <a:cubicBezTo>
                      <a:pt x="23" y="140"/>
                      <a:pt x="23" y="140"/>
                      <a:pt x="23" y="141"/>
                    </a:cubicBezTo>
                    <a:cubicBezTo>
                      <a:pt x="23" y="140"/>
                      <a:pt x="23" y="140"/>
                      <a:pt x="23" y="14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42"/>
                      <a:pt x="31" y="88"/>
                      <a:pt x="23" y="140"/>
                    </a:cubicBezTo>
                    <a:cubicBezTo>
                      <a:pt x="31" y="88"/>
                      <a:pt x="24" y="4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7E4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5" name="Freeform 9"/>
              <p:cNvSpPr>
                <a:spLocks/>
              </p:cNvSpPr>
              <p:nvPr/>
            </p:nvSpPr>
            <p:spPr bwMode="auto">
              <a:xfrm>
                <a:off x="1946275" y="5027613"/>
                <a:ext cx="862013" cy="530225"/>
              </a:xfrm>
              <a:custGeom>
                <a:avLst/>
                <a:gdLst>
                  <a:gd name="T0" fmla="*/ 0 w 229"/>
                  <a:gd name="T1" fmla="*/ 0 h 141"/>
                  <a:gd name="T2" fmla="*/ 22 w 229"/>
                  <a:gd name="T3" fmla="*/ 140 h 141"/>
                  <a:gd name="T4" fmla="*/ 22 w 229"/>
                  <a:gd name="T5" fmla="*/ 140 h 141"/>
                  <a:gd name="T6" fmla="*/ 22 w 229"/>
                  <a:gd name="T7" fmla="*/ 141 h 141"/>
                  <a:gd name="T8" fmla="*/ 22 w 229"/>
                  <a:gd name="T9" fmla="*/ 141 h 141"/>
                  <a:gd name="T10" fmla="*/ 22 w 229"/>
                  <a:gd name="T11" fmla="*/ 141 h 141"/>
                  <a:gd name="T12" fmla="*/ 22 w 229"/>
                  <a:gd name="T13" fmla="*/ 141 h 141"/>
                  <a:gd name="T14" fmla="*/ 62 w 229"/>
                  <a:gd name="T15" fmla="*/ 141 h 141"/>
                  <a:gd name="T16" fmla="*/ 62 w 229"/>
                  <a:gd name="T17" fmla="*/ 141 h 141"/>
                  <a:gd name="T18" fmla="*/ 229 w 229"/>
                  <a:gd name="T19" fmla="*/ 141 h 141"/>
                  <a:gd name="T20" fmla="*/ 54 w 229"/>
                  <a:gd name="T21" fmla="*/ 108 h 141"/>
                  <a:gd name="T22" fmla="*/ 96 w 229"/>
                  <a:gd name="T23" fmla="*/ 84 h 141"/>
                  <a:gd name="T24" fmla="*/ 90 w 229"/>
                  <a:gd name="T25" fmla="*/ 67 h 141"/>
                  <a:gd name="T26" fmla="*/ 48 w 229"/>
                  <a:gd name="T27" fmla="*/ 44 h 141"/>
                  <a:gd name="T28" fmla="*/ 0 w 229"/>
                  <a:gd name="T2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9" h="141">
                    <a:moveTo>
                      <a:pt x="0" y="0"/>
                    </a:moveTo>
                    <a:cubicBezTo>
                      <a:pt x="23" y="42"/>
                      <a:pt x="30" y="88"/>
                      <a:pt x="22" y="140"/>
                    </a:cubicBezTo>
                    <a:cubicBezTo>
                      <a:pt x="22" y="140"/>
                      <a:pt x="22" y="140"/>
                      <a:pt x="22" y="140"/>
                    </a:cubicBezTo>
                    <a:cubicBezTo>
                      <a:pt x="22" y="140"/>
                      <a:pt x="22" y="140"/>
                      <a:pt x="22" y="141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22" y="141"/>
                      <a:pt x="22" y="141"/>
                      <a:pt x="22" y="141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229" y="141"/>
                      <a:pt x="229" y="141"/>
                      <a:pt x="229" y="141"/>
                    </a:cubicBezTo>
                    <a:cubicBezTo>
                      <a:pt x="149" y="133"/>
                      <a:pt x="56" y="114"/>
                      <a:pt x="54" y="108"/>
                    </a:cubicBezTo>
                    <a:cubicBezTo>
                      <a:pt x="51" y="99"/>
                      <a:pt x="72" y="94"/>
                      <a:pt x="96" y="84"/>
                    </a:cubicBezTo>
                    <a:cubicBezTo>
                      <a:pt x="120" y="75"/>
                      <a:pt x="121" y="67"/>
                      <a:pt x="90" y="67"/>
                    </a:cubicBezTo>
                    <a:cubicBezTo>
                      <a:pt x="59" y="67"/>
                      <a:pt x="56" y="57"/>
                      <a:pt x="48" y="44"/>
                    </a:cubicBezTo>
                    <a:cubicBezTo>
                      <a:pt x="40" y="32"/>
                      <a:pt x="1" y="1"/>
                      <a:pt x="0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2762250" y="5102225"/>
                <a:ext cx="411163" cy="131763"/>
              </a:xfrm>
              <a:custGeom>
                <a:avLst/>
                <a:gdLst>
                  <a:gd name="T0" fmla="*/ 101 w 109"/>
                  <a:gd name="T1" fmla="*/ 0 h 35"/>
                  <a:gd name="T2" fmla="*/ 0 w 109"/>
                  <a:gd name="T3" fmla="*/ 34 h 35"/>
                  <a:gd name="T4" fmla="*/ 33 w 109"/>
                  <a:gd name="T5" fmla="*/ 35 h 35"/>
                  <a:gd name="T6" fmla="*/ 101 w 10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" h="35">
                    <a:moveTo>
                      <a:pt x="101" y="0"/>
                    </a:moveTo>
                    <a:cubicBezTo>
                      <a:pt x="73" y="24"/>
                      <a:pt x="0" y="34"/>
                      <a:pt x="0" y="34"/>
                    </a:cubicBezTo>
                    <a:cubicBezTo>
                      <a:pt x="13" y="35"/>
                      <a:pt x="23" y="35"/>
                      <a:pt x="33" y="35"/>
                    </a:cubicBezTo>
                    <a:cubicBezTo>
                      <a:pt x="109" y="35"/>
                      <a:pt x="101" y="0"/>
                      <a:pt x="101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1863725" y="5557838"/>
                <a:ext cx="1452563" cy="311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1863725" y="5557838"/>
                <a:ext cx="1452563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60" name="Rectangle 14"/>
              <p:cNvSpPr>
                <a:spLocks noChangeArrowheads="1"/>
              </p:cNvSpPr>
              <p:nvPr/>
            </p:nvSpPr>
            <p:spPr bwMode="auto">
              <a:xfrm>
                <a:off x="1746250" y="5802313"/>
                <a:ext cx="1682750" cy="105251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1746250" y="5802313"/>
                <a:ext cx="1682750" cy="105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1828800" y="1679575"/>
                <a:ext cx="1520825" cy="2900363"/>
              </a:xfrm>
              <a:custGeom>
                <a:avLst/>
                <a:gdLst>
                  <a:gd name="T0" fmla="*/ 404 w 404"/>
                  <a:gd name="T1" fmla="*/ 714 h 772"/>
                  <a:gd name="T2" fmla="*/ 346 w 404"/>
                  <a:gd name="T3" fmla="*/ 772 h 772"/>
                  <a:gd name="T4" fmla="*/ 58 w 404"/>
                  <a:gd name="T5" fmla="*/ 772 h 772"/>
                  <a:gd name="T6" fmla="*/ 0 w 404"/>
                  <a:gd name="T7" fmla="*/ 714 h 772"/>
                  <a:gd name="T8" fmla="*/ 0 w 404"/>
                  <a:gd name="T9" fmla="*/ 58 h 772"/>
                  <a:gd name="T10" fmla="*/ 58 w 404"/>
                  <a:gd name="T11" fmla="*/ 0 h 772"/>
                  <a:gd name="T12" fmla="*/ 346 w 404"/>
                  <a:gd name="T13" fmla="*/ 0 h 772"/>
                  <a:gd name="T14" fmla="*/ 404 w 404"/>
                  <a:gd name="T15" fmla="*/ 58 h 772"/>
                  <a:gd name="T16" fmla="*/ 404 w 404"/>
                  <a:gd name="T17" fmla="*/ 714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772">
                    <a:moveTo>
                      <a:pt x="404" y="714"/>
                    </a:moveTo>
                    <a:cubicBezTo>
                      <a:pt x="404" y="746"/>
                      <a:pt x="378" y="772"/>
                      <a:pt x="346" y="772"/>
                    </a:cubicBezTo>
                    <a:cubicBezTo>
                      <a:pt x="58" y="772"/>
                      <a:pt x="58" y="772"/>
                      <a:pt x="58" y="772"/>
                    </a:cubicBezTo>
                    <a:cubicBezTo>
                      <a:pt x="26" y="772"/>
                      <a:pt x="0" y="746"/>
                      <a:pt x="0" y="71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78" y="0"/>
                      <a:pt x="404" y="26"/>
                      <a:pt x="404" y="58"/>
                    </a:cubicBezTo>
                    <a:cubicBezTo>
                      <a:pt x="404" y="714"/>
                      <a:pt x="404" y="714"/>
                      <a:pt x="404" y="7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4" name="Rectangle 20"/>
              <p:cNvSpPr>
                <a:spLocks noChangeArrowheads="1"/>
              </p:cNvSpPr>
              <p:nvPr/>
            </p:nvSpPr>
            <p:spPr bwMode="auto">
              <a:xfrm>
                <a:off x="1976438" y="1998663"/>
                <a:ext cx="1227138" cy="2085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5" name="Rectangle 21"/>
              <p:cNvSpPr>
                <a:spLocks noChangeArrowheads="1"/>
              </p:cNvSpPr>
              <p:nvPr/>
            </p:nvSpPr>
            <p:spPr bwMode="auto">
              <a:xfrm>
                <a:off x="1976438" y="1998663"/>
                <a:ext cx="1227138" cy="2085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6" name="Freeform 27"/>
              <p:cNvSpPr>
                <a:spLocks/>
              </p:cNvSpPr>
              <p:nvPr/>
            </p:nvSpPr>
            <p:spPr bwMode="auto">
              <a:xfrm>
                <a:off x="1976438" y="1998663"/>
                <a:ext cx="1227138" cy="2085975"/>
              </a:xfrm>
              <a:custGeom>
                <a:avLst/>
                <a:gdLst>
                  <a:gd name="T0" fmla="*/ 773 w 773"/>
                  <a:gd name="T1" fmla="*/ 0 h 1314"/>
                  <a:gd name="T2" fmla="*/ 0 w 773"/>
                  <a:gd name="T3" fmla="*/ 1314 h 1314"/>
                  <a:gd name="T4" fmla="*/ 773 w 773"/>
                  <a:gd name="T5" fmla="*/ 1314 h 1314"/>
                  <a:gd name="T6" fmla="*/ 773 w 773"/>
                  <a:gd name="T7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3" h="1314">
                    <a:moveTo>
                      <a:pt x="773" y="0"/>
                    </a:moveTo>
                    <a:lnTo>
                      <a:pt x="0" y="1314"/>
                    </a:lnTo>
                    <a:lnTo>
                      <a:pt x="773" y="1314"/>
                    </a:lnTo>
                    <a:lnTo>
                      <a:pt x="773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47" name="Freeform 28"/>
              <p:cNvSpPr>
                <a:spLocks/>
              </p:cNvSpPr>
              <p:nvPr/>
            </p:nvSpPr>
            <p:spPr bwMode="auto">
              <a:xfrm>
                <a:off x="1976438" y="1998663"/>
                <a:ext cx="1227138" cy="2085975"/>
              </a:xfrm>
              <a:custGeom>
                <a:avLst/>
                <a:gdLst>
                  <a:gd name="T0" fmla="*/ 773 w 773"/>
                  <a:gd name="T1" fmla="*/ 0 h 1314"/>
                  <a:gd name="T2" fmla="*/ 0 w 773"/>
                  <a:gd name="T3" fmla="*/ 1314 h 1314"/>
                  <a:gd name="T4" fmla="*/ 773 w 773"/>
                  <a:gd name="T5" fmla="*/ 1314 h 1314"/>
                  <a:gd name="T6" fmla="*/ 773 w 773"/>
                  <a:gd name="T7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3" h="1314">
                    <a:moveTo>
                      <a:pt x="773" y="0"/>
                    </a:moveTo>
                    <a:lnTo>
                      <a:pt x="0" y="1314"/>
                    </a:lnTo>
                    <a:lnTo>
                      <a:pt x="773" y="1314"/>
                    </a:lnTo>
                    <a:lnTo>
                      <a:pt x="77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50" name="Freeform 31"/>
              <p:cNvSpPr>
                <a:spLocks/>
              </p:cNvSpPr>
              <p:nvPr/>
            </p:nvSpPr>
            <p:spPr bwMode="auto">
              <a:xfrm>
                <a:off x="1471613" y="3584575"/>
                <a:ext cx="131763" cy="79375"/>
              </a:xfrm>
              <a:custGeom>
                <a:avLst/>
                <a:gdLst>
                  <a:gd name="T0" fmla="*/ 0 w 35"/>
                  <a:gd name="T1" fmla="*/ 0 h 21"/>
                  <a:gd name="T2" fmla="*/ 23 w 35"/>
                  <a:gd name="T3" fmla="*/ 18 h 21"/>
                  <a:gd name="T4" fmla="*/ 25 w 35"/>
                  <a:gd name="T5" fmla="*/ 19 h 21"/>
                  <a:gd name="T6" fmla="*/ 25 w 35"/>
                  <a:gd name="T7" fmla="*/ 19 h 21"/>
                  <a:gd name="T8" fmla="*/ 26 w 35"/>
                  <a:gd name="T9" fmla="*/ 19 h 21"/>
                  <a:gd name="T10" fmla="*/ 35 w 35"/>
                  <a:gd name="T11" fmla="*/ 21 h 21"/>
                  <a:gd name="T12" fmla="*/ 0 w 35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21">
                    <a:moveTo>
                      <a:pt x="0" y="0"/>
                    </a:moveTo>
                    <a:cubicBezTo>
                      <a:pt x="6" y="7"/>
                      <a:pt x="14" y="13"/>
                      <a:pt x="23" y="18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22" y="15"/>
                      <a:pt x="9" y="8"/>
                      <a:pt x="0" y="0"/>
                    </a:cubicBezTo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3" name="Freeform 35"/>
              <p:cNvSpPr>
                <a:spLocks/>
              </p:cNvSpPr>
              <p:nvPr/>
            </p:nvSpPr>
            <p:spPr bwMode="auto">
              <a:xfrm>
                <a:off x="1468438" y="3930650"/>
                <a:ext cx="90488" cy="71438"/>
              </a:xfrm>
              <a:custGeom>
                <a:avLst/>
                <a:gdLst>
                  <a:gd name="T0" fmla="*/ 0 w 24"/>
                  <a:gd name="T1" fmla="*/ 0 h 19"/>
                  <a:gd name="T2" fmla="*/ 23 w 24"/>
                  <a:gd name="T3" fmla="*/ 19 h 19"/>
                  <a:gd name="T4" fmla="*/ 24 w 24"/>
                  <a:gd name="T5" fmla="*/ 17 h 19"/>
                  <a:gd name="T6" fmla="*/ 0 w 2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9">
                    <a:moveTo>
                      <a:pt x="0" y="0"/>
                    </a:moveTo>
                    <a:cubicBezTo>
                      <a:pt x="5" y="7"/>
                      <a:pt x="14" y="14"/>
                      <a:pt x="23" y="19"/>
                    </a:cubicBezTo>
                    <a:cubicBezTo>
                      <a:pt x="24" y="18"/>
                      <a:pt x="24" y="17"/>
                      <a:pt x="24" y="17"/>
                    </a:cubicBezTo>
                    <a:cubicBezTo>
                      <a:pt x="15" y="12"/>
                      <a:pt x="6" y="6"/>
                      <a:pt x="0" y="0"/>
                    </a:cubicBezTo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4" name="Freeform 36"/>
              <p:cNvSpPr>
                <a:spLocks/>
              </p:cNvSpPr>
              <p:nvPr/>
            </p:nvSpPr>
            <p:spPr bwMode="auto">
              <a:xfrm>
                <a:off x="1554163" y="3994150"/>
                <a:ext cx="15875" cy="14288"/>
              </a:xfrm>
              <a:custGeom>
                <a:avLst/>
                <a:gdLst>
                  <a:gd name="T0" fmla="*/ 1 w 4"/>
                  <a:gd name="T1" fmla="*/ 0 h 4"/>
                  <a:gd name="T2" fmla="*/ 0 w 4"/>
                  <a:gd name="T3" fmla="*/ 2 h 4"/>
                  <a:gd name="T4" fmla="*/ 3 w 4"/>
                  <a:gd name="T5" fmla="*/ 4 h 4"/>
                  <a:gd name="T6" fmla="*/ 4 w 4"/>
                  <a:gd name="T7" fmla="*/ 1 h 4"/>
                  <a:gd name="T8" fmla="*/ 1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3"/>
                      <a:pt x="2" y="3"/>
                      <a:pt x="3" y="4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3" y="1"/>
                      <a:pt x="2" y="0"/>
                      <a:pt x="1" y="0"/>
                    </a:cubicBezTo>
                  </a:path>
                </a:pathLst>
              </a:custGeom>
              <a:solidFill>
                <a:srgbClr val="D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5" name="Freeform 37"/>
              <p:cNvSpPr>
                <a:spLocks/>
              </p:cNvSpPr>
              <p:nvPr/>
            </p:nvSpPr>
            <p:spPr bwMode="auto">
              <a:xfrm>
                <a:off x="1565275" y="3997325"/>
                <a:ext cx="263525" cy="101600"/>
              </a:xfrm>
              <a:custGeom>
                <a:avLst/>
                <a:gdLst>
                  <a:gd name="T0" fmla="*/ 1 w 70"/>
                  <a:gd name="T1" fmla="*/ 0 h 27"/>
                  <a:gd name="T2" fmla="*/ 0 w 70"/>
                  <a:gd name="T3" fmla="*/ 3 h 27"/>
                  <a:gd name="T4" fmla="*/ 54 w 70"/>
                  <a:gd name="T5" fmla="*/ 25 h 27"/>
                  <a:gd name="T6" fmla="*/ 70 w 70"/>
                  <a:gd name="T7" fmla="*/ 27 h 27"/>
                  <a:gd name="T8" fmla="*/ 70 w 70"/>
                  <a:gd name="T9" fmla="*/ 25 h 27"/>
                  <a:gd name="T10" fmla="*/ 1 w 70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7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6" y="12"/>
                      <a:pt x="35" y="19"/>
                      <a:pt x="54" y="25"/>
                    </a:cubicBezTo>
                    <a:cubicBezTo>
                      <a:pt x="59" y="26"/>
                      <a:pt x="65" y="26"/>
                      <a:pt x="70" y="27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46" y="19"/>
                      <a:pt x="21" y="10"/>
                      <a:pt x="1" y="0"/>
                    </a:cubicBezTo>
                  </a:path>
                </a:pathLst>
              </a:custGeom>
              <a:solidFill>
                <a:srgbClr val="D3A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8" name="Freeform 41"/>
              <p:cNvSpPr>
                <a:spLocks/>
              </p:cNvSpPr>
              <p:nvPr/>
            </p:nvSpPr>
            <p:spPr bwMode="auto">
              <a:xfrm>
                <a:off x="1562100" y="4359275"/>
                <a:ext cx="22225" cy="22225"/>
              </a:xfrm>
              <a:custGeom>
                <a:avLst/>
                <a:gdLst>
                  <a:gd name="T0" fmla="*/ 0 w 6"/>
                  <a:gd name="T1" fmla="*/ 0 h 6"/>
                  <a:gd name="T2" fmla="*/ 6 w 6"/>
                  <a:gd name="T3" fmla="*/ 6 h 6"/>
                  <a:gd name="T4" fmla="*/ 5 w 6"/>
                  <a:gd name="T5" fmla="*/ 3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2" y="2"/>
                      <a:pt x="4" y="4"/>
                      <a:pt x="6" y="6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</a:path>
                </a:pathLst>
              </a:custGeom>
              <a:solidFill>
                <a:srgbClr val="E9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59" name="Freeform 42"/>
              <p:cNvSpPr>
                <a:spLocks/>
              </p:cNvSpPr>
              <p:nvPr/>
            </p:nvSpPr>
            <p:spPr bwMode="auto">
              <a:xfrm>
                <a:off x="1581150" y="4370388"/>
                <a:ext cx="74613" cy="52388"/>
              </a:xfrm>
              <a:custGeom>
                <a:avLst/>
                <a:gdLst>
                  <a:gd name="T0" fmla="*/ 0 w 20"/>
                  <a:gd name="T1" fmla="*/ 0 h 14"/>
                  <a:gd name="T2" fmla="*/ 1 w 20"/>
                  <a:gd name="T3" fmla="*/ 3 h 14"/>
                  <a:gd name="T4" fmla="*/ 20 w 20"/>
                  <a:gd name="T5" fmla="*/ 14 h 14"/>
                  <a:gd name="T6" fmla="*/ 14 w 20"/>
                  <a:gd name="T7" fmla="*/ 7 h 14"/>
                  <a:gd name="T8" fmla="*/ 0 w 2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6" y="7"/>
                      <a:pt x="12" y="11"/>
                      <a:pt x="20" y="14"/>
                    </a:cubicBezTo>
                    <a:cubicBezTo>
                      <a:pt x="19" y="12"/>
                      <a:pt x="17" y="9"/>
                      <a:pt x="14" y="7"/>
                    </a:cubicBezTo>
                    <a:cubicBezTo>
                      <a:pt x="9" y="5"/>
                      <a:pt x="4" y="3"/>
                      <a:pt x="0" y="0"/>
                    </a:cubicBezTo>
                  </a:path>
                </a:pathLst>
              </a:custGeom>
              <a:solidFill>
                <a:srgbClr val="D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60" name="Freeform 43"/>
              <p:cNvSpPr>
                <a:spLocks/>
              </p:cNvSpPr>
              <p:nvPr/>
            </p:nvSpPr>
            <p:spPr bwMode="auto">
              <a:xfrm>
                <a:off x="1633538" y="4395788"/>
                <a:ext cx="222250" cy="68263"/>
              </a:xfrm>
              <a:custGeom>
                <a:avLst/>
                <a:gdLst>
                  <a:gd name="T0" fmla="*/ 0 w 59"/>
                  <a:gd name="T1" fmla="*/ 0 h 18"/>
                  <a:gd name="T2" fmla="*/ 6 w 59"/>
                  <a:gd name="T3" fmla="*/ 7 h 18"/>
                  <a:gd name="T4" fmla="*/ 59 w 59"/>
                  <a:gd name="T5" fmla="*/ 18 h 18"/>
                  <a:gd name="T6" fmla="*/ 56 w 59"/>
                  <a:gd name="T7" fmla="*/ 12 h 18"/>
                  <a:gd name="T8" fmla="*/ 0 w 5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8">
                    <a:moveTo>
                      <a:pt x="0" y="0"/>
                    </a:moveTo>
                    <a:cubicBezTo>
                      <a:pt x="3" y="2"/>
                      <a:pt x="5" y="5"/>
                      <a:pt x="6" y="7"/>
                    </a:cubicBezTo>
                    <a:cubicBezTo>
                      <a:pt x="21" y="13"/>
                      <a:pt x="39" y="16"/>
                      <a:pt x="59" y="18"/>
                    </a:cubicBezTo>
                    <a:cubicBezTo>
                      <a:pt x="58" y="16"/>
                      <a:pt x="57" y="14"/>
                      <a:pt x="56" y="12"/>
                    </a:cubicBezTo>
                    <a:cubicBezTo>
                      <a:pt x="36" y="10"/>
                      <a:pt x="16" y="6"/>
                      <a:pt x="0" y="0"/>
                    </a:cubicBezTo>
                  </a:path>
                </a:pathLst>
              </a:custGeom>
              <a:solidFill>
                <a:srgbClr val="D3A4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64" name="Freeform 45"/>
              <p:cNvSpPr>
                <a:spLocks/>
              </p:cNvSpPr>
              <p:nvPr/>
            </p:nvSpPr>
            <p:spPr bwMode="auto">
              <a:xfrm>
                <a:off x="1403350" y="2900363"/>
                <a:ext cx="828675" cy="609600"/>
              </a:xfrm>
              <a:custGeom>
                <a:avLst/>
                <a:gdLst>
                  <a:gd name="T0" fmla="*/ 26 w 220"/>
                  <a:gd name="T1" fmla="*/ 43 h 162"/>
                  <a:gd name="T2" fmla="*/ 70 w 220"/>
                  <a:gd name="T3" fmla="*/ 14 h 162"/>
                  <a:gd name="T4" fmla="*/ 200 w 220"/>
                  <a:gd name="T5" fmla="*/ 87 h 162"/>
                  <a:gd name="T6" fmla="*/ 171 w 220"/>
                  <a:gd name="T7" fmla="*/ 155 h 162"/>
                  <a:gd name="T8" fmla="*/ 26 w 220"/>
                  <a:gd name="T9" fmla="*/ 4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62">
                    <a:moveTo>
                      <a:pt x="26" y="43"/>
                    </a:moveTo>
                    <a:cubicBezTo>
                      <a:pt x="26" y="43"/>
                      <a:pt x="39" y="0"/>
                      <a:pt x="70" y="14"/>
                    </a:cubicBezTo>
                    <a:cubicBezTo>
                      <a:pt x="103" y="30"/>
                      <a:pt x="188" y="79"/>
                      <a:pt x="200" y="87"/>
                    </a:cubicBezTo>
                    <a:cubicBezTo>
                      <a:pt x="220" y="99"/>
                      <a:pt x="205" y="162"/>
                      <a:pt x="171" y="155"/>
                    </a:cubicBezTo>
                    <a:cubicBezTo>
                      <a:pt x="137" y="149"/>
                      <a:pt x="0" y="100"/>
                      <a:pt x="26" y="43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1" name="Freeform 47"/>
              <p:cNvSpPr>
                <a:spLocks noEditPoints="1"/>
              </p:cNvSpPr>
              <p:nvPr/>
            </p:nvSpPr>
            <p:spPr bwMode="auto">
              <a:xfrm>
                <a:off x="1485900" y="2944813"/>
                <a:ext cx="180975" cy="173038"/>
              </a:xfrm>
              <a:custGeom>
                <a:avLst/>
                <a:gdLst>
                  <a:gd name="T0" fmla="*/ 47 w 48"/>
                  <a:gd name="T1" fmla="*/ 2 h 46"/>
                  <a:gd name="T2" fmla="*/ 48 w 48"/>
                  <a:gd name="T3" fmla="*/ 2 h 46"/>
                  <a:gd name="T4" fmla="*/ 48 w 48"/>
                  <a:gd name="T5" fmla="*/ 2 h 46"/>
                  <a:gd name="T6" fmla="*/ 47 w 48"/>
                  <a:gd name="T7" fmla="*/ 2 h 46"/>
                  <a:gd name="T8" fmla="*/ 36 w 48"/>
                  <a:gd name="T9" fmla="*/ 0 h 46"/>
                  <a:gd name="T10" fmla="*/ 4 w 48"/>
                  <a:gd name="T11" fmla="*/ 31 h 46"/>
                  <a:gd name="T12" fmla="*/ 0 w 48"/>
                  <a:gd name="T13" fmla="*/ 46 h 46"/>
                  <a:gd name="T14" fmla="*/ 4 w 48"/>
                  <a:gd name="T15" fmla="*/ 31 h 46"/>
                  <a:gd name="T16" fmla="*/ 36 w 48"/>
                  <a:gd name="T17" fmla="*/ 0 h 46"/>
                  <a:gd name="T18" fmla="*/ 36 w 48"/>
                  <a:gd name="T19" fmla="*/ 0 h 46"/>
                  <a:gd name="T20" fmla="*/ 36 w 48"/>
                  <a:gd name="T21" fmla="*/ 0 h 46"/>
                  <a:gd name="T22" fmla="*/ 36 w 48"/>
                  <a:gd name="T23" fmla="*/ 0 h 46"/>
                  <a:gd name="T24" fmla="*/ 36 w 48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6">
                    <a:moveTo>
                      <a:pt x="47" y="2"/>
                    </a:moveTo>
                    <a:cubicBezTo>
                      <a:pt x="47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7" y="2"/>
                    </a:cubicBezTo>
                    <a:moveTo>
                      <a:pt x="36" y="0"/>
                    </a:moveTo>
                    <a:cubicBezTo>
                      <a:pt x="14" y="0"/>
                      <a:pt x="4" y="31"/>
                      <a:pt x="4" y="31"/>
                    </a:cubicBezTo>
                    <a:cubicBezTo>
                      <a:pt x="1" y="36"/>
                      <a:pt x="0" y="41"/>
                      <a:pt x="0" y="46"/>
                    </a:cubicBezTo>
                    <a:cubicBezTo>
                      <a:pt x="0" y="41"/>
                      <a:pt x="1" y="36"/>
                      <a:pt x="4" y="31"/>
                    </a:cubicBezTo>
                    <a:cubicBezTo>
                      <a:pt x="4" y="31"/>
                      <a:pt x="14" y="0"/>
                      <a:pt x="36" y="0"/>
                    </a:cubicBezTo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BF1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72" name="Freeform 48"/>
              <p:cNvSpPr>
                <a:spLocks/>
              </p:cNvSpPr>
              <p:nvPr/>
            </p:nvSpPr>
            <p:spPr bwMode="auto">
              <a:xfrm>
                <a:off x="1485900" y="2944813"/>
                <a:ext cx="701675" cy="541338"/>
              </a:xfrm>
              <a:custGeom>
                <a:avLst/>
                <a:gdLst>
                  <a:gd name="T0" fmla="*/ 36 w 186"/>
                  <a:gd name="T1" fmla="*/ 0 h 144"/>
                  <a:gd name="T2" fmla="*/ 36 w 186"/>
                  <a:gd name="T3" fmla="*/ 0 h 144"/>
                  <a:gd name="T4" fmla="*/ 4 w 186"/>
                  <a:gd name="T5" fmla="*/ 31 h 144"/>
                  <a:gd name="T6" fmla="*/ 0 w 186"/>
                  <a:gd name="T7" fmla="*/ 46 h 144"/>
                  <a:gd name="T8" fmla="*/ 47 w 186"/>
                  <a:gd name="T9" fmla="*/ 102 h 144"/>
                  <a:gd name="T10" fmla="*/ 144 w 186"/>
                  <a:gd name="T11" fmla="*/ 142 h 144"/>
                  <a:gd name="T12" fmla="*/ 149 w 186"/>
                  <a:gd name="T13" fmla="*/ 143 h 144"/>
                  <a:gd name="T14" fmla="*/ 154 w 186"/>
                  <a:gd name="T15" fmla="*/ 144 h 144"/>
                  <a:gd name="T16" fmla="*/ 186 w 186"/>
                  <a:gd name="T17" fmla="*/ 109 h 144"/>
                  <a:gd name="T18" fmla="*/ 151 w 186"/>
                  <a:gd name="T19" fmla="*/ 135 h 144"/>
                  <a:gd name="T20" fmla="*/ 143 w 186"/>
                  <a:gd name="T21" fmla="*/ 134 h 144"/>
                  <a:gd name="T22" fmla="*/ 37 w 186"/>
                  <a:gd name="T23" fmla="*/ 67 h 144"/>
                  <a:gd name="T24" fmla="*/ 48 w 186"/>
                  <a:gd name="T25" fmla="*/ 2 h 144"/>
                  <a:gd name="T26" fmla="*/ 47 w 186"/>
                  <a:gd name="T27" fmla="*/ 2 h 144"/>
                  <a:gd name="T28" fmla="*/ 36 w 186"/>
                  <a:gd name="T29" fmla="*/ 0 h 144"/>
                  <a:gd name="T30" fmla="*/ 36 w 186"/>
                  <a:gd name="T3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144">
                    <a:moveTo>
                      <a:pt x="36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4" y="0"/>
                      <a:pt x="4" y="31"/>
                      <a:pt x="4" y="31"/>
                    </a:cubicBezTo>
                    <a:cubicBezTo>
                      <a:pt x="1" y="36"/>
                      <a:pt x="0" y="41"/>
                      <a:pt x="0" y="46"/>
                    </a:cubicBezTo>
                    <a:cubicBezTo>
                      <a:pt x="0" y="67"/>
                      <a:pt x="21" y="86"/>
                      <a:pt x="47" y="102"/>
                    </a:cubicBezTo>
                    <a:cubicBezTo>
                      <a:pt x="79" y="115"/>
                      <a:pt x="121" y="133"/>
                      <a:pt x="144" y="142"/>
                    </a:cubicBezTo>
                    <a:cubicBezTo>
                      <a:pt x="146" y="143"/>
                      <a:pt x="148" y="143"/>
                      <a:pt x="149" y="143"/>
                    </a:cubicBezTo>
                    <a:cubicBezTo>
                      <a:pt x="151" y="144"/>
                      <a:pt x="152" y="144"/>
                      <a:pt x="154" y="144"/>
                    </a:cubicBezTo>
                    <a:cubicBezTo>
                      <a:pt x="170" y="144"/>
                      <a:pt x="182" y="127"/>
                      <a:pt x="186" y="109"/>
                    </a:cubicBezTo>
                    <a:cubicBezTo>
                      <a:pt x="182" y="121"/>
                      <a:pt x="168" y="135"/>
                      <a:pt x="151" y="135"/>
                    </a:cubicBezTo>
                    <a:cubicBezTo>
                      <a:pt x="148" y="135"/>
                      <a:pt x="146" y="135"/>
                      <a:pt x="143" y="134"/>
                    </a:cubicBezTo>
                    <a:cubicBezTo>
                      <a:pt x="67" y="113"/>
                      <a:pt x="41" y="74"/>
                      <a:pt x="37" y="67"/>
                    </a:cubicBezTo>
                    <a:cubicBezTo>
                      <a:pt x="11" y="23"/>
                      <a:pt x="48" y="2"/>
                      <a:pt x="48" y="2"/>
                    </a:cubicBezTo>
                    <a:cubicBezTo>
                      <a:pt x="48" y="2"/>
                      <a:pt x="47" y="2"/>
                      <a:pt x="47" y="2"/>
                    </a:cubicBezTo>
                    <a:cubicBezTo>
                      <a:pt x="43" y="0"/>
                      <a:pt x="39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4" name="Freeform 50"/>
              <p:cNvSpPr>
                <a:spLocks/>
              </p:cNvSpPr>
              <p:nvPr/>
            </p:nvSpPr>
            <p:spPr bwMode="auto">
              <a:xfrm>
                <a:off x="1339850" y="3254375"/>
                <a:ext cx="823913" cy="528638"/>
              </a:xfrm>
              <a:custGeom>
                <a:avLst/>
                <a:gdLst>
                  <a:gd name="T0" fmla="*/ 19 w 219"/>
                  <a:gd name="T1" fmla="*/ 45 h 141"/>
                  <a:gd name="T2" fmla="*/ 60 w 219"/>
                  <a:gd name="T3" fmla="*/ 11 h 141"/>
                  <a:gd name="T4" fmla="*/ 198 w 219"/>
                  <a:gd name="T5" fmla="*/ 67 h 141"/>
                  <a:gd name="T6" fmla="*/ 177 w 219"/>
                  <a:gd name="T7" fmla="*/ 139 h 141"/>
                  <a:gd name="T8" fmla="*/ 19 w 219"/>
                  <a:gd name="T9" fmla="*/ 4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141">
                    <a:moveTo>
                      <a:pt x="19" y="45"/>
                    </a:moveTo>
                    <a:cubicBezTo>
                      <a:pt x="19" y="45"/>
                      <a:pt x="28" y="0"/>
                      <a:pt x="60" y="11"/>
                    </a:cubicBezTo>
                    <a:cubicBezTo>
                      <a:pt x="95" y="22"/>
                      <a:pt x="185" y="61"/>
                      <a:pt x="198" y="67"/>
                    </a:cubicBezTo>
                    <a:cubicBezTo>
                      <a:pt x="219" y="77"/>
                      <a:pt x="212" y="141"/>
                      <a:pt x="177" y="139"/>
                    </a:cubicBezTo>
                    <a:cubicBezTo>
                      <a:pt x="143" y="137"/>
                      <a:pt x="0" y="104"/>
                      <a:pt x="19" y="45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6" name="Freeform 52"/>
              <p:cNvSpPr>
                <a:spLocks noEditPoints="1"/>
              </p:cNvSpPr>
              <p:nvPr/>
            </p:nvSpPr>
            <p:spPr bwMode="auto">
              <a:xfrm>
                <a:off x="1408113" y="3287713"/>
                <a:ext cx="120650" cy="176213"/>
              </a:xfrm>
              <a:custGeom>
                <a:avLst/>
                <a:gdLst>
                  <a:gd name="T0" fmla="*/ 32 w 32"/>
                  <a:gd name="T1" fmla="*/ 0 h 47"/>
                  <a:gd name="T2" fmla="*/ 1 w 32"/>
                  <a:gd name="T3" fmla="*/ 36 h 47"/>
                  <a:gd name="T4" fmla="*/ 0 w 32"/>
                  <a:gd name="T5" fmla="*/ 47 h 47"/>
                  <a:gd name="T6" fmla="*/ 1 w 32"/>
                  <a:gd name="T7" fmla="*/ 36 h 47"/>
                  <a:gd name="T8" fmla="*/ 32 w 32"/>
                  <a:gd name="T9" fmla="*/ 0 h 47"/>
                  <a:gd name="T10" fmla="*/ 32 w 32"/>
                  <a:gd name="T11" fmla="*/ 0 h 47"/>
                  <a:gd name="T12" fmla="*/ 32 w 32"/>
                  <a:gd name="T13" fmla="*/ 0 h 47"/>
                  <a:gd name="T14" fmla="*/ 32 w 32"/>
                  <a:gd name="T15" fmla="*/ 0 h 47"/>
                  <a:gd name="T16" fmla="*/ 32 w 32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7">
                    <a:moveTo>
                      <a:pt x="32" y="0"/>
                    </a:move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3"/>
                      <a:pt x="0" y="47"/>
                    </a:cubicBezTo>
                    <a:cubicBezTo>
                      <a:pt x="0" y="43"/>
                      <a:pt x="0" y="39"/>
                      <a:pt x="1" y="36"/>
                    </a:cubicBezTo>
                    <a:cubicBezTo>
                      <a:pt x="1" y="36"/>
                      <a:pt x="8" y="0"/>
                      <a:pt x="32" y="0"/>
                    </a:cubicBezTo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solidFill>
                <a:srgbClr val="F7E4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78" name="Freeform 53"/>
              <p:cNvSpPr>
                <a:spLocks/>
              </p:cNvSpPr>
              <p:nvPr/>
            </p:nvSpPr>
            <p:spPr bwMode="auto">
              <a:xfrm>
                <a:off x="1408113" y="3287713"/>
                <a:ext cx="714375" cy="488950"/>
              </a:xfrm>
              <a:custGeom>
                <a:avLst/>
                <a:gdLst>
                  <a:gd name="T0" fmla="*/ 32 w 190"/>
                  <a:gd name="T1" fmla="*/ 0 h 130"/>
                  <a:gd name="T2" fmla="*/ 32 w 190"/>
                  <a:gd name="T3" fmla="*/ 0 h 130"/>
                  <a:gd name="T4" fmla="*/ 1 w 190"/>
                  <a:gd name="T5" fmla="*/ 36 h 130"/>
                  <a:gd name="T6" fmla="*/ 0 w 190"/>
                  <a:gd name="T7" fmla="*/ 47 h 130"/>
                  <a:gd name="T8" fmla="*/ 52 w 190"/>
                  <a:gd name="T9" fmla="*/ 100 h 130"/>
                  <a:gd name="T10" fmla="*/ 119 w 190"/>
                  <a:gd name="T11" fmla="*/ 123 h 130"/>
                  <a:gd name="T12" fmla="*/ 159 w 190"/>
                  <a:gd name="T13" fmla="*/ 130 h 130"/>
                  <a:gd name="T14" fmla="*/ 161 w 190"/>
                  <a:gd name="T15" fmla="*/ 130 h 130"/>
                  <a:gd name="T16" fmla="*/ 188 w 190"/>
                  <a:gd name="T17" fmla="*/ 106 h 130"/>
                  <a:gd name="T18" fmla="*/ 190 w 190"/>
                  <a:gd name="T19" fmla="*/ 93 h 130"/>
                  <a:gd name="T20" fmla="*/ 158 w 190"/>
                  <a:gd name="T21" fmla="*/ 124 h 130"/>
                  <a:gd name="T22" fmla="*/ 153 w 190"/>
                  <a:gd name="T23" fmla="*/ 124 h 130"/>
                  <a:gd name="T24" fmla="*/ 40 w 190"/>
                  <a:gd name="T25" fmla="*/ 66 h 130"/>
                  <a:gd name="T26" fmla="*/ 42 w 190"/>
                  <a:gd name="T27" fmla="*/ 2 h 130"/>
                  <a:gd name="T28" fmla="*/ 42 w 190"/>
                  <a:gd name="T29" fmla="*/ 2 h 130"/>
                  <a:gd name="T30" fmla="*/ 42 w 190"/>
                  <a:gd name="T31" fmla="*/ 2 h 130"/>
                  <a:gd name="T32" fmla="*/ 42 w 190"/>
                  <a:gd name="T33" fmla="*/ 2 h 130"/>
                  <a:gd name="T34" fmla="*/ 32 w 190"/>
                  <a:gd name="T35" fmla="*/ 0 h 130"/>
                  <a:gd name="T36" fmla="*/ 32 w 190"/>
                  <a:gd name="T3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" h="130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3"/>
                      <a:pt x="0" y="47"/>
                    </a:cubicBezTo>
                    <a:cubicBezTo>
                      <a:pt x="0" y="69"/>
                      <a:pt x="23" y="87"/>
                      <a:pt x="52" y="100"/>
                    </a:cubicBezTo>
                    <a:cubicBezTo>
                      <a:pt x="70" y="105"/>
                      <a:pt x="95" y="114"/>
                      <a:pt x="119" y="123"/>
                    </a:cubicBezTo>
                    <a:cubicBezTo>
                      <a:pt x="136" y="127"/>
                      <a:pt x="151" y="129"/>
                      <a:pt x="159" y="130"/>
                    </a:cubicBezTo>
                    <a:cubicBezTo>
                      <a:pt x="160" y="130"/>
                      <a:pt x="160" y="130"/>
                      <a:pt x="161" y="130"/>
                    </a:cubicBezTo>
                    <a:cubicBezTo>
                      <a:pt x="174" y="130"/>
                      <a:pt x="183" y="119"/>
                      <a:pt x="188" y="106"/>
                    </a:cubicBezTo>
                    <a:cubicBezTo>
                      <a:pt x="189" y="102"/>
                      <a:pt x="190" y="98"/>
                      <a:pt x="190" y="93"/>
                    </a:cubicBezTo>
                    <a:cubicBezTo>
                      <a:pt x="189" y="106"/>
                      <a:pt x="175" y="124"/>
                      <a:pt x="158" y="124"/>
                    </a:cubicBezTo>
                    <a:cubicBezTo>
                      <a:pt x="156" y="124"/>
                      <a:pt x="155" y="124"/>
                      <a:pt x="153" y="124"/>
                    </a:cubicBezTo>
                    <a:cubicBezTo>
                      <a:pt x="76" y="111"/>
                      <a:pt x="45" y="73"/>
                      <a:pt x="40" y="66"/>
                    </a:cubicBezTo>
                    <a:cubicBezTo>
                      <a:pt x="14" y="30"/>
                      <a:pt x="36" y="7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38" y="1"/>
                      <a:pt x="35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79" name="Freeform 54"/>
              <p:cNvSpPr>
                <a:spLocks/>
              </p:cNvSpPr>
              <p:nvPr/>
            </p:nvSpPr>
            <p:spPr bwMode="auto">
              <a:xfrm>
                <a:off x="1343025" y="3625850"/>
                <a:ext cx="927100" cy="522288"/>
              </a:xfrm>
              <a:custGeom>
                <a:avLst/>
                <a:gdLst>
                  <a:gd name="T0" fmla="*/ 17 w 246"/>
                  <a:gd name="T1" fmla="*/ 43 h 139"/>
                  <a:gd name="T2" fmla="*/ 59 w 246"/>
                  <a:gd name="T3" fmla="*/ 8 h 139"/>
                  <a:gd name="T4" fmla="*/ 223 w 246"/>
                  <a:gd name="T5" fmla="*/ 65 h 139"/>
                  <a:gd name="T6" fmla="*/ 204 w 246"/>
                  <a:gd name="T7" fmla="*/ 137 h 139"/>
                  <a:gd name="T8" fmla="*/ 17 w 246"/>
                  <a:gd name="T9" fmla="*/ 4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39">
                    <a:moveTo>
                      <a:pt x="17" y="43"/>
                    </a:moveTo>
                    <a:cubicBezTo>
                      <a:pt x="17" y="43"/>
                      <a:pt x="26" y="0"/>
                      <a:pt x="59" y="8"/>
                    </a:cubicBezTo>
                    <a:cubicBezTo>
                      <a:pt x="98" y="17"/>
                      <a:pt x="208" y="60"/>
                      <a:pt x="223" y="65"/>
                    </a:cubicBezTo>
                    <a:cubicBezTo>
                      <a:pt x="246" y="75"/>
                      <a:pt x="241" y="139"/>
                      <a:pt x="204" y="137"/>
                    </a:cubicBezTo>
                    <a:cubicBezTo>
                      <a:pt x="167" y="136"/>
                      <a:pt x="0" y="102"/>
                      <a:pt x="17" y="43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81" name="Freeform 56"/>
              <p:cNvSpPr>
                <a:spLocks noEditPoints="1"/>
              </p:cNvSpPr>
              <p:nvPr/>
            </p:nvSpPr>
            <p:spPr bwMode="auto">
              <a:xfrm>
                <a:off x="1403350" y="3652838"/>
                <a:ext cx="131763" cy="165100"/>
              </a:xfrm>
              <a:custGeom>
                <a:avLst/>
                <a:gdLst>
                  <a:gd name="T0" fmla="*/ 35 w 35"/>
                  <a:gd name="T1" fmla="*/ 0 h 44"/>
                  <a:gd name="T2" fmla="*/ 1 w 35"/>
                  <a:gd name="T3" fmla="*/ 36 h 44"/>
                  <a:gd name="T4" fmla="*/ 0 w 35"/>
                  <a:gd name="T5" fmla="*/ 44 h 44"/>
                  <a:gd name="T6" fmla="*/ 1 w 35"/>
                  <a:gd name="T7" fmla="*/ 36 h 44"/>
                  <a:gd name="T8" fmla="*/ 35 w 35"/>
                  <a:gd name="T9" fmla="*/ 0 h 44"/>
                  <a:gd name="T10" fmla="*/ 35 w 35"/>
                  <a:gd name="T11" fmla="*/ 0 h 44"/>
                  <a:gd name="T12" fmla="*/ 35 w 35"/>
                  <a:gd name="T13" fmla="*/ 0 h 44"/>
                  <a:gd name="T14" fmla="*/ 35 w 35"/>
                  <a:gd name="T15" fmla="*/ 0 h 44"/>
                  <a:gd name="T16" fmla="*/ 35 w 35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4">
                    <a:moveTo>
                      <a:pt x="35" y="0"/>
                    </a:move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4"/>
                    </a:cubicBezTo>
                    <a:cubicBezTo>
                      <a:pt x="0" y="42"/>
                      <a:pt x="0" y="39"/>
                      <a:pt x="1" y="36"/>
                    </a:cubicBezTo>
                    <a:cubicBezTo>
                      <a:pt x="1" y="36"/>
                      <a:pt x="8" y="0"/>
                      <a:pt x="35" y="0"/>
                    </a:cubicBezTo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7E4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82" name="Oval 57"/>
              <p:cNvSpPr>
                <a:spLocks noChangeArrowheads="1"/>
              </p:cNvSpPr>
              <p:nvPr/>
            </p:nvSpPr>
            <p:spPr bwMode="auto">
              <a:xfrm>
                <a:off x="1565275" y="3656013"/>
                <a:ext cx="4763" cy="1588"/>
              </a:xfrm>
              <a:prstGeom prst="ellipse">
                <a:avLst/>
              </a:prstGeom>
              <a:solidFill>
                <a:srgbClr val="E2D0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84" name="Freeform 58"/>
              <p:cNvSpPr>
                <a:spLocks/>
              </p:cNvSpPr>
              <p:nvPr/>
            </p:nvSpPr>
            <p:spPr bwMode="auto">
              <a:xfrm>
                <a:off x="1403350" y="3652838"/>
                <a:ext cx="828675" cy="481013"/>
              </a:xfrm>
              <a:custGeom>
                <a:avLst/>
                <a:gdLst>
                  <a:gd name="T0" fmla="*/ 35 w 220"/>
                  <a:gd name="T1" fmla="*/ 0 h 128"/>
                  <a:gd name="T2" fmla="*/ 35 w 220"/>
                  <a:gd name="T3" fmla="*/ 0 h 128"/>
                  <a:gd name="T4" fmla="*/ 1 w 220"/>
                  <a:gd name="T5" fmla="*/ 36 h 128"/>
                  <a:gd name="T6" fmla="*/ 0 w 220"/>
                  <a:gd name="T7" fmla="*/ 44 h 128"/>
                  <a:gd name="T8" fmla="*/ 122 w 220"/>
                  <a:gd name="T9" fmla="*/ 119 h 128"/>
                  <a:gd name="T10" fmla="*/ 201 w 220"/>
                  <a:gd name="T11" fmla="*/ 128 h 128"/>
                  <a:gd name="T12" fmla="*/ 220 w 220"/>
                  <a:gd name="T13" fmla="*/ 96 h 128"/>
                  <a:gd name="T14" fmla="*/ 183 w 220"/>
                  <a:gd name="T15" fmla="*/ 121 h 128"/>
                  <a:gd name="T16" fmla="*/ 160 w 220"/>
                  <a:gd name="T17" fmla="*/ 119 h 128"/>
                  <a:gd name="T18" fmla="*/ 25 w 220"/>
                  <a:gd name="T19" fmla="*/ 47 h 128"/>
                  <a:gd name="T20" fmla="*/ 54 w 220"/>
                  <a:gd name="T21" fmla="*/ 4 h 128"/>
                  <a:gd name="T22" fmla="*/ 44 w 220"/>
                  <a:gd name="T23" fmla="*/ 1 h 128"/>
                  <a:gd name="T24" fmla="*/ 43 w 220"/>
                  <a:gd name="T25" fmla="*/ 1 h 128"/>
                  <a:gd name="T26" fmla="*/ 43 w 220"/>
                  <a:gd name="T27" fmla="*/ 1 h 128"/>
                  <a:gd name="T28" fmla="*/ 35 w 220"/>
                  <a:gd name="T29" fmla="*/ 0 h 128"/>
                  <a:gd name="T30" fmla="*/ 35 w 220"/>
                  <a:gd name="T3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0" h="128"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8" y="0"/>
                      <a:pt x="1" y="36"/>
                      <a:pt x="1" y="36"/>
                    </a:cubicBezTo>
                    <a:cubicBezTo>
                      <a:pt x="0" y="39"/>
                      <a:pt x="0" y="42"/>
                      <a:pt x="0" y="44"/>
                    </a:cubicBezTo>
                    <a:cubicBezTo>
                      <a:pt x="0" y="80"/>
                      <a:pt x="66" y="106"/>
                      <a:pt x="122" y="119"/>
                    </a:cubicBezTo>
                    <a:cubicBezTo>
                      <a:pt x="149" y="122"/>
                      <a:pt x="179" y="125"/>
                      <a:pt x="201" y="128"/>
                    </a:cubicBezTo>
                    <a:cubicBezTo>
                      <a:pt x="212" y="122"/>
                      <a:pt x="218" y="109"/>
                      <a:pt x="220" y="96"/>
                    </a:cubicBezTo>
                    <a:cubicBezTo>
                      <a:pt x="214" y="115"/>
                      <a:pt x="204" y="121"/>
                      <a:pt x="183" y="121"/>
                    </a:cubicBezTo>
                    <a:cubicBezTo>
                      <a:pt x="177" y="121"/>
                      <a:pt x="169" y="120"/>
                      <a:pt x="160" y="119"/>
                    </a:cubicBezTo>
                    <a:cubicBezTo>
                      <a:pt x="124" y="115"/>
                      <a:pt x="30" y="78"/>
                      <a:pt x="25" y="47"/>
                    </a:cubicBezTo>
                    <a:cubicBezTo>
                      <a:pt x="20" y="16"/>
                      <a:pt x="53" y="4"/>
                      <a:pt x="54" y="4"/>
                    </a:cubicBezTo>
                    <a:cubicBezTo>
                      <a:pt x="50" y="3"/>
                      <a:pt x="47" y="2"/>
                      <a:pt x="44" y="1"/>
                    </a:cubicBezTo>
                    <a:cubicBezTo>
                      <a:pt x="44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0" y="0"/>
                      <a:pt x="3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85" name="Freeform 59"/>
              <p:cNvSpPr>
                <a:spLocks/>
              </p:cNvSpPr>
              <p:nvPr/>
            </p:nvSpPr>
            <p:spPr bwMode="auto">
              <a:xfrm>
                <a:off x="1479550" y="4079875"/>
                <a:ext cx="936625" cy="409575"/>
              </a:xfrm>
              <a:custGeom>
                <a:avLst/>
                <a:gdLst>
                  <a:gd name="T0" fmla="*/ 9 w 249"/>
                  <a:gd name="T1" fmla="*/ 47 h 109"/>
                  <a:gd name="T2" fmla="*/ 40 w 249"/>
                  <a:gd name="T3" fmla="*/ 3 h 109"/>
                  <a:gd name="T4" fmla="*/ 213 w 249"/>
                  <a:gd name="T5" fmla="*/ 18 h 109"/>
                  <a:gd name="T6" fmla="*/ 213 w 249"/>
                  <a:gd name="T7" fmla="*/ 92 h 109"/>
                  <a:gd name="T8" fmla="*/ 9 w 249"/>
                  <a:gd name="T9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109">
                    <a:moveTo>
                      <a:pt x="9" y="47"/>
                    </a:moveTo>
                    <a:cubicBezTo>
                      <a:pt x="9" y="47"/>
                      <a:pt x="0" y="6"/>
                      <a:pt x="40" y="3"/>
                    </a:cubicBezTo>
                    <a:cubicBezTo>
                      <a:pt x="80" y="0"/>
                      <a:pt x="198" y="16"/>
                      <a:pt x="213" y="18"/>
                    </a:cubicBezTo>
                    <a:cubicBezTo>
                      <a:pt x="238" y="21"/>
                      <a:pt x="249" y="84"/>
                      <a:pt x="213" y="92"/>
                    </a:cubicBezTo>
                    <a:cubicBezTo>
                      <a:pt x="177" y="100"/>
                      <a:pt x="6" y="109"/>
                      <a:pt x="9" y="47"/>
                    </a:cubicBezTo>
                  </a:path>
                </a:pathLst>
              </a:custGeom>
              <a:solidFill>
                <a:srgbClr val="F8A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187" name="Freeform 61"/>
              <p:cNvSpPr>
                <a:spLocks noEditPoints="1"/>
              </p:cNvSpPr>
              <p:nvPr/>
            </p:nvSpPr>
            <p:spPr bwMode="auto">
              <a:xfrm>
                <a:off x="2006600" y="4425950"/>
                <a:ext cx="274638" cy="22225"/>
              </a:xfrm>
              <a:custGeom>
                <a:avLst/>
                <a:gdLst>
                  <a:gd name="T0" fmla="*/ 0 w 73"/>
                  <a:gd name="T1" fmla="*/ 6 h 6"/>
                  <a:gd name="T2" fmla="*/ 0 w 73"/>
                  <a:gd name="T3" fmla="*/ 6 h 6"/>
                  <a:gd name="T4" fmla="*/ 0 w 73"/>
                  <a:gd name="T5" fmla="*/ 6 h 6"/>
                  <a:gd name="T6" fmla="*/ 0 w 73"/>
                  <a:gd name="T7" fmla="*/ 6 h 6"/>
                  <a:gd name="T8" fmla="*/ 73 w 73"/>
                  <a:gd name="T9" fmla="*/ 0 h 6"/>
                  <a:gd name="T10" fmla="*/ 0 w 73"/>
                  <a:gd name="T11" fmla="*/ 6 h 6"/>
                  <a:gd name="T12" fmla="*/ 73 w 73"/>
                  <a:gd name="T13" fmla="*/ 0 h 6"/>
                  <a:gd name="T14" fmla="*/ 73 w 73"/>
                  <a:gd name="T15" fmla="*/ 0 h 6"/>
                  <a:gd name="T16" fmla="*/ 73 w 73"/>
                  <a:gd name="T17" fmla="*/ 0 h 6"/>
                  <a:gd name="T18" fmla="*/ 73 w 73"/>
                  <a:gd name="T19" fmla="*/ 0 h 6"/>
                  <a:gd name="T20" fmla="*/ 73 w 73"/>
                  <a:gd name="T21" fmla="*/ 0 h 6"/>
                  <a:gd name="T22" fmla="*/ 73 w 73"/>
                  <a:gd name="T23" fmla="*/ 0 h 6"/>
                  <a:gd name="T24" fmla="*/ 73 w 73"/>
                  <a:gd name="T25" fmla="*/ 0 h 6"/>
                  <a:gd name="T26" fmla="*/ 73 w 73"/>
                  <a:gd name="T27" fmla="*/ 0 h 6"/>
                  <a:gd name="T28" fmla="*/ 73 w 73"/>
                  <a:gd name="T29" fmla="*/ 0 h 6"/>
                  <a:gd name="T30" fmla="*/ 73 w 73"/>
                  <a:gd name="T31" fmla="*/ 0 h 6"/>
                  <a:gd name="T32" fmla="*/ 73 w 73"/>
                  <a:gd name="T33" fmla="*/ 0 h 6"/>
                  <a:gd name="T34" fmla="*/ 73 w 73"/>
                  <a:gd name="T35" fmla="*/ 0 h 6"/>
                  <a:gd name="T36" fmla="*/ 73 w 73"/>
                  <a:gd name="T3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73" y="0"/>
                    </a:moveTo>
                    <a:cubicBezTo>
                      <a:pt x="60" y="3"/>
                      <a:pt x="32" y="6"/>
                      <a:pt x="0" y="6"/>
                    </a:cubicBezTo>
                    <a:cubicBezTo>
                      <a:pt x="32" y="6"/>
                      <a:pt x="60" y="3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CAB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6188" name="Freeform 62"/>
              <p:cNvSpPr>
                <a:spLocks/>
              </p:cNvSpPr>
              <p:nvPr/>
            </p:nvSpPr>
            <p:spPr bwMode="auto">
              <a:xfrm>
                <a:off x="1509713" y="4090988"/>
                <a:ext cx="850900" cy="357188"/>
              </a:xfrm>
              <a:custGeom>
                <a:avLst/>
                <a:gdLst>
                  <a:gd name="T0" fmla="*/ 43 w 226"/>
                  <a:gd name="T1" fmla="*/ 0 h 95"/>
                  <a:gd name="T2" fmla="*/ 32 w 226"/>
                  <a:gd name="T3" fmla="*/ 0 h 95"/>
                  <a:gd name="T4" fmla="*/ 32 w 226"/>
                  <a:gd name="T5" fmla="*/ 0 h 95"/>
                  <a:gd name="T6" fmla="*/ 0 w 226"/>
                  <a:gd name="T7" fmla="*/ 35 h 95"/>
                  <a:gd name="T8" fmla="*/ 1 w 226"/>
                  <a:gd name="T9" fmla="*/ 44 h 95"/>
                  <a:gd name="T10" fmla="*/ 1 w 226"/>
                  <a:gd name="T11" fmla="*/ 44 h 95"/>
                  <a:gd name="T12" fmla="*/ 1 w 226"/>
                  <a:gd name="T13" fmla="*/ 44 h 95"/>
                  <a:gd name="T14" fmla="*/ 1 w 226"/>
                  <a:gd name="T15" fmla="*/ 45 h 95"/>
                  <a:gd name="T16" fmla="*/ 132 w 226"/>
                  <a:gd name="T17" fmla="*/ 95 h 95"/>
                  <a:gd name="T18" fmla="*/ 132 w 226"/>
                  <a:gd name="T19" fmla="*/ 95 h 95"/>
                  <a:gd name="T20" fmla="*/ 132 w 226"/>
                  <a:gd name="T21" fmla="*/ 95 h 95"/>
                  <a:gd name="T22" fmla="*/ 205 w 226"/>
                  <a:gd name="T23" fmla="*/ 89 h 95"/>
                  <a:gd name="T24" fmla="*/ 205 w 226"/>
                  <a:gd name="T25" fmla="*/ 89 h 95"/>
                  <a:gd name="T26" fmla="*/ 205 w 226"/>
                  <a:gd name="T27" fmla="*/ 89 h 95"/>
                  <a:gd name="T28" fmla="*/ 205 w 226"/>
                  <a:gd name="T29" fmla="*/ 89 h 95"/>
                  <a:gd name="T30" fmla="*/ 205 w 226"/>
                  <a:gd name="T31" fmla="*/ 89 h 95"/>
                  <a:gd name="T32" fmla="*/ 205 w 226"/>
                  <a:gd name="T33" fmla="*/ 89 h 95"/>
                  <a:gd name="T34" fmla="*/ 205 w 226"/>
                  <a:gd name="T35" fmla="*/ 89 h 95"/>
                  <a:gd name="T36" fmla="*/ 205 w 226"/>
                  <a:gd name="T37" fmla="*/ 89 h 95"/>
                  <a:gd name="T38" fmla="*/ 205 w 226"/>
                  <a:gd name="T39" fmla="*/ 89 h 95"/>
                  <a:gd name="T40" fmla="*/ 205 w 226"/>
                  <a:gd name="T41" fmla="*/ 89 h 95"/>
                  <a:gd name="T42" fmla="*/ 226 w 226"/>
                  <a:gd name="T43" fmla="*/ 70 h 95"/>
                  <a:gd name="T44" fmla="*/ 166 w 226"/>
                  <a:gd name="T45" fmla="*/ 88 h 95"/>
                  <a:gd name="T46" fmla="*/ 119 w 226"/>
                  <a:gd name="T47" fmla="*/ 84 h 95"/>
                  <a:gd name="T48" fmla="*/ 29 w 226"/>
                  <a:gd name="T49" fmla="*/ 32 h 95"/>
                  <a:gd name="T50" fmla="*/ 48 w 226"/>
                  <a:gd name="T51" fmla="*/ 0 h 95"/>
                  <a:gd name="T52" fmla="*/ 43 w 226"/>
                  <a:gd name="T5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95">
                    <a:moveTo>
                      <a:pt x="43" y="0"/>
                    </a:moveTo>
                    <a:cubicBezTo>
                      <a:pt x="39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" y="2"/>
                      <a:pt x="0" y="23"/>
                      <a:pt x="0" y="35"/>
                    </a:cubicBezTo>
                    <a:cubicBezTo>
                      <a:pt x="0" y="40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4"/>
                      <a:pt x="1" y="44"/>
                      <a:pt x="1" y="45"/>
                    </a:cubicBezTo>
                    <a:cubicBezTo>
                      <a:pt x="0" y="85"/>
                      <a:pt x="7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64" y="95"/>
                      <a:pt x="192" y="92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05" y="89"/>
                      <a:pt x="205" y="89"/>
                      <a:pt x="205" y="89"/>
                    </a:cubicBezTo>
                    <a:cubicBezTo>
                      <a:pt x="216" y="87"/>
                      <a:pt x="222" y="79"/>
                      <a:pt x="226" y="70"/>
                    </a:cubicBezTo>
                    <a:cubicBezTo>
                      <a:pt x="219" y="84"/>
                      <a:pt x="192" y="88"/>
                      <a:pt x="166" y="88"/>
                    </a:cubicBezTo>
                    <a:cubicBezTo>
                      <a:pt x="147" y="88"/>
                      <a:pt x="129" y="86"/>
                      <a:pt x="119" y="84"/>
                    </a:cubicBezTo>
                    <a:cubicBezTo>
                      <a:pt x="92" y="81"/>
                      <a:pt x="31" y="75"/>
                      <a:pt x="29" y="32"/>
                    </a:cubicBezTo>
                    <a:cubicBezTo>
                      <a:pt x="28" y="9"/>
                      <a:pt x="38" y="2"/>
                      <a:pt x="48" y="0"/>
                    </a:cubicBezTo>
                    <a:cubicBezTo>
                      <a:pt x="46" y="0"/>
                      <a:pt x="44" y="0"/>
                      <a:pt x="43" y="0"/>
                    </a:cubicBezTo>
                  </a:path>
                </a:pathLst>
              </a:custGeom>
              <a:solidFill>
                <a:srgbClr val="F59A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200" name="Freeform 74"/>
              <p:cNvSpPr>
                <a:spLocks/>
              </p:cNvSpPr>
              <p:nvPr/>
            </p:nvSpPr>
            <p:spPr bwMode="auto">
              <a:xfrm>
                <a:off x="3492500" y="2433638"/>
                <a:ext cx="482600" cy="523875"/>
              </a:xfrm>
              <a:custGeom>
                <a:avLst/>
                <a:gdLst>
                  <a:gd name="T0" fmla="*/ 103 w 128"/>
                  <a:gd name="T1" fmla="*/ 137 h 139"/>
                  <a:gd name="T2" fmla="*/ 96 w 128"/>
                  <a:gd name="T3" fmla="*/ 124 h 139"/>
                  <a:gd name="T4" fmla="*/ 80 w 128"/>
                  <a:gd name="T5" fmla="*/ 59 h 139"/>
                  <a:gd name="T6" fmla="*/ 11 w 128"/>
                  <a:gd name="T7" fmla="*/ 25 h 139"/>
                  <a:gd name="T8" fmla="*/ 0 w 128"/>
                  <a:gd name="T9" fmla="*/ 11 h 139"/>
                  <a:gd name="T10" fmla="*/ 14 w 128"/>
                  <a:gd name="T11" fmla="*/ 1 h 139"/>
                  <a:gd name="T12" fmla="*/ 100 w 128"/>
                  <a:gd name="T13" fmla="*/ 44 h 139"/>
                  <a:gd name="T14" fmla="*/ 120 w 128"/>
                  <a:gd name="T15" fmla="*/ 127 h 139"/>
                  <a:gd name="T16" fmla="*/ 106 w 128"/>
                  <a:gd name="T17" fmla="*/ 138 h 139"/>
                  <a:gd name="T18" fmla="*/ 103 w 128"/>
                  <a:gd name="T19" fmla="*/ 13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39">
                    <a:moveTo>
                      <a:pt x="103" y="137"/>
                    </a:moveTo>
                    <a:cubicBezTo>
                      <a:pt x="98" y="134"/>
                      <a:pt x="95" y="129"/>
                      <a:pt x="96" y="124"/>
                    </a:cubicBezTo>
                    <a:cubicBezTo>
                      <a:pt x="96" y="123"/>
                      <a:pt x="101" y="87"/>
                      <a:pt x="80" y="59"/>
                    </a:cubicBezTo>
                    <a:cubicBezTo>
                      <a:pt x="66" y="40"/>
                      <a:pt x="43" y="29"/>
                      <a:pt x="11" y="25"/>
                    </a:cubicBezTo>
                    <a:cubicBezTo>
                      <a:pt x="4" y="24"/>
                      <a:pt x="0" y="18"/>
                      <a:pt x="0" y="11"/>
                    </a:cubicBezTo>
                    <a:cubicBezTo>
                      <a:pt x="1" y="5"/>
                      <a:pt x="7" y="0"/>
                      <a:pt x="14" y="1"/>
                    </a:cubicBezTo>
                    <a:cubicBezTo>
                      <a:pt x="53" y="5"/>
                      <a:pt x="81" y="20"/>
                      <a:pt x="100" y="44"/>
                    </a:cubicBezTo>
                    <a:cubicBezTo>
                      <a:pt x="128" y="81"/>
                      <a:pt x="121" y="126"/>
                      <a:pt x="120" y="127"/>
                    </a:cubicBezTo>
                    <a:cubicBezTo>
                      <a:pt x="119" y="134"/>
                      <a:pt x="113" y="139"/>
                      <a:pt x="106" y="138"/>
                    </a:cubicBezTo>
                    <a:cubicBezTo>
                      <a:pt x="105" y="137"/>
                      <a:pt x="104" y="137"/>
                      <a:pt x="103" y="1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201" name="Freeform 75"/>
              <p:cNvSpPr>
                <a:spLocks/>
              </p:cNvSpPr>
              <p:nvPr/>
            </p:nvSpPr>
            <p:spPr bwMode="auto">
              <a:xfrm>
                <a:off x="3508375" y="2216150"/>
                <a:ext cx="722313" cy="763588"/>
              </a:xfrm>
              <a:custGeom>
                <a:avLst/>
                <a:gdLst>
                  <a:gd name="T0" fmla="*/ 159 w 192"/>
                  <a:gd name="T1" fmla="*/ 201 h 203"/>
                  <a:gd name="T2" fmla="*/ 152 w 192"/>
                  <a:gd name="T3" fmla="*/ 189 h 203"/>
                  <a:gd name="T4" fmla="*/ 12 w 192"/>
                  <a:gd name="T5" fmla="*/ 25 h 203"/>
                  <a:gd name="T6" fmla="*/ 1 w 192"/>
                  <a:gd name="T7" fmla="*/ 11 h 203"/>
                  <a:gd name="T8" fmla="*/ 15 w 192"/>
                  <a:gd name="T9" fmla="*/ 0 h 203"/>
                  <a:gd name="T10" fmla="*/ 176 w 192"/>
                  <a:gd name="T11" fmla="*/ 191 h 203"/>
                  <a:gd name="T12" fmla="*/ 163 w 192"/>
                  <a:gd name="T13" fmla="*/ 202 h 203"/>
                  <a:gd name="T14" fmla="*/ 159 w 192"/>
                  <a:gd name="T15" fmla="*/ 20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203">
                    <a:moveTo>
                      <a:pt x="159" y="201"/>
                    </a:moveTo>
                    <a:cubicBezTo>
                      <a:pt x="154" y="199"/>
                      <a:pt x="151" y="194"/>
                      <a:pt x="152" y="189"/>
                    </a:cubicBezTo>
                    <a:cubicBezTo>
                      <a:pt x="152" y="183"/>
                      <a:pt x="165" y="43"/>
                      <a:pt x="12" y="25"/>
                    </a:cubicBezTo>
                    <a:cubicBezTo>
                      <a:pt x="5" y="24"/>
                      <a:pt x="0" y="18"/>
                      <a:pt x="1" y="11"/>
                    </a:cubicBezTo>
                    <a:cubicBezTo>
                      <a:pt x="2" y="4"/>
                      <a:pt x="8" y="0"/>
                      <a:pt x="15" y="0"/>
                    </a:cubicBezTo>
                    <a:cubicBezTo>
                      <a:pt x="192" y="21"/>
                      <a:pt x="177" y="190"/>
                      <a:pt x="176" y="191"/>
                    </a:cubicBezTo>
                    <a:cubicBezTo>
                      <a:pt x="176" y="198"/>
                      <a:pt x="170" y="203"/>
                      <a:pt x="163" y="202"/>
                    </a:cubicBezTo>
                    <a:cubicBezTo>
                      <a:pt x="162" y="202"/>
                      <a:pt x="160" y="202"/>
                      <a:pt x="159" y="2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202" name="Freeform 76"/>
              <p:cNvSpPr>
                <a:spLocks/>
              </p:cNvSpPr>
              <p:nvPr/>
            </p:nvSpPr>
            <p:spPr bwMode="auto">
              <a:xfrm>
                <a:off x="3527425" y="1982788"/>
                <a:ext cx="947738" cy="1022350"/>
              </a:xfrm>
              <a:custGeom>
                <a:avLst/>
                <a:gdLst>
                  <a:gd name="T0" fmla="*/ 214 w 252"/>
                  <a:gd name="T1" fmla="*/ 270 h 272"/>
                  <a:gd name="T2" fmla="*/ 207 w 252"/>
                  <a:gd name="T3" fmla="*/ 258 h 272"/>
                  <a:gd name="T4" fmla="*/ 11 w 252"/>
                  <a:gd name="T5" fmla="*/ 25 h 272"/>
                  <a:gd name="T6" fmla="*/ 1 w 252"/>
                  <a:gd name="T7" fmla="*/ 11 h 272"/>
                  <a:gd name="T8" fmla="*/ 15 w 252"/>
                  <a:gd name="T9" fmla="*/ 1 h 272"/>
                  <a:gd name="T10" fmla="*/ 231 w 252"/>
                  <a:gd name="T11" fmla="*/ 260 h 272"/>
                  <a:gd name="T12" fmla="*/ 217 w 252"/>
                  <a:gd name="T13" fmla="*/ 271 h 272"/>
                  <a:gd name="T14" fmla="*/ 214 w 252"/>
                  <a:gd name="T15" fmla="*/ 27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272">
                    <a:moveTo>
                      <a:pt x="214" y="270"/>
                    </a:moveTo>
                    <a:cubicBezTo>
                      <a:pt x="209" y="268"/>
                      <a:pt x="206" y="263"/>
                      <a:pt x="207" y="258"/>
                    </a:cubicBezTo>
                    <a:cubicBezTo>
                      <a:pt x="207" y="249"/>
                      <a:pt x="225" y="59"/>
                      <a:pt x="11" y="25"/>
                    </a:cubicBezTo>
                    <a:cubicBezTo>
                      <a:pt x="4" y="24"/>
                      <a:pt x="0" y="18"/>
                      <a:pt x="1" y="11"/>
                    </a:cubicBezTo>
                    <a:cubicBezTo>
                      <a:pt x="2" y="4"/>
                      <a:pt x="8" y="0"/>
                      <a:pt x="15" y="1"/>
                    </a:cubicBezTo>
                    <a:cubicBezTo>
                      <a:pt x="252" y="38"/>
                      <a:pt x="231" y="258"/>
                      <a:pt x="231" y="260"/>
                    </a:cubicBezTo>
                    <a:cubicBezTo>
                      <a:pt x="230" y="267"/>
                      <a:pt x="224" y="272"/>
                      <a:pt x="217" y="271"/>
                    </a:cubicBezTo>
                    <a:cubicBezTo>
                      <a:pt x="216" y="271"/>
                      <a:pt x="215" y="271"/>
                      <a:pt x="214" y="2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04" name="Group 6203"/>
            <p:cNvGrpSpPr/>
            <p:nvPr/>
          </p:nvGrpSpPr>
          <p:grpSpPr>
            <a:xfrm>
              <a:off x="1521618" y="2158556"/>
              <a:ext cx="1315933" cy="723952"/>
              <a:chOff x="6036622" y="3201131"/>
              <a:chExt cx="2480558" cy="1364662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6063555" y="3201131"/>
                <a:ext cx="2118470" cy="692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ANY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036622" y="3797843"/>
                <a:ext cx="2480558" cy="767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85000" lnSpcReduction="10000"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QUESTIONS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443657" y="3289305"/>
                <a:ext cx="334001" cy="232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endParaRPr lang="en-US" sz="800" b="1" i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6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decel="6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>
            <a:off x="-1" y="3259604"/>
            <a:ext cx="1146979" cy="298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74638" y="3259604"/>
            <a:ext cx="927626" cy="2984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546338" y="3259604"/>
            <a:ext cx="927626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718038" y="3259604"/>
            <a:ext cx="927626" cy="2984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889738" y="3259604"/>
            <a:ext cx="927626" cy="2984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dirty="0" err="1"/>
              <a:t>History</a:t>
            </a:r>
            <a:r>
              <a:rPr lang="da-DK" dirty="0"/>
              <a:t> Of Internet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11045021" y="3259604"/>
            <a:ext cx="1146979" cy="2984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849883-916A-441B-BF76-3E319E7B82C8}"/>
              </a:ext>
            </a:extLst>
          </p:cNvPr>
          <p:cNvGrpSpPr/>
          <p:nvPr/>
        </p:nvGrpSpPr>
        <p:grpSpPr>
          <a:xfrm>
            <a:off x="838200" y="4484799"/>
            <a:ext cx="1828800" cy="1347552"/>
            <a:chOff x="838200" y="4484799"/>
            <a:chExt cx="1828800" cy="1347552"/>
          </a:xfrm>
        </p:grpSpPr>
        <p:grpSp>
          <p:nvGrpSpPr>
            <p:cNvPr id="39" name="Group 38"/>
            <p:cNvGrpSpPr/>
            <p:nvPr/>
          </p:nvGrpSpPr>
          <p:grpSpPr>
            <a:xfrm>
              <a:off x="1514340" y="4484799"/>
              <a:ext cx="476521" cy="262651"/>
              <a:chOff x="952167" y="3534625"/>
              <a:chExt cx="476521" cy="262651"/>
            </a:xfrm>
          </p:grpSpPr>
          <p:sp>
            <p:nvSpPr>
              <p:cNvPr id="41" name="Chevron 40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2" name="Flowchart: Connector 41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flipH="1">
              <a:off x="8382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Telephone, Fax, Mail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 flipH="1">
            <a:off x="8382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- Internet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DD6DE-A2E1-45CD-9355-B3AF91C24995}"/>
              </a:ext>
            </a:extLst>
          </p:cNvPr>
          <p:cNvGrpSpPr/>
          <p:nvPr/>
        </p:nvGrpSpPr>
        <p:grpSpPr>
          <a:xfrm>
            <a:off x="3009900" y="4484799"/>
            <a:ext cx="1828800" cy="1347552"/>
            <a:chOff x="3009900" y="4484799"/>
            <a:chExt cx="1828800" cy="1347552"/>
          </a:xfrm>
        </p:grpSpPr>
        <p:grpSp>
          <p:nvGrpSpPr>
            <p:cNvPr id="65" name="Group 64"/>
            <p:cNvGrpSpPr/>
            <p:nvPr/>
          </p:nvGrpSpPr>
          <p:grpSpPr>
            <a:xfrm>
              <a:off x="3686040" y="4484799"/>
              <a:ext cx="476521" cy="262651"/>
              <a:chOff x="952167" y="3534625"/>
              <a:chExt cx="476521" cy="262651"/>
            </a:xfrm>
          </p:grpSpPr>
          <p:sp>
            <p:nvSpPr>
              <p:cNvPr id="66" name="Chevron 65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" name="Flowchart: Connector 66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flipH="1">
              <a:off x="30099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Blog, News, Portal</a:t>
              </a:r>
            </a:p>
          </p:txBody>
        </p:sp>
      </p:grpSp>
      <p:sp>
        <p:nvSpPr>
          <p:cNvPr id="105" name="TextBox 104"/>
          <p:cNvSpPr txBox="1"/>
          <p:nvPr/>
        </p:nvSpPr>
        <p:spPr>
          <a:xfrm flipH="1">
            <a:off x="30099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Content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457FD-E8AC-405B-B898-3126C8D590C7}"/>
              </a:ext>
            </a:extLst>
          </p:cNvPr>
          <p:cNvGrpSpPr/>
          <p:nvPr/>
        </p:nvGrpSpPr>
        <p:grpSpPr>
          <a:xfrm>
            <a:off x="5181600" y="4484799"/>
            <a:ext cx="1828800" cy="1347552"/>
            <a:chOff x="5181600" y="4484799"/>
            <a:chExt cx="1828800" cy="1347552"/>
          </a:xfrm>
        </p:grpSpPr>
        <p:grpSp>
          <p:nvGrpSpPr>
            <p:cNvPr id="76" name="Group 75"/>
            <p:cNvGrpSpPr/>
            <p:nvPr/>
          </p:nvGrpSpPr>
          <p:grpSpPr>
            <a:xfrm>
              <a:off x="5857740" y="4484799"/>
              <a:ext cx="476521" cy="262651"/>
              <a:chOff x="952167" y="3534625"/>
              <a:chExt cx="476521" cy="262651"/>
            </a:xfrm>
          </p:grpSpPr>
          <p:sp>
            <p:nvSpPr>
              <p:cNvPr id="77" name="Chevron 76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8" name="Flowchart: Connector 77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 flipH="1">
              <a:off x="51816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eShop</a:t>
              </a: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Email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 flipH="1">
            <a:off x="51816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Services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1D9F6-165C-4B76-8F4D-974B3AA36C1A}"/>
              </a:ext>
            </a:extLst>
          </p:cNvPr>
          <p:cNvGrpSpPr/>
          <p:nvPr/>
        </p:nvGrpSpPr>
        <p:grpSpPr>
          <a:xfrm>
            <a:off x="7353300" y="4484799"/>
            <a:ext cx="1828800" cy="1347552"/>
            <a:chOff x="7353300" y="4484799"/>
            <a:chExt cx="1828800" cy="1347552"/>
          </a:xfrm>
        </p:grpSpPr>
        <p:grpSp>
          <p:nvGrpSpPr>
            <p:cNvPr id="87" name="Group 86"/>
            <p:cNvGrpSpPr/>
            <p:nvPr/>
          </p:nvGrpSpPr>
          <p:grpSpPr>
            <a:xfrm>
              <a:off x="8029440" y="4484799"/>
              <a:ext cx="476521" cy="262651"/>
              <a:chOff x="952167" y="3534625"/>
              <a:chExt cx="476521" cy="262651"/>
            </a:xfrm>
          </p:grpSpPr>
          <p:sp>
            <p:nvSpPr>
              <p:cNvPr id="88" name="Chevron 87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9" name="Flowchart: Connector 88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 flipH="1">
              <a:off x="73533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Twitter, Facebook…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 flipH="1">
            <a:off x="73533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People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74F7E-053A-4964-ABAC-8BB00D8A2B09}"/>
              </a:ext>
            </a:extLst>
          </p:cNvPr>
          <p:cNvGrpSpPr/>
          <p:nvPr/>
        </p:nvGrpSpPr>
        <p:grpSpPr>
          <a:xfrm>
            <a:off x="9525000" y="4484799"/>
            <a:ext cx="1828800" cy="1347552"/>
            <a:chOff x="9525000" y="4484799"/>
            <a:chExt cx="1828800" cy="1347552"/>
          </a:xfrm>
        </p:grpSpPr>
        <p:grpSp>
          <p:nvGrpSpPr>
            <p:cNvPr id="98" name="Group 97"/>
            <p:cNvGrpSpPr/>
            <p:nvPr/>
          </p:nvGrpSpPr>
          <p:grpSpPr>
            <a:xfrm>
              <a:off x="10201140" y="4484799"/>
              <a:ext cx="476521" cy="262651"/>
              <a:chOff x="952167" y="3534625"/>
              <a:chExt cx="476521" cy="262651"/>
            </a:xfrm>
          </p:grpSpPr>
          <p:sp>
            <p:nvSpPr>
              <p:cNvPr id="99" name="Chevron 98"/>
              <p:cNvSpPr/>
              <p:nvPr/>
            </p:nvSpPr>
            <p:spPr>
              <a:xfrm rot="5400000" flipV="1">
                <a:off x="1099701" y="3468288"/>
                <a:ext cx="181454" cy="476521"/>
              </a:xfrm>
              <a:prstGeom prst="chevron">
                <a:avLst>
                  <a:gd name="adj" fmla="val 121892"/>
                </a:avLst>
              </a:prstGeom>
              <a:solidFill>
                <a:schemeClr val="bg1">
                  <a:lumMod val="85000"/>
                </a:schemeClr>
              </a:solidFill>
              <a:ln w="50800" cap="rnd" cmpd="sng" algn="ctr">
                <a:solidFill>
                  <a:srgbClr val="778692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tIns="90000" bIns="90000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435363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0" name="Flowchart: Connector 99"/>
              <p:cNvSpPr>
                <a:spLocks noChangeAspect="1"/>
              </p:cNvSpPr>
              <p:nvPr/>
            </p:nvSpPr>
            <p:spPr>
              <a:xfrm>
                <a:off x="1118428" y="3534625"/>
                <a:ext cx="144000" cy="144000"/>
              </a:xfrm>
              <a:prstGeom prst="flowChartConnector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 fontScale="25000" lnSpcReduction="20000"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 flipH="1">
              <a:off x="9525000" y="4909021"/>
              <a:ext cx="1828800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92500"/>
            </a:bodyPr>
            <a:lstStyle/>
            <a:p>
              <a:pPr lvl="0" algn="ctr">
                <a:defRPr/>
              </a:pPr>
              <a:r>
                <a:rPr 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Car, Watch, Home Smart…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 flipH="1">
            <a:off x="9525000" y="1882329"/>
            <a:ext cx="1828800" cy="18466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 algn="ctr"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of Things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B6FAD7-658D-4B75-94E8-B77C9AA1DCC0}"/>
              </a:ext>
            </a:extLst>
          </p:cNvPr>
          <p:cNvGrpSpPr/>
          <p:nvPr/>
        </p:nvGrpSpPr>
        <p:grpSpPr>
          <a:xfrm>
            <a:off x="1009650" y="2583963"/>
            <a:ext cx="1484590" cy="1566504"/>
            <a:chOff x="1009650" y="2583963"/>
            <a:chExt cx="1484590" cy="1566504"/>
          </a:xfrm>
        </p:grpSpPr>
        <p:grpSp>
          <p:nvGrpSpPr>
            <p:cNvPr id="56" name="Group 55"/>
            <p:cNvGrpSpPr/>
            <p:nvPr/>
          </p:nvGrpSpPr>
          <p:grpSpPr>
            <a:xfrm>
              <a:off x="1010962" y="2667191"/>
              <a:ext cx="1483278" cy="1483276"/>
              <a:chOff x="2001170" y="2209801"/>
              <a:chExt cx="1483278" cy="1483276"/>
            </a:xfrm>
          </p:grpSpPr>
          <p:sp>
            <p:nvSpPr>
              <p:cNvPr id="51" name="Flowchart: Connector 50"/>
              <p:cNvSpPr/>
              <p:nvPr/>
            </p:nvSpPr>
            <p:spPr>
              <a:xfrm>
                <a:off x="2001170" y="2209801"/>
                <a:ext cx="1483278" cy="1483276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001171" y="2209801"/>
                <a:ext cx="828019" cy="1483276"/>
              </a:xfrm>
              <a:custGeom>
                <a:avLst/>
                <a:gdLst>
                  <a:gd name="connsiteX0" fmla="*/ 741639 w 828019"/>
                  <a:gd name="connsiteY0" fmla="*/ 0 h 1483276"/>
                  <a:gd name="connsiteX1" fmla="*/ 817467 w 828019"/>
                  <a:gd name="connsiteY1" fmla="*/ 3829 h 1483276"/>
                  <a:gd name="connsiteX2" fmla="*/ 828019 w 828019"/>
                  <a:gd name="connsiteY2" fmla="*/ 5439 h 1483276"/>
                  <a:gd name="connsiteX3" fmla="*/ 764933 w 828019"/>
                  <a:gd name="connsiteY3" fmla="*/ 15067 h 1483276"/>
                  <a:gd name="connsiteX4" fmla="*/ 172760 w 828019"/>
                  <a:gd name="connsiteY4" fmla="*/ 741638 h 1483276"/>
                  <a:gd name="connsiteX5" fmla="*/ 764933 w 828019"/>
                  <a:gd name="connsiteY5" fmla="*/ 1468209 h 1483276"/>
                  <a:gd name="connsiteX6" fmla="*/ 828019 w 828019"/>
                  <a:gd name="connsiteY6" fmla="*/ 1477837 h 1483276"/>
                  <a:gd name="connsiteX7" fmla="*/ 817467 w 828019"/>
                  <a:gd name="connsiteY7" fmla="*/ 1479447 h 1483276"/>
                  <a:gd name="connsiteX8" fmla="*/ 741639 w 828019"/>
                  <a:gd name="connsiteY8" fmla="*/ 1483276 h 1483276"/>
                  <a:gd name="connsiteX9" fmla="*/ 0 w 828019"/>
                  <a:gd name="connsiteY9" fmla="*/ 741638 h 1483276"/>
                  <a:gd name="connsiteX10" fmla="*/ 741639 w 828019"/>
                  <a:gd name="connsiteY10" fmla="*/ 0 h 148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8019" h="1483276">
                    <a:moveTo>
                      <a:pt x="741639" y="0"/>
                    </a:moveTo>
                    <a:cubicBezTo>
                      <a:pt x="767239" y="0"/>
                      <a:pt x="792536" y="1297"/>
                      <a:pt x="817467" y="3829"/>
                    </a:cubicBezTo>
                    <a:lnTo>
                      <a:pt x="828019" y="5439"/>
                    </a:lnTo>
                    <a:lnTo>
                      <a:pt x="764933" y="15067"/>
                    </a:lnTo>
                    <a:cubicBezTo>
                      <a:pt x="426981" y="84223"/>
                      <a:pt x="172760" y="383242"/>
                      <a:pt x="172760" y="741638"/>
                    </a:cubicBezTo>
                    <a:cubicBezTo>
                      <a:pt x="172760" y="1100034"/>
                      <a:pt x="426981" y="1399054"/>
                      <a:pt x="764933" y="1468209"/>
                    </a:cubicBezTo>
                    <a:lnTo>
                      <a:pt x="828019" y="1477837"/>
                    </a:lnTo>
                    <a:lnTo>
                      <a:pt x="817467" y="1479447"/>
                    </a:lnTo>
                    <a:cubicBezTo>
                      <a:pt x="792536" y="1481979"/>
                      <a:pt x="767239" y="1483276"/>
                      <a:pt x="741639" y="1483276"/>
                    </a:cubicBezTo>
                    <a:cubicBezTo>
                      <a:pt x="332043" y="1483276"/>
                      <a:pt x="0" y="1151233"/>
                      <a:pt x="0" y="741638"/>
                    </a:cubicBezTo>
                    <a:cubicBezTo>
                      <a:pt x="0" y="332043"/>
                      <a:pt x="332043" y="0"/>
                      <a:pt x="74163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7" name="Flowchart: Connector 46"/>
            <p:cNvSpPr/>
            <p:nvPr/>
          </p:nvSpPr>
          <p:spPr>
            <a:xfrm>
              <a:off x="1009650" y="2583963"/>
              <a:ext cx="388620" cy="388620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1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165" y="3083860"/>
              <a:ext cx="1146262" cy="5928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A7665E-27C5-4A99-BE86-E82386A9F824}"/>
              </a:ext>
            </a:extLst>
          </p:cNvPr>
          <p:cNvGrpSpPr/>
          <p:nvPr/>
        </p:nvGrpSpPr>
        <p:grpSpPr>
          <a:xfrm>
            <a:off x="3181350" y="2583963"/>
            <a:ext cx="1484590" cy="1566504"/>
            <a:chOff x="3181350" y="2583963"/>
            <a:chExt cx="1484590" cy="1566504"/>
          </a:xfrm>
        </p:grpSpPr>
        <p:sp>
          <p:nvSpPr>
            <p:cNvPr id="68" name="Flowchart: Connector 67"/>
            <p:cNvSpPr/>
            <p:nvPr/>
          </p:nvSpPr>
          <p:spPr>
            <a:xfrm>
              <a:off x="3182662" y="2667191"/>
              <a:ext cx="1483278" cy="1483276"/>
            </a:xfrm>
            <a:prstGeom prst="flowChartConnector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31826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3181350" y="2583963"/>
              <a:ext cx="388620" cy="388620"/>
            </a:xfrm>
            <a:prstGeom prst="flowChartConnector">
              <a:avLst/>
            </a:prstGeom>
            <a:solidFill>
              <a:schemeClr val="accent2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2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652" y="3106139"/>
              <a:ext cx="697966" cy="69871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16FB3E-4CE9-44DE-ABAD-167884ABD84B}"/>
              </a:ext>
            </a:extLst>
          </p:cNvPr>
          <p:cNvGrpSpPr/>
          <p:nvPr/>
        </p:nvGrpSpPr>
        <p:grpSpPr>
          <a:xfrm>
            <a:off x="5353050" y="2583963"/>
            <a:ext cx="1484590" cy="1566504"/>
            <a:chOff x="5353050" y="2583963"/>
            <a:chExt cx="1484590" cy="1566504"/>
          </a:xfrm>
        </p:grpSpPr>
        <p:sp>
          <p:nvSpPr>
            <p:cNvPr id="79" name="Flowchart: Connector 78"/>
            <p:cNvSpPr/>
            <p:nvPr/>
          </p:nvSpPr>
          <p:spPr>
            <a:xfrm>
              <a:off x="5354362" y="2667191"/>
              <a:ext cx="1483278" cy="1483276"/>
            </a:xfrm>
            <a:prstGeom prst="flowChartConnector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43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5353050" y="2583963"/>
              <a:ext cx="388620" cy="388620"/>
            </a:xfrm>
            <a:prstGeom prst="flowChartConnector">
              <a:avLst/>
            </a:prstGeom>
            <a:solidFill>
              <a:schemeClr val="accent3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3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139" y="3092493"/>
              <a:ext cx="756379" cy="75637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36540C-1D2F-42B1-918C-FA556EC1FC80}"/>
              </a:ext>
            </a:extLst>
          </p:cNvPr>
          <p:cNvGrpSpPr/>
          <p:nvPr/>
        </p:nvGrpSpPr>
        <p:grpSpPr>
          <a:xfrm>
            <a:off x="7524750" y="2583963"/>
            <a:ext cx="1484590" cy="1566504"/>
            <a:chOff x="7524750" y="2583963"/>
            <a:chExt cx="1484590" cy="1566504"/>
          </a:xfrm>
        </p:grpSpPr>
        <p:sp>
          <p:nvSpPr>
            <p:cNvPr id="90" name="Flowchart: Connector 89"/>
            <p:cNvSpPr/>
            <p:nvPr/>
          </p:nvSpPr>
          <p:spPr>
            <a:xfrm>
              <a:off x="7526062" y="2667191"/>
              <a:ext cx="1483278" cy="1483276"/>
            </a:xfrm>
            <a:prstGeom prst="flowChartConnector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75260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7524750" y="2583963"/>
              <a:ext cx="388620" cy="388620"/>
            </a:xfrm>
            <a:prstGeom prst="flowChartConnector">
              <a:avLst/>
            </a:prstGeom>
            <a:solidFill>
              <a:schemeClr val="accent4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4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269" y="2980219"/>
              <a:ext cx="756379" cy="75563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FD67D8-8396-4418-94A9-BE5531038570}"/>
              </a:ext>
            </a:extLst>
          </p:cNvPr>
          <p:cNvGrpSpPr/>
          <p:nvPr/>
        </p:nvGrpSpPr>
        <p:grpSpPr>
          <a:xfrm>
            <a:off x="9696450" y="2583963"/>
            <a:ext cx="1484590" cy="1566504"/>
            <a:chOff x="9696450" y="2583963"/>
            <a:chExt cx="1484590" cy="1566504"/>
          </a:xfrm>
        </p:grpSpPr>
        <p:sp>
          <p:nvSpPr>
            <p:cNvPr id="101" name="Flowchart: Connector 100"/>
            <p:cNvSpPr/>
            <p:nvPr/>
          </p:nvSpPr>
          <p:spPr>
            <a:xfrm>
              <a:off x="9697762" y="2667191"/>
              <a:ext cx="1483278" cy="1483276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9697763" y="2667191"/>
              <a:ext cx="828019" cy="1483276"/>
            </a:xfrm>
            <a:custGeom>
              <a:avLst/>
              <a:gdLst>
                <a:gd name="connsiteX0" fmla="*/ 741639 w 828019"/>
                <a:gd name="connsiteY0" fmla="*/ 0 h 1483276"/>
                <a:gd name="connsiteX1" fmla="*/ 817467 w 828019"/>
                <a:gd name="connsiteY1" fmla="*/ 3829 h 1483276"/>
                <a:gd name="connsiteX2" fmla="*/ 828019 w 828019"/>
                <a:gd name="connsiteY2" fmla="*/ 5439 h 1483276"/>
                <a:gd name="connsiteX3" fmla="*/ 764933 w 828019"/>
                <a:gd name="connsiteY3" fmla="*/ 15067 h 1483276"/>
                <a:gd name="connsiteX4" fmla="*/ 172760 w 828019"/>
                <a:gd name="connsiteY4" fmla="*/ 741638 h 1483276"/>
                <a:gd name="connsiteX5" fmla="*/ 764933 w 828019"/>
                <a:gd name="connsiteY5" fmla="*/ 1468209 h 1483276"/>
                <a:gd name="connsiteX6" fmla="*/ 828019 w 828019"/>
                <a:gd name="connsiteY6" fmla="*/ 1477837 h 1483276"/>
                <a:gd name="connsiteX7" fmla="*/ 817467 w 828019"/>
                <a:gd name="connsiteY7" fmla="*/ 1479447 h 1483276"/>
                <a:gd name="connsiteX8" fmla="*/ 741639 w 828019"/>
                <a:gd name="connsiteY8" fmla="*/ 1483276 h 1483276"/>
                <a:gd name="connsiteX9" fmla="*/ 0 w 828019"/>
                <a:gd name="connsiteY9" fmla="*/ 741638 h 1483276"/>
                <a:gd name="connsiteX10" fmla="*/ 741639 w 828019"/>
                <a:gd name="connsiteY10" fmla="*/ 0 h 148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019" h="1483276">
                  <a:moveTo>
                    <a:pt x="741639" y="0"/>
                  </a:moveTo>
                  <a:cubicBezTo>
                    <a:pt x="767239" y="0"/>
                    <a:pt x="792536" y="1297"/>
                    <a:pt x="817467" y="3829"/>
                  </a:cubicBezTo>
                  <a:lnTo>
                    <a:pt x="828019" y="5439"/>
                  </a:lnTo>
                  <a:lnTo>
                    <a:pt x="764933" y="15067"/>
                  </a:lnTo>
                  <a:cubicBezTo>
                    <a:pt x="426981" y="84223"/>
                    <a:pt x="172760" y="383242"/>
                    <a:pt x="172760" y="741638"/>
                  </a:cubicBezTo>
                  <a:cubicBezTo>
                    <a:pt x="172760" y="1100034"/>
                    <a:pt x="426981" y="1399054"/>
                    <a:pt x="764933" y="1468209"/>
                  </a:cubicBezTo>
                  <a:lnTo>
                    <a:pt x="828019" y="1477837"/>
                  </a:lnTo>
                  <a:lnTo>
                    <a:pt x="817467" y="1479447"/>
                  </a:lnTo>
                  <a:cubicBezTo>
                    <a:pt x="792536" y="1481979"/>
                    <a:pt x="767239" y="1483276"/>
                    <a:pt x="741639" y="1483276"/>
                  </a:cubicBezTo>
                  <a:cubicBezTo>
                    <a:pt x="332043" y="1483276"/>
                    <a:pt x="0" y="1151233"/>
                    <a:pt x="0" y="741638"/>
                  </a:cubicBezTo>
                  <a:cubicBezTo>
                    <a:pt x="0" y="332043"/>
                    <a:pt x="332043" y="0"/>
                    <a:pt x="741639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9696450" y="2583963"/>
              <a:ext cx="388620" cy="388620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>
              <a:normAutofit fontScale="925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Lato" panose="020F0502020204030203"/>
                </a:rPr>
                <a:t>5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4208" y="3080105"/>
              <a:ext cx="795321" cy="745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3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200"/>
                            </p:stCondLst>
                            <p:childTnLst>
                              <p:par>
                                <p:cTn id="8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800"/>
                            </p:stCondLst>
                            <p:childTnLst>
                              <p:par>
                                <p:cTn id="9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56" grpId="0" animBg="1"/>
      <p:bldP spid="157" grpId="0" animBg="1"/>
      <p:bldP spid="158" grpId="0" animBg="1"/>
      <p:bldP spid="159" grpId="0" animBg="1"/>
      <p:bldP spid="163" grpId="0" animBg="1"/>
      <p:bldP spid="104" grpId="0"/>
      <p:bldP spid="105" grpId="0"/>
      <p:bldP spid="106" grpId="0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>
            <a:off x="6806344" y="560504"/>
            <a:ext cx="5489962" cy="60653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FF0000"/>
                </a:solidFill>
              </a:rPr>
              <a:t>Internet of Things</a:t>
            </a:r>
          </a:p>
          <a:p>
            <a:pPr>
              <a:lnSpc>
                <a:spcPct val="120000"/>
              </a:lnSpc>
            </a:pP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IoT?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 Devices – things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Information – input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Actions - output</a:t>
            </a:r>
          </a:p>
          <a:p>
            <a:pPr marL="285750" indent="-28575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20387-B531-4EB8-AC1D-A1FDEC2D9984}"/>
              </a:ext>
            </a:extLst>
          </p:cNvPr>
          <p:cNvGrpSpPr/>
          <p:nvPr/>
        </p:nvGrpSpPr>
        <p:grpSpPr>
          <a:xfrm>
            <a:off x="720124" y="828588"/>
            <a:ext cx="4954373" cy="4954373"/>
            <a:chOff x="720124" y="828588"/>
            <a:chExt cx="4954373" cy="4954373"/>
          </a:xfrm>
        </p:grpSpPr>
        <p:sp>
          <p:nvSpPr>
            <p:cNvPr id="165" name="Oval 164"/>
            <p:cNvSpPr/>
            <p:nvPr/>
          </p:nvSpPr>
          <p:spPr>
            <a:xfrm>
              <a:off x="720124" y="828588"/>
              <a:ext cx="4954373" cy="49543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1000"/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858" y="2818535"/>
              <a:ext cx="496411" cy="496411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200" y="3331733"/>
              <a:ext cx="624297" cy="921677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288" y="2471548"/>
              <a:ext cx="1209913" cy="757118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604" y="1754432"/>
              <a:ext cx="624944" cy="536854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59" y="1239102"/>
              <a:ext cx="621620" cy="530205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114" y="1964673"/>
              <a:ext cx="630448" cy="719191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7858" y="1723180"/>
              <a:ext cx="737982" cy="649370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093" y="1037275"/>
              <a:ext cx="263765" cy="414302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322" y="3925545"/>
              <a:ext cx="1328010" cy="1326667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566" y="3453569"/>
              <a:ext cx="609819" cy="561236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849" y="1179176"/>
              <a:ext cx="376171" cy="376171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33" y="1824545"/>
              <a:ext cx="889771" cy="568434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55" y="4109651"/>
              <a:ext cx="480897" cy="480344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113" y="4837126"/>
              <a:ext cx="452066" cy="750504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592" y="4854092"/>
              <a:ext cx="548488" cy="536299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358" y="4026579"/>
              <a:ext cx="558461" cy="556245"/>
            </a:xfrm>
            <a:prstGeom prst="rect">
              <a:avLst/>
            </a:prstGeom>
          </p:spPr>
        </p:pic>
      </p:grpSp>
      <p:grpSp>
        <p:nvGrpSpPr>
          <p:cNvPr id="203" name="Group 202"/>
          <p:cNvGrpSpPr/>
          <p:nvPr/>
        </p:nvGrpSpPr>
        <p:grpSpPr>
          <a:xfrm>
            <a:off x="3139780" y="2406274"/>
            <a:ext cx="4764185" cy="1717906"/>
            <a:chOff x="2413001" y="2578102"/>
            <a:chExt cx="3968016" cy="1611743"/>
          </a:xfrm>
        </p:grpSpPr>
        <p:sp>
          <p:nvSpPr>
            <p:cNvPr id="204" name="TextBox 203"/>
            <p:cNvSpPr txBox="1"/>
            <p:nvPr/>
          </p:nvSpPr>
          <p:spPr>
            <a:xfrm>
              <a:off x="2413001" y="2578102"/>
              <a:ext cx="3416302" cy="6930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sz="4800" b="1" dirty="0">
                  <a:solidFill>
                    <a:srgbClr val="FF6017"/>
                  </a:solidFill>
                </a:rPr>
                <a:t>INTERNET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413001" y="3034819"/>
              <a:ext cx="3968016" cy="11550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sz="8000" b="1" dirty="0">
                  <a:solidFill>
                    <a:schemeClr val="accent1"/>
                  </a:solidFill>
                </a:rPr>
                <a:t>THINGS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60183" y="2796187"/>
              <a:ext cx="493280" cy="404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r>
                <a:rPr lang="en-US" sz="2800" b="1" i="1" dirty="0">
                  <a:solidFill>
                    <a:schemeClr val="accent4"/>
                  </a:solidFill>
                </a:rPr>
                <a:t>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9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" presetClass="entr" presetSubtype="2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6573647" y="0"/>
            <a:ext cx="561835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>
            <a:off x="6657664" y="76322"/>
            <a:ext cx="5290008" cy="657834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6017"/>
                </a:solidFill>
              </a:rPr>
              <a:t>Scope of IoT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Cloud Service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Networking &amp; Protocol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Management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Security 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Edge AI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Sensor: Visual, Audio, Space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20000"/>
              </a:lnSpc>
            </a:pPr>
            <a:endParaRPr lang="en-US" sz="105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6017"/>
                </a:solidFill>
              </a:rPr>
              <a:t>Example of IoT</a:t>
            </a:r>
          </a:p>
          <a:p>
            <a:pPr>
              <a:lnSpc>
                <a:spcPct val="120000"/>
              </a:lnSpc>
            </a:pPr>
            <a:endParaRPr lang="en-US" sz="105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Connected Homes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Smart Cities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Agriculture IoT</a:t>
            </a:r>
          </a:p>
          <a:p>
            <a:pPr marL="285750" indent="-28575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7B29454-FF9D-46DA-9016-E7FD0685EB71}"/>
              </a:ext>
            </a:extLst>
          </p:cNvPr>
          <p:cNvGrpSpPr/>
          <p:nvPr/>
        </p:nvGrpSpPr>
        <p:grpSpPr>
          <a:xfrm>
            <a:off x="6351" y="4441511"/>
            <a:ext cx="1252014" cy="2155724"/>
            <a:chOff x="6351" y="4441511"/>
            <a:chExt cx="1252014" cy="2155724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484735" y="4753872"/>
              <a:ext cx="151474" cy="700888"/>
            </a:xfrm>
            <a:custGeom>
              <a:avLst/>
              <a:gdLst>
                <a:gd name="T0" fmla="*/ 47 w 74"/>
                <a:gd name="T1" fmla="*/ 1 h 341"/>
                <a:gd name="T2" fmla="*/ 47 w 74"/>
                <a:gd name="T3" fmla="*/ 1 h 341"/>
                <a:gd name="T4" fmla="*/ 17 w 74"/>
                <a:gd name="T5" fmla="*/ 28 h 341"/>
                <a:gd name="T6" fmla="*/ 1 w 74"/>
                <a:gd name="T7" fmla="*/ 311 h 341"/>
                <a:gd name="T8" fmla="*/ 28 w 74"/>
                <a:gd name="T9" fmla="*/ 340 h 341"/>
                <a:gd name="T10" fmla="*/ 28 w 74"/>
                <a:gd name="T11" fmla="*/ 340 h 341"/>
                <a:gd name="T12" fmla="*/ 58 w 74"/>
                <a:gd name="T13" fmla="*/ 313 h 341"/>
                <a:gd name="T14" fmla="*/ 74 w 74"/>
                <a:gd name="T15" fmla="*/ 30 h 341"/>
                <a:gd name="T16" fmla="*/ 47 w 74"/>
                <a:gd name="T17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41">
                  <a:moveTo>
                    <a:pt x="47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31" y="0"/>
                    <a:pt x="18" y="12"/>
                    <a:pt x="17" y="28"/>
                  </a:cubicBezTo>
                  <a:cubicBezTo>
                    <a:pt x="1" y="311"/>
                    <a:pt x="1" y="311"/>
                    <a:pt x="1" y="311"/>
                  </a:cubicBezTo>
                  <a:cubicBezTo>
                    <a:pt x="0" y="327"/>
                    <a:pt x="13" y="340"/>
                    <a:pt x="28" y="340"/>
                  </a:cubicBezTo>
                  <a:cubicBezTo>
                    <a:pt x="28" y="340"/>
                    <a:pt x="28" y="340"/>
                    <a:pt x="28" y="340"/>
                  </a:cubicBezTo>
                  <a:cubicBezTo>
                    <a:pt x="44" y="341"/>
                    <a:pt x="57" y="329"/>
                    <a:pt x="58" y="313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15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FC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54529" y="5020877"/>
              <a:ext cx="622156" cy="772774"/>
            </a:xfrm>
            <a:custGeom>
              <a:avLst/>
              <a:gdLst>
                <a:gd name="T0" fmla="*/ 300 w 727"/>
                <a:gd name="T1" fmla="*/ 903 h 903"/>
                <a:gd name="T2" fmla="*/ 0 w 727"/>
                <a:gd name="T3" fmla="*/ 680 h 903"/>
                <a:gd name="T4" fmla="*/ 178 w 727"/>
                <a:gd name="T5" fmla="*/ 445 h 903"/>
                <a:gd name="T6" fmla="*/ 281 w 727"/>
                <a:gd name="T7" fmla="*/ 0 h 903"/>
                <a:gd name="T8" fmla="*/ 727 w 727"/>
                <a:gd name="T9" fmla="*/ 334 h 903"/>
                <a:gd name="T10" fmla="*/ 300 w 727"/>
                <a:gd name="T11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7" h="903">
                  <a:moveTo>
                    <a:pt x="300" y="903"/>
                  </a:moveTo>
                  <a:lnTo>
                    <a:pt x="0" y="680"/>
                  </a:lnTo>
                  <a:lnTo>
                    <a:pt x="178" y="445"/>
                  </a:lnTo>
                  <a:lnTo>
                    <a:pt x="281" y="0"/>
                  </a:lnTo>
                  <a:lnTo>
                    <a:pt x="727" y="334"/>
                  </a:lnTo>
                  <a:lnTo>
                    <a:pt x="300" y="903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51233" y="4883952"/>
              <a:ext cx="152330" cy="700033"/>
            </a:xfrm>
            <a:custGeom>
              <a:avLst/>
              <a:gdLst>
                <a:gd name="T0" fmla="*/ 46 w 74"/>
                <a:gd name="T1" fmla="*/ 1 h 341"/>
                <a:gd name="T2" fmla="*/ 46 w 74"/>
                <a:gd name="T3" fmla="*/ 1 h 341"/>
                <a:gd name="T4" fmla="*/ 17 w 74"/>
                <a:gd name="T5" fmla="*/ 28 h 341"/>
                <a:gd name="T6" fmla="*/ 1 w 74"/>
                <a:gd name="T7" fmla="*/ 311 h 341"/>
                <a:gd name="T8" fmla="*/ 28 w 74"/>
                <a:gd name="T9" fmla="*/ 340 h 341"/>
                <a:gd name="T10" fmla="*/ 28 w 74"/>
                <a:gd name="T11" fmla="*/ 340 h 341"/>
                <a:gd name="T12" fmla="*/ 57 w 74"/>
                <a:gd name="T13" fmla="*/ 313 h 341"/>
                <a:gd name="T14" fmla="*/ 73 w 74"/>
                <a:gd name="T15" fmla="*/ 30 h 341"/>
                <a:gd name="T16" fmla="*/ 46 w 74"/>
                <a:gd name="T17" fmla="*/ 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41">
                  <a:moveTo>
                    <a:pt x="46" y="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31" y="0"/>
                    <a:pt x="18" y="12"/>
                    <a:pt x="17" y="28"/>
                  </a:cubicBezTo>
                  <a:cubicBezTo>
                    <a:pt x="1" y="311"/>
                    <a:pt x="1" y="311"/>
                    <a:pt x="1" y="311"/>
                  </a:cubicBezTo>
                  <a:cubicBezTo>
                    <a:pt x="0" y="326"/>
                    <a:pt x="12" y="340"/>
                    <a:pt x="28" y="340"/>
                  </a:cubicBezTo>
                  <a:cubicBezTo>
                    <a:pt x="28" y="340"/>
                    <a:pt x="28" y="340"/>
                    <a:pt x="28" y="340"/>
                  </a:cubicBezTo>
                  <a:cubicBezTo>
                    <a:pt x="43" y="341"/>
                    <a:pt x="56" y="329"/>
                    <a:pt x="57" y="313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4" y="15"/>
                    <a:pt x="62" y="1"/>
                    <a:pt x="46" y="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630219" y="4570734"/>
              <a:ext cx="149762" cy="680350"/>
            </a:xfrm>
            <a:custGeom>
              <a:avLst/>
              <a:gdLst>
                <a:gd name="T0" fmla="*/ 45 w 73"/>
                <a:gd name="T1" fmla="*/ 1 h 331"/>
                <a:gd name="T2" fmla="*/ 45 w 73"/>
                <a:gd name="T3" fmla="*/ 1 h 331"/>
                <a:gd name="T4" fmla="*/ 16 w 73"/>
                <a:gd name="T5" fmla="*/ 28 h 331"/>
                <a:gd name="T6" fmla="*/ 1 w 73"/>
                <a:gd name="T7" fmla="*/ 301 h 331"/>
                <a:gd name="T8" fmla="*/ 28 w 73"/>
                <a:gd name="T9" fmla="*/ 330 h 331"/>
                <a:gd name="T10" fmla="*/ 28 w 73"/>
                <a:gd name="T11" fmla="*/ 330 h 331"/>
                <a:gd name="T12" fmla="*/ 57 w 73"/>
                <a:gd name="T13" fmla="*/ 303 h 331"/>
                <a:gd name="T14" fmla="*/ 72 w 73"/>
                <a:gd name="T15" fmla="*/ 31 h 331"/>
                <a:gd name="T16" fmla="*/ 45 w 73"/>
                <a:gd name="T17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31"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30" y="0"/>
                    <a:pt x="17" y="13"/>
                    <a:pt x="16" y="28"/>
                  </a:cubicBezTo>
                  <a:cubicBezTo>
                    <a:pt x="1" y="301"/>
                    <a:pt x="1" y="301"/>
                    <a:pt x="1" y="301"/>
                  </a:cubicBezTo>
                  <a:cubicBezTo>
                    <a:pt x="0" y="316"/>
                    <a:pt x="12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43" y="331"/>
                    <a:pt x="56" y="319"/>
                    <a:pt x="57" y="30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15"/>
                    <a:pt x="61" y="2"/>
                    <a:pt x="45" y="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45242" y="4441511"/>
              <a:ext cx="913123" cy="1011539"/>
            </a:xfrm>
            <a:custGeom>
              <a:avLst/>
              <a:gdLst>
                <a:gd name="T0" fmla="*/ 418 w 445"/>
                <a:gd name="T1" fmla="*/ 100 h 492"/>
                <a:gd name="T2" fmla="*/ 307 w 445"/>
                <a:gd name="T3" fmla="*/ 16 h 492"/>
                <a:gd name="T4" fmla="*/ 238 w 445"/>
                <a:gd name="T5" fmla="*/ 26 h 492"/>
                <a:gd name="T6" fmla="*/ 16 w 445"/>
                <a:gd name="T7" fmla="*/ 323 h 492"/>
                <a:gd name="T8" fmla="*/ 26 w 445"/>
                <a:gd name="T9" fmla="*/ 392 h 492"/>
                <a:gd name="T10" fmla="*/ 138 w 445"/>
                <a:gd name="T11" fmla="*/ 476 h 492"/>
                <a:gd name="T12" fmla="*/ 207 w 445"/>
                <a:gd name="T13" fmla="*/ 466 h 492"/>
                <a:gd name="T14" fmla="*/ 428 w 445"/>
                <a:gd name="T15" fmla="*/ 169 h 492"/>
                <a:gd name="T16" fmla="*/ 418 w 445"/>
                <a:gd name="T17" fmla="*/ 10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492">
                  <a:moveTo>
                    <a:pt x="418" y="100"/>
                  </a:moveTo>
                  <a:cubicBezTo>
                    <a:pt x="307" y="16"/>
                    <a:pt x="307" y="16"/>
                    <a:pt x="307" y="16"/>
                  </a:cubicBezTo>
                  <a:cubicBezTo>
                    <a:pt x="285" y="0"/>
                    <a:pt x="254" y="5"/>
                    <a:pt x="238" y="26"/>
                  </a:cubicBezTo>
                  <a:cubicBezTo>
                    <a:pt x="16" y="323"/>
                    <a:pt x="16" y="323"/>
                    <a:pt x="16" y="323"/>
                  </a:cubicBezTo>
                  <a:cubicBezTo>
                    <a:pt x="0" y="345"/>
                    <a:pt x="4" y="376"/>
                    <a:pt x="26" y="392"/>
                  </a:cubicBezTo>
                  <a:cubicBezTo>
                    <a:pt x="138" y="476"/>
                    <a:pt x="138" y="476"/>
                    <a:pt x="138" y="476"/>
                  </a:cubicBezTo>
                  <a:cubicBezTo>
                    <a:pt x="159" y="492"/>
                    <a:pt x="190" y="487"/>
                    <a:pt x="207" y="466"/>
                  </a:cubicBezTo>
                  <a:cubicBezTo>
                    <a:pt x="428" y="169"/>
                    <a:pt x="428" y="169"/>
                    <a:pt x="428" y="169"/>
                  </a:cubicBezTo>
                  <a:cubicBezTo>
                    <a:pt x="445" y="147"/>
                    <a:pt x="440" y="116"/>
                    <a:pt x="418" y="1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04291" y="4505695"/>
              <a:ext cx="796736" cy="877180"/>
            </a:xfrm>
            <a:custGeom>
              <a:avLst/>
              <a:gdLst>
                <a:gd name="T0" fmla="*/ 388 w 388"/>
                <a:gd name="T1" fmla="*/ 117 h 427"/>
                <a:gd name="T2" fmla="*/ 232 w 388"/>
                <a:gd name="T3" fmla="*/ 0 h 427"/>
                <a:gd name="T4" fmla="*/ 231 w 388"/>
                <a:gd name="T5" fmla="*/ 1 h 427"/>
                <a:gd name="T6" fmla="*/ 1 w 388"/>
                <a:gd name="T7" fmla="*/ 309 h 427"/>
                <a:gd name="T8" fmla="*/ 1 w 388"/>
                <a:gd name="T9" fmla="*/ 310 h 427"/>
                <a:gd name="T10" fmla="*/ 157 w 388"/>
                <a:gd name="T11" fmla="*/ 427 h 427"/>
                <a:gd name="T12" fmla="*/ 158 w 388"/>
                <a:gd name="T13" fmla="*/ 426 h 427"/>
                <a:gd name="T14" fmla="*/ 388 w 388"/>
                <a:gd name="T15" fmla="*/ 118 h 427"/>
                <a:gd name="T16" fmla="*/ 388 w 388"/>
                <a:gd name="T17" fmla="*/ 11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427">
                  <a:moveTo>
                    <a:pt x="388" y="117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2" y="0"/>
                    <a:pt x="231" y="0"/>
                    <a:pt x="231" y="1"/>
                  </a:cubicBezTo>
                  <a:cubicBezTo>
                    <a:pt x="1" y="309"/>
                    <a:pt x="1" y="309"/>
                    <a:pt x="1" y="309"/>
                  </a:cubicBezTo>
                  <a:cubicBezTo>
                    <a:pt x="0" y="309"/>
                    <a:pt x="0" y="310"/>
                    <a:pt x="1" y="310"/>
                  </a:cubicBezTo>
                  <a:cubicBezTo>
                    <a:pt x="157" y="427"/>
                    <a:pt x="157" y="427"/>
                    <a:pt x="157" y="427"/>
                  </a:cubicBezTo>
                  <a:cubicBezTo>
                    <a:pt x="157" y="427"/>
                    <a:pt x="157" y="427"/>
                    <a:pt x="158" y="426"/>
                  </a:cubicBezTo>
                  <a:cubicBezTo>
                    <a:pt x="388" y="118"/>
                    <a:pt x="388" y="118"/>
                    <a:pt x="388" y="118"/>
                  </a:cubicBezTo>
                  <a:cubicBezTo>
                    <a:pt x="388" y="118"/>
                    <a:pt x="388" y="117"/>
                    <a:pt x="388" y="117"/>
                  </a:cubicBezTo>
                  <a:close/>
                </a:path>
              </a:pathLst>
            </a:cu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004197" y="4533935"/>
              <a:ext cx="132647" cy="105262"/>
            </a:xfrm>
            <a:custGeom>
              <a:avLst/>
              <a:gdLst>
                <a:gd name="T0" fmla="*/ 64 w 65"/>
                <a:gd name="T1" fmla="*/ 44 h 51"/>
                <a:gd name="T2" fmla="*/ 6 w 65"/>
                <a:gd name="T3" fmla="*/ 1 h 51"/>
                <a:gd name="T4" fmla="*/ 1 w 65"/>
                <a:gd name="T5" fmla="*/ 2 h 51"/>
                <a:gd name="T6" fmla="*/ 1 w 65"/>
                <a:gd name="T7" fmla="*/ 2 h 51"/>
                <a:gd name="T8" fmla="*/ 1 w 65"/>
                <a:gd name="T9" fmla="*/ 7 h 51"/>
                <a:gd name="T10" fmla="*/ 59 w 65"/>
                <a:gd name="T11" fmla="*/ 50 h 51"/>
                <a:gd name="T12" fmla="*/ 64 w 65"/>
                <a:gd name="T13" fmla="*/ 49 h 51"/>
                <a:gd name="T14" fmla="*/ 64 w 65"/>
                <a:gd name="T15" fmla="*/ 49 h 51"/>
                <a:gd name="T16" fmla="*/ 64 w 65"/>
                <a:gd name="T17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1">
                  <a:moveTo>
                    <a:pt x="64" y="44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1"/>
                    <a:pt x="63" y="51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8"/>
                    <a:pt x="65" y="45"/>
                    <a:pt x="64" y="44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512976" y="5268200"/>
              <a:ext cx="55626" cy="57338"/>
            </a:xfrm>
            <a:custGeom>
              <a:avLst/>
              <a:gdLst>
                <a:gd name="T0" fmla="*/ 20 w 27"/>
                <a:gd name="T1" fmla="*/ 4 h 28"/>
                <a:gd name="T2" fmla="*/ 4 w 27"/>
                <a:gd name="T3" fmla="*/ 7 h 28"/>
                <a:gd name="T4" fmla="*/ 6 w 27"/>
                <a:gd name="T5" fmla="*/ 24 h 28"/>
                <a:gd name="T6" fmla="*/ 23 w 27"/>
                <a:gd name="T7" fmla="*/ 21 h 28"/>
                <a:gd name="T8" fmla="*/ 20 w 27"/>
                <a:gd name="T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0" y="4"/>
                  </a:moveTo>
                  <a:cubicBezTo>
                    <a:pt x="15" y="0"/>
                    <a:pt x="8" y="2"/>
                    <a:pt x="4" y="7"/>
                  </a:cubicBezTo>
                  <a:cubicBezTo>
                    <a:pt x="0" y="12"/>
                    <a:pt x="1" y="20"/>
                    <a:pt x="6" y="24"/>
                  </a:cubicBezTo>
                  <a:cubicBezTo>
                    <a:pt x="11" y="28"/>
                    <a:pt x="19" y="27"/>
                    <a:pt x="23" y="21"/>
                  </a:cubicBezTo>
                  <a:cubicBezTo>
                    <a:pt x="27" y="16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82041" y="4830037"/>
              <a:ext cx="123233" cy="225927"/>
            </a:xfrm>
            <a:custGeom>
              <a:avLst/>
              <a:gdLst>
                <a:gd name="T0" fmla="*/ 32 w 60"/>
                <a:gd name="T1" fmla="*/ 0 h 110"/>
                <a:gd name="T2" fmla="*/ 32 w 60"/>
                <a:gd name="T3" fmla="*/ 0 h 110"/>
                <a:gd name="T4" fmla="*/ 3 w 60"/>
                <a:gd name="T5" fmla="*/ 27 h 110"/>
                <a:gd name="T6" fmla="*/ 1 w 60"/>
                <a:gd name="T7" fmla="*/ 80 h 110"/>
                <a:gd name="T8" fmla="*/ 28 w 60"/>
                <a:gd name="T9" fmla="*/ 109 h 110"/>
                <a:gd name="T10" fmla="*/ 28 w 60"/>
                <a:gd name="T11" fmla="*/ 109 h 110"/>
                <a:gd name="T12" fmla="*/ 57 w 60"/>
                <a:gd name="T13" fmla="*/ 82 h 110"/>
                <a:gd name="T14" fmla="*/ 59 w 60"/>
                <a:gd name="T15" fmla="*/ 30 h 110"/>
                <a:gd name="T16" fmla="*/ 32 w 60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1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7" y="0"/>
                    <a:pt x="4" y="12"/>
                    <a:pt x="3" y="27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0" y="95"/>
                    <a:pt x="12" y="109"/>
                    <a:pt x="28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43" y="110"/>
                    <a:pt x="56" y="98"/>
                    <a:pt x="57" y="82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14"/>
                    <a:pt x="48" y="1"/>
                    <a:pt x="32" y="0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517255" y="4692256"/>
              <a:ext cx="123233" cy="212235"/>
            </a:xfrm>
            <a:custGeom>
              <a:avLst/>
              <a:gdLst>
                <a:gd name="T0" fmla="*/ 32 w 60"/>
                <a:gd name="T1" fmla="*/ 1 h 103"/>
                <a:gd name="T2" fmla="*/ 32 w 60"/>
                <a:gd name="T3" fmla="*/ 1 h 103"/>
                <a:gd name="T4" fmla="*/ 3 w 60"/>
                <a:gd name="T5" fmla="*/ 28 h 103"/>
                <a:gd name="T6" fmla="*/ 1 w 60"/>
                <a:gd name="T7" fmla="*/ 73 h 103"/>
                <a:gd name="T8" fmla="*/ 27 w 60"/>
                <a:gd name="T9" fmla="*/ 102 h 103"/>
                <a:gd name="T10" fmla="*/ 27 w 60"/>
                <a:gd name="T11" fmla="*/ 102 h 103"/>
                <a:gd name="T12" fmla="*/ 57 w 60"/>
                <a:gd name="T13" fmla="*/ 75 h 103"/>
                <a:gd name="T14" fmla="*/ 59 w 60"/>
                <a:gd name="T15" fmla="*/ 30 h 103"/>
                <a:gd name="T16" fmla="*/ 32 w 60"/>
                <a:gd name="T17" fmla="*/ 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03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16" y="0"/>
                    <a:pt x="3" y="12"/>
                    <a:pt x="3" y="28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8"/>
                    <a:pt x="12" y="101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43" y="103"/>
                    <a:pt x="56" y="90"/>
                    <a:pt x="57" y="7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15"/>
                    <a:pt x="48" y="1"/>
                    <a:pt x="32" y="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56113" y="5500117"/>
              <a:ext cx="447576" cy="407354"/>
            </a:xfrm>
            <a:custGeom>
              <a:avLst/>
              <a:gdLst>
                <a:gd name="T0" fmla="*/ 523 w 523"/>
                <a:gd name="T1" fmla="*/ 283 h 476"/>
                <a:gd name="T2" fmla="*/ 144 w 523"/>
                <a:gd name="T3" fmla="*/ 0 h 476"/>
                <a:gd name="T4" fmla="*/ 0 w 523"/>
                <a:gd name="T5" fmla="*/ 192 h 476"/>
                <a:gd name="T6" fmla="*/ 379 w 523"/>
                <a:gd name="T7" fmla="*/ 476 h 476"/>
                <a:gd name="T8" fmla="*/ 523 w 523"/>
                <a:gd name="T9" fmla="*/ 28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76">
                  <a:moveTo>
                    <a:pt x="523" y="283"/>
                  </a:moveTo>
                  <a:lnTo>
                    <a:pt x="144" y="0"/>
                  </a:lnTo>
                  <a:lnTo>
                    <a:pt x="0" y="192"/>
                  </a:lnTo>
                  <a:lnTo>
                    <a:pt x="379" y="476"/>
                  </a:lnTo>
                  <a:lnTo>
                    <a:pt x="523" y="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6351" y="5607091"/>
              <a:ext cx="535722" cy="990144"/>
            </a:xfrm>
            <a:custGeom>
              <a:avLst/>
              <a:gdLst>
                <a:gd name="T0" fmla="*/ 626 w 626"/>
                <a:gd name="T1" fmla="*/ 322 h 1157"/>
                <a:gd name="T2" fmla="*/ 0 w 626"/>
                <a:gd name="T3" fmla="*/ 1157 h 1157"/>
                <a:gd name="T4" fmla="*/ 0 w 626"/>
                <a:gd name="T5" fmla="*/ 266 h 1157"/>
                <a:gd name="T6" fmla="*/ 197 w 626"/>
                <a:gd name="T7" fmla="*/ 0 h 1157"/>
                <a:gd name="T8" fmla="*/ 216 w 626"/>
                <a:gd name="T9" fmla="*/ 14 h 1157"/>
                <a:gd name="T10" fmla="*/ 413 w 626"/>
                <a:gd name="T11" fmla="*/ 161 h 1157"/>
                <a:gd name="T12" fmla="*/ 595 w 626"/>
                <a:gd name="T13" fmla="*/ 298 h 1157"/>
                <a:gd name="T14" fmla="*/ 626 w 626"/>
                <a:gd name="T15" fmla="*/ 322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1157">
                  <a:moveTo>
                    <a:pt x="626" y="322"/>
                  </a:moveTo>
                  <a:lnTo>
                    <a:pt x="0" y="1157"/>
                  </a:lnTo>
                  <a:lnTo>
                    <a:pt x="0" y="266"/>
                  </a:lnTo>
                  <a:lnTo>
                    <a:pt x="197" y="0"/>
                  </a:lnTo>
                  <a:lnTo>
                    <a:pt x="216" y="14"/>
                  </a:lnTo>
                  <a:lnTo>
                    <a:pt x="413" y="161"/>
                  </a:lnTo>
                  <a:lnTo>
                    <a:pt x="595" y="298"/>
                  </a:lnTo>
                  <a:lnTo>
                    <a:pt x="626" y="32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599410" y="5138120"/>
              <a:ext cx="457845" cy="454422"/>
            </a:xfrm>
            <a:custGeom>
              <a:avLst/>
              <a:gdLst>
                <a:gd name="T0" fmla="*/ 16 w 223"/>
                <a:gd name="T1" fmla="*/ 209 h 221"/>
                <a:gd name="T2" fmla="*/ 0 w 223"/>
                <a:gd name="T3" fmla="*/ 198 h 221"/>
                <a:gd name="T4" fmla="*/ 16 w 223"/>
                <a:gd name="T5" fmla="*/ 179 h 221"/>
                <a:gd name="T6" fmla="*/ 149 w 223"/>
                <a:gd name="T7" fmla="*/ 31 h 221"/>
                <a:gd name="T8" fmla="*/ 223 w 223"/>
                <a:gd name="T9" fmla="*/ 28 h 221"/>
                <a:gd name="T10" fmla="*/ 67 w 223"/>
                <a:gd name="T11" fmla="*/ 203 h 221"/>
                <a:gd name="T12" fmla="*/ 16 w 223"/>
                <a:gd name="T13" fmla="*/ 2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1">
                  <a:moveTo>
                    <a:pt x="16" y="20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76" y="0"/>
                    <a:pt x="202" y="12"/>
                    <a:pt x="223" y="2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53" y="218"/>
                    <a:pt x="31" y="221"/>
                    <a:pt x="16" y="209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6351" y="5607091"/>
              <a:ext cx="353439" cy="608464"/>
            </a:xfrm>
            <a:custGeom>
              <a:avLst/>
              <a:gdLst>
                <a:gd name="T0" fmla="*/ 413 w 413"/>
                <a:gd name="T1" fmla="*/ 161 h 711"/>
                <a:gd name="T2" fmla="*/ 372 w 413"/>
                <a:gd name="T3" fmla="*/ 214 h 711"/>
                <a:gd name="T4" fmla="*/ 0 w 413"/>
                <a:gd name="T5" fmla="*/ 711 h 711"/>
                <a:gd name="T6" fmla="*/ 0 w 413"/>
                <a:gd name="T7" fmla="*/ 266 h 711"/>
                <a:gd name="T8" fmla="*/ 197 w 413"/>
                <a:gd name="T9" fmla="*/ 0 h 711"/>
                <a:gd name="T10" fmla="*/ 216 w 413"/>
                <a:gd name="T11" fmla="*/ 14 h 711"/>
                <a:gd name="T12" fmla="*/ 413 w 413"/>
                <a:gd name="T13" fmla="*/ 16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711">
                  <a:moveTo>
                    <a:pt x="413" y="161"/>
                  </a:moveTo>
                  <a:lnTo>
                    <a:pt x="372" y="214"/>
                  </a:lnTo>
                  <a:lnTo>
                    <a:pt x="0" y="711"/>
                  </a:lnTo>
                  <a:lnTo>
                    <a:pt x="0" y="266"/>
                  </a:lnTo>
                  <a:lnTo>
                    <a:pt x="197" y="0"/>
                  </a:lnTo>
                  <a:lnTo>
                    <a:pt x="216" y="14"/>
                  </a:lnTo>
                  <a:lnTo>
                    <a:pt x="413" y="1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404291" y="4505695"/>
              <a:ext cx="798448" cy="877180"/>
            </a:xfrm>
            <a:custGeom>
              <a:avLst/>
              <a:gdLst>
                <a:gd name="T0" fmla="*/ 231 w 389"/>
                <a:gd name="T1" fmla="*/ 0 h 427"/>
                <a:gd name="T2" fmla="*/ 310 w 389"/>
                <a:gd name="T3" fmla="*/ 59 h 427"/>
                <a:gd name="T4" fmla="*/ 389 w 389"/>
                <a:gd name="T5" fmla="*/ 117 h 427"/>
                <a:gd name="T6" fmla="*/ 273 w 389"/>
                <a:gd name="T7" fmla="*/ 272 h 427"/>
                <a:gd name="T8" fmla="*/ 157 w 389"/>
                <a:gd name="T9" fmla="*/ 427 h 427"/>
                <a:gd name="T10" fmla="*/ 79 w 389"/>
                <a:gd name="T11" fmla="*/ 368 h 427"/>
                <a:gd name="T12" fmla="*/ 0 w 389"/>
                <a:gd name="T13" fmla="*/ 310 h 427"/>
                <a:gd name="T14" fmla="*/ 116 w 389"/>
                <a:gd name="T15" fmla="*/ 155 h 427"/>
                <a:gd name="T16" fmla="*/ 231 w 389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427">
                  <a:moveTo>
                    <a:pt x="231" y="0"/>
                  </a:moveTo>
                  <a:cubicBezTo>
                    <a:pt x="258" y="20"/>
                    <a:pt x="284" y="39"/>
                    <a:pt x="310" y="59"/>
                  </a:cubicBezTo>
                  <a:cubicBezTo>
                    <a:pt x="336" y="78"/>
                    <a:pt x="363" y="98"/>
                    <a:pt x="389" y="117"/>
                  </a:cubicBezTo>
                  <a:cubicBezTo>
                    <a:pt x="350" y="169"/>
                    <a:pt x="312" y="221"/>
                    <a:pt x="273" y="272"/>
                  </a:cubicBezTo>
                  <a:cubicBezTo>
                    <a:pt x="234" y="324"/>
                    <a:pt x="196" y="376"/>
                    <a:pt x="157" y="427"/>
                  </a:cubicBezTo>
                  <a:cubicBezTo>
                    <a:pt x="131" y="408"/>
                    <a:pt x="105" y="388"/>
                    <a:pt x="79" y="368"/>
                  </a:cubicBezTo>
                  <a:cubicBezTo>
                    <a:pt x="52" y="349"/>
                    <a:pt x="26" y="329"/>
                    <a:pt x="0" y="310"/>
                  </a:cubicBezTo>
                  <a:cubicBezTo>
                    <a:pt x="38" y="258"/>
                    <a:pt x="77" y="206"/>
                    <a:pt x="116" y="155"/>
                  </a:cubicBezTo>
                  <a:cubicBezTo>
                    <a:pt x="154" y="103"/>
                    <a:pt x="193" y="52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56146" y="4505695"/>
              <a:ext cx="346593" cy="271284"/>
            </a:xfrm>
            <a:custGeom>
              <a:avLst/>
              <a:gdLst>
                <a:gd name="T0" fmla="*/ 11 w 169"/>
                <a:gd name="T1" fmla="*/ 0 h 132"/>
                <a:gd name="T2" fmla="*/ 90 w 169"/>
                <a:gd name="T3" fmla="*/ 59 h 132"/>
                <a:gd name="T4" fmla="*/ 169 w 169"/>
                <a:gd name="T5" fmla="*/ 117 h 132"/>
                <a:gd name="T6" fmla="*/ 158 w 169"/>
                <a:gd name="T7" fmla="*/ 132 h 132"/>
                <a:gd name="T8" fmla="*/ 79 w 169"/>
                <a:gd name="T9" fmla="*/ 74 h 132"/>
                <a:gd name="T10" fmla="*/ 0 w 169"/>
                <a:gd name="T11" fmla="*/ 15 h 132"/>
                <a:gd name="T12" fmla="*/ 11 w 16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32">
                  <a:moveTo>
                    <a:pt x="11" y="0"/>
                  </a:moveTo>
                  <a:cubicBezTo>
                    <a:pt x="38" y="20"/>
                    <a:pt x="64" y="39"/>
                    <a:pt x="90" y="59"/>
                  </a:cubicBezTo>
                  <a:cubicBezTo>
                    <a:pt x="116" y="78"/>
                    <a:pt x="143" y="98"/>
                    <a:pt x="169" y="117"/>
                  </a:cubicBezTo>
                  <a:cubicBezTo>
                    <a:pt x="165" y="122"/>
                    <a:pt x="161" y="127"/>
                    <a:pt x="158" y="132"/>
                  </a:cubicBezTo>
                  <a:cubicBezTo>
                    <a:pt x="131" y="113"/>
                    <a:pt x="105" y="93"/>
                    <a:pt x="79" y="74"/>
                  </a:cubicBezTo>
                  <a:cubicBezTo>
                    <a:pt x="53" y="54"/>
                    <a:pt x="26" y="35"/>
                    <a:pt x="0" y="15"/>
                  </a:cubicBezTo>
                  <a:cubicBezTo>
                    <a:pt x="4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892945" y="4620370"/>
              <a:ext cx="186561" cy="158320"/>
            </a:xfrm>
            <a:custGeom>
              <a:avLst/>
              <a:gdLst>
                <a:gd name="T0" fmla="*/ 17 w 91"/>
                <a:gd name="T1" fmla="*/ 0 h 77"/>
                <a:gd name="T2" fmla="*/ 54 w 91"/>
                <a:gd name="T3" fmla="*/ 27 h 77"/>
                <a:gd name="T4" fmla="*/ 91 w 91"/>
                <a:gd name="T5" fmla="*/ 54 h 77"/>
                <a:gd name="T6" fmla="*/ 74 w 91"/>
                <a:gd name="T7" fmla="*/ 77 h 77"/>
                <a:gd name="T8" fmla="*/ 37 w 91"/>
                <a:gd name="T9" fmla="*/ 50 h 77"/>
                <a:gd name="T10" fmla="*/ 0 w 91"/>
                <a:gd name="T11" fmla="*/ 22 h 77"/>
                <a:gd name="T12" fmla="*/ 17 w 91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77">
                  <a:moveTo>
                    <a:pt x="17" y="0"/>
                  </a:moveTo>
                  <a:cubicBezTo>
                    <a:pt x="30" y="9"/>
                    <a:pt x="42" y="18"/>
                    <a:pt x="54" y="27"/>
                  </a:cubicBezTo>
                  <a:cubicBezTo>
                    <a:pt x="66" y="36"/>
                    <a:pt x="78" y="45"/>
                    <a:pt x="91" y="54"/>
                  </a:cubicBezTo>
                  <a:cubicBezTo>
                    <a:pt x="85" y="62"/>
                    <a:pt x="79" y="70"/>
                    <a:pt x="74" y="77"/>
                  </a:cubicBezTo>
                  <a:cubicBezTo>
                    <a:pt x="61" y="68"/>
                    <a:pt x="49" y="59"/>
                    <a:pt x="37" y="50"/>
                  </a:cubicBezTo>
                  <a:cubicBezTo>
                    <a:pt x="25" y="41"/>
                    <a:pt x="12" y="32"/>
                    <a:pt x="0" y="22"/>
                  </a:cubicBezTo>
                  <a:cubicBezTo>
                    <a:pt x="6" y="15"/>
                    <a:pt x="12" y="7"/>
                    <a:pt x="1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669585" y="4657169"/>
              <a:ext cx="420191" cy="372267"/>
            </a:xfrm>
            <a:custGeom>
              <a:avLst/>
              <a:gdLst>
                <a:gd name="T0" fmla="*/ 47 w 205"/>
                <a:gd name="T1" fmla="*/ 0 h 181"/>
                <a:gd name="T2" fmla="*/ 126 w 205"/>
                <a:gd name="T3" fmla="*/ 59 h 181"/>
                <a:gd name="T4" fmla="*/ 205 w 205"/>
                <a:gd name="T5" fmla="*/ 117 h 181"/>
                <a:gd name="T6" fmla="*/ 157 w 205"/>
                <a:gd name="T7" fmla="*/ 181 h 181"/>
                <a:gd name="T8" fmla="*/ 79 w 205"/>
                <a:gd name="T9" fmla="*/ 122 h 181"/>
                <a:gd name="T10" fmla="*/ 0 w 205"/>
                <a:gd name="T11" fmla="*/ 63 h 181"/>
                <a:gd name="T12" fmla="*/ 47 w 205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81">
                  <a:moveTo>
                    <a:pt x="47" y="0"/>
                  </a:moveTo>
                  <a:cubicBezTo>
                    <a:pt x="73" y="19"/>
                    <a:pt x="100" y="39"/>
                    <a:pt x="126" y="59"/>
                  </a:cubicBezTo>
                  <a:cubicBezTo>
                    <a:pt x="152" y="78"/>
                    <a:pt x="178" y="98"/>
                    <a:pt x="205" y="117"/>
                  </a:cubicBezTo>
                  <a:cubicBezTo>
                    <a:pt x="189" y="138"/>
                    <a:pt x="173" y="159"/>
                    <a:pt x="157" y="181"/>
                  </a:cubicBezTo>
                  <a:cubicBezTo>
                    <a:pt x="131" y="161"/>
                    <a:pt x="105" y="141"/>
                    <a:pt x="79" y="122"/>
                  </a:cubicBezTo>
                  <a:cubicBezTo>
                    <a:pt x="52" y="102"/>
                    <a:pt x="26" y="83"/>
                    <a:pt x="0" y="63"/>
                  </a:cubicBezTo>
                  <a:cubicBezTo>
                    <a:pt x="16" y="42"/>
                    <a:pt x="31" y="21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841598" y="4667438"/>
              <a:ext cx="213946" cy="168590"/>
            </a:xfrm>
            <a:custGeom>
              <a:avLst/>
              <a:gdLst>
                <a:gd name="T0" fmla="*/ 0 w 104"/>
                <a:gd name="T1" fmla="*/ 9 h 82"/>
                <a:gd name="T2" fmla="*/ 48 w 104"/>
                <a:gd name="T3" fmla="*/ 45 h 82"/>
                <a:gd name="T4" fmla="*/ 96 w 104"/>
                <a:gd name="T5" fmla="*/ 82 h 82"/>
                <a:gd name="T6" fmla="*/ 104 w 104"/>
                <a:gd name="T7" fmla="*/ 72 h 82"/>
                <a:gd name="T8" fmla="*/ 55 w 104"/>
                <a:gd name="T9" fmla="*/ 36 h 82"/>
                <a:gd name="T10" fmla="*/ 7 w 104"/>
                <a:gd name="T11" fmla="*/ 0 h 82"/>
                <a:gd name="T12" fmla="*/ 0 w 104"/>
                <a:gd name="T13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2">
                  <a:moveTo>
                    <a:pt x="0" y="9"/>
                  </a:moveTo>
                  <a:cubicBezTo>
                    <a:pt x="16" y="21"/>
                    <a:pt x="32" y="33"/>
                    <a:pt x="48" y="45"/>
                  </a:cubicBezTo>
                  <a:cubicBezTo>
                    <a:pt x="64" y="57"/>
                    <a:pt x="80" y="69"/>
                    <a:pt x="96" y="82"/>
                  </a:cubicBezTo>
                  <a:cubicBezTo>
                    <a:pt x="99" y="78"/>
                    <a:pt x="101" y="75"/>
                    <a:pt x="104" y="72"/>
                  </a:cubicBezTo>
                  <a:cubicBezTo>
                    <a:pt x="88" y="60"/>
                    <a:pt x="71" y="48"/>
                    <a:pt x="55" y="36"/>
                  </a:cubicBezTo>
                  <a:cubicBezTo>
                    <a:pt x="39" y="24"/>
                    <a:pt x="23" y="12"/>
                    <a:pt x="7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591708" y="4828326"/>
              <a:ext cx="160032" cy="164311"/>
            </a:xfrm>
            <a:custGeom>
              <a:avLst/>
              <a:gdLst>
                <a:gd name="T0" fmla="*/ 0 w 78"/>
                <a:gd name="T1" fmla="*/ 51 h 80"/>
                <a:gd name="T2" fmla="*/ 20 w 78"/>
                <a:gd name="T3" fmla="*/ 66 h 80"/>
                <a:gd name="T4" fmla="*/ 39 w 78"/>
                <a:gd name="T5" fmla="*/ 80 h 80"/>
                <a:gd name="T6" fmla="*/ 78 w 78"/>
                <a:gd name="T7" fmla="*/ 29 h 80"/>
                <a:gd name="T8" fmla="*/ 58 w 78"/>
                <a:gd name="T9" fmla="*/ 15 h 80"/>
                <a:gd name="T10" fmla="*/ 38 w 78"/>
                <a:gd name="T11" fmla="*/ 0 h 80"/>
                <a:gd name="T12" fmla="*/ 0 w 78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0">
                  <a:moveTo>
                    <a:pt x="0" y="51"/>
                  </a:moveTo>
                  <a:cubicBezTo>
                    <a:pt x="6" y="56"/>
                    <a:pt x="13" y="61"/>
                    <a:pt x="20" y="66"/>
                  </a:cubicBezTo>
                  <a:cubicBezTo>
                    <a:pt x="26" y="71"/>
                    <a:pt x="33" y="75"/>
                    <a:pt x="39" y="80"/>
                  </a:cubicBezTo>
                  <a:cubicBezTo>
                    <a:pt x="52" y="63"/>
                    <a:pt x="65" y="46"/>
                    <a:pt x="78" y="29"/>
                  </a:cubicBezTo>
                  <a:cubicBezTo>
                    <a:pt x="71" y="24"/>
                    <a:pt x="64" y="19"/>
                    <a:pt x="58" y="15"/>
                  </a:cubicBezTo>
                  <a:cubicBezTo>
                    <a:pt x="51" y="10"/>
                    <a:pt x="45" y="5"/>
                    <a:pt x="38" y="0"/>
                  </a:cubicBezTo>
                  <a:cubicBezTo>
                    <a:pt x="25" y="17"/>
                    <a:pt x="13" y="34"/>
                    <a:pt x="0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691835" y="4904491"/>
              <a:ext cx="160032" cy="164311"/>
            </a:xfrm>
            <a:custGeom>
              <a:avLst/>
              <a:gdLst>
                <a:gd name="T0" fmla="*/ 0 w 78"/>
                <a:gd name="T1" fmla="*/ 51 h 80"/>
                <a:gd name="T2" fmla="*/ 20 w 78"/>
                <a:gd name="T3" fmla="*/ 66 h 80"/>
                <a:gd name="T4" fmla="*/ 40 w 78"/>
                <a:gd name="T5" fmla="*/ 80 h 80"/>
                <a:gd name="T6" fmla="*/ 78 w 78"/>
                <a:gd name="T7" fmla="*/ 29 h 80"/>
                <a:gd name="T8" fmla="*/ 58 w 78"/>
                <a:gd name="T9" fmla="*/ 14 h 80"/>
                <a:gd name="T10" fmla="*/ 38 w 78"/>
                <a:gd name="T11" fmla="*/ 0 h 80"/>
                <a:gd name="T12" fmla="*/ 0 w 78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0">
                  <a:moveTo>
                    <a:pt x="0" y="51"/>
                  </a:moveTo>
                  <a:cubicBezTo>
                    <a:pt x="7" y="56"/>
                    <a:pt x="13" y="61"/>
                    <a:pt x="20" y="66"/>
                  </a:cubicBezTo>
                  <a:cubicBezTo>
                    <a:pt x="27" y="70"/>
                    <a:pt x="33" y="75"/>
                    <a:pt x="40" y="80"/>
                  </a:cubicBezTo>
                  <a:cubicBezTo>
                    <a:pt x="52" y="63"/>
                    <a:pt x="65" y="46"/>
                    <a:pt x="78" y="29"/>
                  </a:cubicBezTo>
                  <a:cubicBezTo>
                    <a:pt x="71" y="24"/>
                    <a:pt x="65" y="19"/>
                    <a:pt x="58" y="14"/>
                  </a:cubicBezTo>
                  <a:cubicBezTo>
                    <a:pt x="52" y="10"/>
                    <a:pt x="45" y="5"/>
                    <a:pt x="38" y="0"/>
                  </a:cubicBezTo>
                  <a:cubicBezTo>
                    <a:pt x="26" y="17"/>
                    <a:pt x="13" y="34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794529" y="4979800"/>
              <a:ext cx="158320" cy="165167"/>
            </a:xfrm>
            <a:custGeom>
              <a:avLst/>
              <a:gdLst>
                <a:gd name="T0" fmla="*/ 0 w 77"/>
                <a:gd name="T1" fmla="*/ 51 h 80"/>
                <a:gd name="T2" fmla="*/ 19 w 77"/>
                <a:gd name="T3" fmla="*/ 65 h 80"/>
                <a:gd name="T4" fmla="*/ 39 w 77"/>
                <a:gd name="T5" fmla="*/ 80 h 80"/>
                <a:gd name="T6" fmla="*/ 77 w 77"/>
                <a:gd name="T7" fmla="*/ 29 h 80"/>
                <a:gd name="T8" fmla="*/ 58 w 77"/>
                <a:gd name="T9" fmla="*/ 14 h 80"/>
                <a:gd name="T10" fmla="*/ 38 w 77"/>
                <a:gd name="T11" fmla="*/ 0 h 80"/>
                <a:gd name="T12" fmla="*/ 0 w 77"/>
                <a:gd name="T13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80">
                  <a:moveTo>
                    <a:pt x="0" y="51"/>
                  </a:moveTo>
                  <a:cubicBezTo>
                    <a:pt x="6" y="56"/>
                    <a:pt x="13" y="61"/>
                    <a:pt x="19" y="65"/>
                  </a:cubicBezTo>
                  <a:cubicBezTo>
                    <a:pt x="26" y="70"/>
                    <a:pt x="33" y="75"/>
                    <a:pt x="39" y="80"/>
                  </a:cubicBezTo>
                  <a:cubicBezTo>
                    <a:pt x="52" y="63"/>
                    <a:pt x="65" y="46"/>
                    <a:pt x="77" y="29"/>
                  </a:cubicBezTo>
                  <a:cubicBezTo>
                    <a:pt x="71" y="24"/>
                    <a:pt x="64" y="19"/>
                    <a:pt x="58" y="14"/>
                  </a:cubicBezTo>
                  <a:cubicBezTo>
                    <a:pt x="51" y="9"/>
                    <a:pt x="44" y="5"/>
                    <a:pt x="38" y="0"/>
                  </a:cubicBezTo>
                  <a:cubicBezTo>
                    <a:pt x="25" y="17"/>
                    <a:pt x="12" y="34"/>
                    <a:pt x="0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404291" y="5085061"/>
              <a:ext cx="365420" cy="297813"/>
            </a:xfrm>
            <a:custGeom>
              <a:avLst/>
              <a:gdLst>
                <a:gd name="T0" fmla="*/ 20 w 178"/>
                <a:gd name="T1" fmla="*/ 0 h 145"/>
                <a:gd name="T2" fmla="*/ 99 w 178"/>
                <a:gd name="T3" fmla="*/ 59 h 145"/>
                <a:gd name="T4" fmla="*/ 178 w 178"/>
                <a:gd name="T5" fmla="*/ 118 h 145"/>
                <a:gd name="T6" fmla="*/ 157 w 178"/>
                <a:gd name="T7" fmla="*/ 145 h 145"/>
                <a:gd name="T8" fmla="*/ 79 w 178"/>
                <a:gd name="T9" fmla="*/ 86 h 145"/>
                <a:gd name="T10" fmla="*/ 0 w 178"/>
                <a:gd name="T11" fmla="*/ 28 h 145"/>
                <a:gd name="T12" fmla="*/ 20 w 17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45">
                  <a:moveTo>
                    <a:pt x="20" y="0"/>
                  </a:moveTo>
                  <a:cubicBezTo>
                    <a:pt x="47" y="20"/>
                    <a:pt x="73" y="39"/>
                    <a:pt x="99" y="59"/>
                  </a:cubicBezTo>
                  <a:cubicBezTo>
                    <a:pt x="125" y="79"/>
                    <a:pt x="152" y="98"/>
                    <a:pt x="178" y="118"/>
                  </a:cubicBezTo>
                  <a:cubicBezTo>
                    <a:pt x="171" y="127"/>
                    <a:pt x="164" y="136"/>
                    <a:pt x="157" y="145"/>
                  </a:cubicBezTo>
                  <a:cubicBezTo>
                    <a:pt x="131" y="126"/>
                    <a:pt x="105" y="106"/>
                    <a:pt x="79" y="86"/>
                  </a:cubicBezTo>
                  <a:cubicBezTo>
                    <a:pt x="52" y="67"/>
                    <a:pt x="26" y="47"/>
                    <a:pt x="0" y="28"/>
                  </a:cubicBezTo>
                  <a:cubicBezTo>
                    <a:pt x="7" y="18"/>
                    <a:pt x="14" y="9"/>
                    <a:pt x="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endParaRPr lang="en-US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564323" y="4947280"/>
              <a:ext cx="96704" cy="80444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40 w 47"/>
                <a:gd name="T5" fmla="*/ 39 h 39"/>
                <a:gd name="T6" fmla="*/ 47 w 47"/>
                <a:gd name="T7" fmla="*/ 29 h 39"/>
                <a:gd name="T8" fmla="*/ 27 w 47"/>
                <a:gd name="T9" fmla="*/ 15 h 39"/>
                <a:gd name="T10" fmla="*/ 8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7" y="14"/>
                    <a:pt x="14" y="19"/>
                    <a:pt x="20" y="24"/>
                  </a:cubicBezTo>
                  <a:cubicBezTo>
                    <a:pt x="27" y="29"/>
                    <a:pt x="33" y="34"/>
                    <a:pt x="40" y="39"/>
                  </a:cubicBezTo>
                  <a:cubicBezTo>
                    <a:pt x="42" y="36"/>
                    <a:pt x="45" y="33"/>
                    <a:pt x="47" y="29"/>
                  </a:cubicBezTo>
                  <a:cubicBezTo>
                    <a:pt x="41" y="24"/>
                    <a:pt x="34" y="20"/>
                    <a:pt x="27" y="15"/>
                  </a:cubicBezTo>
                  <a:cubicBezTo>
                    <a:pt x="21" y="10"/>
                    <a:pt x="14" y="5"/>
                    <a:pt x="8" y="0"/>
                  </a:cubicBezTo>
                  <a:cubicBezTo>
                    <a:pt x="5" y="3"/>
                    <a:pt x="3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540361" y="4979800"/>
              <a:ext cx="95848" cy="80444"/>
            </a:xfrm>
            <a:custGeom>
              <a:avLst/>
              <a:gdLst>
                <a:gd name="T0" fmla="*/ 0 w 47"/>
                <a:gd name="T1" fmla="*/ 10 h 39"/>
                <a:gd name="T2" fmla="*/ 20 w 47"/>
                <a:gd name="T3" fmla="*/ 25 h 39"/>
                <a:gd name="T4" fmla="*/ 40 w 47"/>
                <a:gd name="T5" fmla="*/ 39 h 39"/>
                <a:gd name="T6" fmla="*/ 47 w 47"/>
                <a:gd name="T7" fmla="*/ 30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10"/>
                  </a:moveTo>
                  <a:cubicBezTo>
                    <a:pt x="7" y="15"/>
                    <a:pt x="13" y="20"/>
                    <a:pt x="20" y="25"/>
                  </a:cubicBezTo>
                  <a:cubicBezTo>
                    <a:pt x="26" y="30"/>
                    <a:pt x="33" y="35"/>
                    <a:pt x="40" y="39"/>
                  </a:cubicBezTo>
                  <a:cubicBezTo>
                    <a:pt x="42" y="36"/>
                    <a:pt x="44" y="33"/>
                    <a:pt x="47" y="30"/>
                  </a:cubicBezTo>
                  <a:cubicBezTo>
                    <a:pt x="40" y="25"/>
                    <a:pt x="34" y="20"/>
                    <a:pt x="27" y="15"/>
                  </a:cubicBezTo>
                  <a:cubicBezTo>
                    <a:pt x="20" y="10"/>
                    <a:pt x="14" y="5"/>
                    <a:pt x="7" y="0"/>
                  </a:cubicBezTo>
                  <a:cubicBezTo>
                    <a:pt x="5" y="4"/>
                    <a:pt x="2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515543" y="5014887"/>
              <a:ext cx="94136" cy="80444"/>
            </a:xfrm>
            <a:custGeom>
              <a:avLst/>
              <a:gdLst>
                <a:gd name="T0" fmla="*/ 0 w 46"/>
                <a:gd name="T1" fmla="*/ 9 h 39"/>
                <a:gd name="T2" fmla="*/ 19 w 46"/>
                <a:gd name="T3" fmla="*/ 24 h 39"/>
                <a:gd name="T4" fmla="*/ 39 w 46"/>
                <a:gd name="T5" fmla="*/ 39 h 39"/>
                <a:gd name="T6" fmla="*/ 46 w 46"/>
                <a:gd name="T7" fmla="*/ 29 h 39"/>
                <a:gd name="T8" fmla="*/ 27 w 46"/>
                <a:gd name="T9" fmla="*/ 15 h 39"/>
                <a:gd name="T10" fmla="*/ 7 w 46"/>
                <a:gd name="T11" fmla="*/ 0 h 39"/>
                <a:gd name="T12" fmla="*/ 0 w 46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9">
                  <a:moveTo>
                    <a:pt x="0" y="9"/>
                  </a:moveTo>
                  <a:cubicBezTo>
                    <a:pt x="6" y="14"/>
                    <a:pt x="13" y="19"/>
                    <a:pt x="19" y="24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3"/>
                    <a:pt x="46" y="29"/>
                  </a:cubicBezTo>
                  <a:cubicBezTo>
                    <a:pt x="40" y="24"/>
                    <a:pt x="33" y="19"/>
                    <a:pt x="27" y="15"/>
                  </a:cubicBezTo>
                  <a:cubicBezTo>
                    <a:pt x="20" y="10"/>
                    <a:pt x="13" y="5"/>
                    <a:pt x="7" y="0"/>
                  </a:cubicBezTo>
                  <a:cubicBezTo>
                    <a:pt x="5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489014" y="5048263"/>
              <a:ext cx="67607" cy="59049"/>
            </a:xfrm>
            <a:custGeom>
              <a:avLst/>
              <a:gdLst>
                <a:gd name="T0" fmla="*/ 0 w 33"/>
                <a:gd name="T1" fmla="*/ 10 h 29"/>
                <a:gd name="T2" fmla="*/ 25 w 33"/>
                <a:gd name="T3" fmla="*/ 29 h 29"/>
                <a:gd name="T4" fmla="*/ 33 w 33"/>
                <a:gd name="T5" fmla="*/ 19 h 29"/>
                <a:gd name="T6" fmla="*/ 8 w 33"/>
                <a:gd name="T7" fmla="*/ 0 h 29"/>
                <a:gd name="T8" fmla="*/ 0 w 33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9">
                  <a:moveTo>
                    <a:pt x="0" y="10"/>
                  </a:moveTo>
                  <a:cubicBezTo>
                    <a:pt x="9" y="16"/>
                    <a:pt x="17" y="22"/>
                    <a:pt x="25" y="29"/>
                  </a:cubicBezTo>
                  <a:cubicBezTo>
                    <a:pt x="28" y="25"/>
                    <a:pt x="30" y="22"/>
                    <a:pt x="33" y="19"/>
                  </a:cubicBezTo>
                  <a:cubicBezTo>
                    <a:pt x="24" y="13"/>
                    <a:pt x="16" y="7"/>
                    <a:pt x="8" y="0"/>
                  </a:cubicBezTo>
                  <a:cubicBezTo>
                    <a:pt x="5" y="4"/>
                    <a:pt x="3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667017" y="5023445"/>
              <a:ext cx="96704" cy="80444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39 w 47"/>
                <a:gd name="T5" fmla="*/ 39 h 39"/>
                <a:gd name="T6" fmla="*/ 47 w 47"/>
                <a:gd name="T7" fmla="*/ 29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6" y="14"/>
                    <a:pt x="13" y="19"/>
                    <a:pt x="20" y="24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3"/>
                    <a:pt x="47" y="29"/>
                  </a:cubicBezTo>
                  <a:cubicBezTo>
                    <a:pt x="40" y="24"/>
                    <a:pt x="33" y="19"/>
                    <a:pt x="27" y="15"/>
                  </a:cubicBezTo>
                  <a:cubicBezTo>
                    <a:pt x="20" y="10"/>
                    <a:pt x="14" y="5"/>
                    <a:pt x="7" y="0"/>
                  </a:cubicBezTo>
                  <a:cubicBezTo>
                    <a:pt x="5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640488" y="5055965"/>
              <a:ext cx="96704" cy="80444"/>
            </a:xfrm>
            <a:custGeom>
              <a:avLst/>
              <a:gdLst>
                <a:gd name="T0" fmla="*/ 0 w 47"/>
                <a:gd name="T1" fmla="*/ 10 h 39"/>
                <a:gd name="T2" fmla="*/ 20 w 47"/>
                <a:gd name="T3" fmla="*/ 25 h 39"/>
                <a:gd name="T4" fmla="*/ 40 w 47"/>
                <a:gd name="T5" fmla="*/ 39 h 39"/>
                <a:gd name="T6" fmla="*/ 47 w 47"/>
                <a:gd name="T7" fmla="*/ 30 h 39"/>
                <a:gd name="T8" fmla="*/ 27 w 47"/>
                <a:gd name="T9" fmla="*/ 15 h 39"/>
                <a:gd name="T10" fmla="*/ 8 w 47"/>
                <a:gd name="T11" fmla="*/ 0 h 39"/>
                <a:gd name="T12" fmla="*/ 0 w 47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10"/>
                  </a:moveTo>
                  <a:cubicBezTo>
                    <a:pt x="7" y="15"/>
                    <a:pt x="14" y="20"/>
                    <a:pt x="20" y="25"/>
                  </a:cubicBezTo>
                  <a:cubicBezTo>
                    <a:pt x="27" y="30"/>
                    <a:pt x="33" y="34"/>
                    <a:pt x="40" y="39"/>
                  </a:cubicBezTo>
                  <a:cubicBezTo>
                    <a:pt x="42" y="36"/>
                    <a:pt x="45" y="33"/>
                    <a:pt x="47" y="30"/>
                  </a:cubicBezTo>
                  <a:cubicBezTo>
                    <a:pt x="41" y="25"/>
                    <a:pt x="34" y="20"/>
                    <a:pt x="27" y="15"/>
                  </a:cubicBezTo>
                  <a:cubicBezTo>
                    <a:pt x="21" y="10"/>
                    <a:pt x="14" y="5"/>
                    <a:pt x="8" y="0"/>
                  </a:cubicBezTo>
                  <a:cubicBezTo>
                    <a:pt x="5" y="4"/>
                    <a:pt x="3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615670" y="5091052"/>
              <a:ext cx="96704" cy="80444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40 w 47"/>
                <a:gd name="T5" fmla="*/ 39 h 39"/>
                <a:gd name="T6" fmla="*/ 47 w 47"/>
                <a:gd name="T7" fmla="*/ 29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7" y="14"/>
                    <a:pt x="13" y="19"/>
                    <a:pt x="20" y="24"/>
                  </a:cubicBezTo>
                  <a:cubicBezTo>
                    <a:pt x="26" y="29"/>
                    <a:pt x="33" y="34"/>
                    <a:pt x="40" y="39"/>
                  </a:cubicBezTo>
                  <a:cubicBezTo>
                    <a:pt x="42" y="36"/>
                    <a:pt x="44" y="32"/>
                    <a:pt x="47" y="29"/>
                  </a:cubicBezTo>
                  <a:cubicBezTo>
                    <a:pt x="40" y="24"/>
                    <a:pt x="34" y="19"/>
                    <a:pt x="27" y="15"/>
                  </a:cubicBezTo>
                  <a:cubicBezTo>
                    <a:pt x="21" y="10"/>
                    <a:pt x="14" y="5"/>
                    <a:pt x="7" y="0"/>
                  </a:cubicBezTo>
                  <a:cubicBezTo>
                    <a:pt x="5" y="3"/>
                    <a:pt x="3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auto">
            <a:xfrm>
              <a:off x="591708" y="5124428"/>
              <a:ext cx="65040" cy="59049"/>
            </a:xfrm>
            <a:custGeom>
              <a:avLst/>
              <a:gdLst>
                <a:gd name="T0" fmla="*/ 0 w 32"/>
                <a:gd name="T1" fmla="*/ 10 h 29"/>
                <a:gd name="T2" fmla="*/ 25 w 32"/>
                <a:gd name="T3" fmla="*/ 29 h 29"/>
                <a:gd name="T4" fmla="*/ 32 w 32"/>
                <a:gd name="T5" fmla="*/ 19 h 29"/>
                <a:gd name="T6" fmla="*/ 7 w 32"/>
                <a:gd name="T7" fmla="*/ 0 h 29"/>
                <a:gd name="T8" fmla="*/ 0 w 32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0" y="10"/>
                  </a:moveTo>
                  <a:cubicBezTo>
                    <a:pt x="8" y="16"/>
                    <a:pt x="17" y="22"/>
                    <a:pt x="25" y="29"/>
                  </a:cubicBezTo>
                  <a:cubicBezTo>
                    <a:pt x="27" y="25"/>
                    <a:pt x="30" y="22"/>
                    <a:pt x="32" y="19"/>
                  </a:cubicBezTo>
                  <a:cubicBezTo>
                    <a:pt x="24" y="13"/>
                    <a:pt x="15" y="6"/>
                    <a:pt x="7" y="0"/>
                  </a:cubicBezTo>
                  <a:cubicBezTo>
                    <a:pt x="5" y="3"/>
                    <a:pt x="2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768000" y="5099610"/>
              <a:ext cx="96704" cy="79588"/>
            </a:xfrm>
            <a:custGeom>
              <a:avLst/>
              <a:gdLst>
                <a:gd name="T0" fmla="*/ 0 w 47"/>
                <a:gd name="T1" fmla="*/ 9 h 39"/>
                <a:gd name="T2" fmla="*/ 20 w 47"/>
                <a:gd name="T3" fmla="*/ 24 h 39"/>
                <a:gd name="T4" fmla="*/ 40 w 47"/>
                <a:gd name="T5" fmla="*/ 39 h 39"/>
                <a:gd name="T6" fmla="*/ 47 w 47"/>
                <a:gd name="T7" fmla="*/ 29 h 39"/>
                <a:gd name="T8" fmla="*/ 27 w 47"/>
                <a:gd name="T9" fmla="*/ 14 h 39"/>
                <a:gd name="T10" fmla="*/ 7 w 47"/>
                <a:gd name="T11" fmla="*/ 0 h 39"/>
                <a:gd name="T12" fmla="*/ 0 w 47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9"/>
                  </a:moveTo>
                  <a:cubicBezTo>
                    <a:pt x="7" y="14"/>
                    <a:pt x="13" y="19"/>
                    <a:pt x="20" y="24"/>
                  </a:cubicBezTo>
                  <a:cubicBezTo>
                    <a:pt x="27" y="29"/>
                    <a:pt x="33" y="34"/>
                    <a:pt x="40" y="39"/>
                  </a:cubicBezTo>
                  <a:cubicBezTo>
                    <a:pt x="42" y="36"/>
                    <a:pt x="45" y="32"/>
                    <a:pt x="47" y="29"/>
                  </a:cubicBezTo>
                  <a:cubicBezTo>
                    <a:pt x="40" y="24"/>
                    <a:pt x="34" y="19"/>
                    <a:pt x="27" y="14"/>
                  </a:cubicBezTo>
                  <a:cubicBezTo>
                    <a:pt x="21" y="10"/>
                    <a:pt x="14" y="5"/>
                    <a:pt x="7" y="0"/>
                  </a:cubicBezTo>
                  <a:cubicBezTo>
                    <a:pt x="5" y="3"/>
                    <a:pt x="3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743182" y="5132130"/>
              <a:ext cx="96704" cy="80444"/>
            </a:xfrm>
            <a:custGeom>
              <a:avLst/>
              <a:gdLst>
                <a:gd name="T0" fmla="*/ 0 w 47"/>
                <a:gd name="T1" fmla="*/ 10 h 39"/>
                <a:gd name="T2" fmla="*/ 20 w 47"/>
                <a:gd name="T3" fmla="*/ 25 h 39"/>
                <a:gd name="T4" fmla="*/ 39 w 47"/>
                <a:gd name="T5" fmla="*/ 39 h 39"/>
                <a:gd name="T6" fmla="*/ 47 w 47"/>
                <a:gd name="T7" fmla="*/ 30 h 39"/>
                <a:gd name="T8" fmla="*/ 27 w 47"/>
                <a:gd name="T9" fmla="*/ 15 h 39"/>
                <a:gd name="T10" fmla="*/ 7 w 47"/>
                <a:gd name="T11" fmla="*/ 0 h 39"/>
                <a:gd name="T12" fmla="*/ 0 w 47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9">
                  <a:moveTo>
                    <a:pt x="0" y="10"/>
                  </a:moveTo>
                  <a:cubicBezTo>
                    <a:pt x="7" y="15"/>
                    <a:pt x="13" y="20"/>
                    <a:pt x="20" y="25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3"/>
                    <a:pt x="47" y="30"/>
                  </a:cubicBezTo>
                  <a:cubicBezTo>
                    <a:pt x="40" y="25"/>
                    <a:pt x="33" y="20"/>
                    <a:pt x="27" y="15"/>
                  </a:cubicBezTo>
                  <a:cubicBezTo>
                    <a:pt x="20" y="10"/>
                    <a:pt x="14" y="5"/>
                    <a:pt x="7" y="0"/>
                  </a:cubicBezTo>
                  <a:cubicBezTo>
                    <a:pt x="5" y="3"/>
                    <a:pt x="2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718365" y="5167217"/>
              <a:ext cx="94992" cy="80444"/>
            </a:xfrm>
            <a:custGeom>
              <a:avLst/>
              <a:gdLst>
                <a:gd name="T0" fmla="*/ 0 w 46"/>
                <a:gd name="T1" fmla="*/ 9 h 39"/>
                <a:gd name="T2" fmla="*/ 19 w 46"/>
                <a:gd name="T3" fmla="*/ 24 h 39"/>
                <a:gd name="T4" fmla="*/ 39 w 46"/>
                <a:gd name="T5" fmla="*/ 39 h 39"/>
                <a:gd name="T6" fmla="*/ 46 w 46"/>
                <a:gd name="T7" fmla="*/ 29 h 39"/>
                <a:gd name="T8" fmla="*/ 27 w 46"/>
                <a:gd name="T9" fmla="*/ 14 h 39"/>
                <a:gd name="T10" fmla="*/ 7 w 46"/>
                <a:gd name="T11" fmla="*/ 0 h 39"/>
                <a:gd name="T12" fmla="*/ 0 w 46"/>
                <a:gd name="T1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9">
                  <a:moveTo>
                    <a:pt x="0" y="9"/>
                  </a:moveTo>
                  <a:cubicBezTo>
                    <a:pt x="6" y="14"/>
                    <a:pt x="13" y="19"/>
                    <a:pt x="19" y="24"/>
                  </a:cubicBezTo>
                  <a:cubicBezTo>
                    <a:pt x="26" y="29"/>
                    <a:pt x="33" y="34"/>
                    <a:pt x="39" y="39"/>
                  </a:cubicBezTo>
                  <a:cubicBezTo>
                    <a:pt x="42" y="36"/>
                    <a:pt x="44" y="32"/>
                    <a:pt x="46" y="29"/>
                  </a:cubicBezTo>
                  <a:cubicBezTo>
                    <a:pt x="40" y="24"/>
                    <a:pt x="33" y="19"/>
                    <a:pt x="27" y="14"/>
                  </a:cubicBezTo>
                  <a:cubicBezTo>
                    <a:pt x="20" y="10"/>
                    <a:pt x="13" y="5"/>
                    <a:pt x="7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691835" y="5199737"/>
              <a:ext cx="65895" cy="58193"/>
            </a:xfrm>
            <a:custGeom>
              <a:avLst/>
              <a:gdLst>
                <a:gd name="T0" fmla="*/ 0 w 32"/>
                <a:gd name="T1" fmla="*/ 10 h 28"/>
                <a:gd name="T2" fmla="*/ 25 w 32"/>
                <a:gd name="T3" fmla="*/ 28 h 28"/>
                <a:gd name="T4" fmla="*/ 32 w 32"/>
                <a:gd name="T5" fmla="*/ 19 h 28"/>
                <a:gd name="T6" fmla="*/ 7 w 32"/>
                <a:gd name="T7" fmla="*/ 0 h 28"/>
                <a:gd name="T8" fmla="*/ 0 w 32"/>
                <a:gd name="T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0" y="10"/>
                  </a:moveTo>
                  <a:cubicBezTo>
                    <a:pt x="9" y="16"/>
                    <a:pt x="17" y="22"/>
                    <a:pt x="25" y="28"/>
                  </a:cubicBezTo>
                  <a:cubicBezTo>
                    <a:pt x="28" y="25"/>
                    <a:pt x="30" y="22"/>
                    <a:pt x="32" y="19"/>
                  </a:cubicBezTo>
                  <a:cubicBezTo>
                    <a:pt x="24" y="13"/>
                    <a:pt x="16" y="6"/>
                    <a:pt x="7" y="0"/>
                  </a:cubicBezTo>
                  <a:cubicBezTo>
                    <a:pt x="5" y="3"/>
                    <a:pt x="3" y="7"/>
                    <a:pt x="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0868CE3-57E3-4C57-B704-BC0932E1DDC0}"/>
              </a:ext>
            </a:extLst>
          </p:cNvPr>
          <p:cNvGrpSpPr/>
          <p:nvPr/>
        </p:nvGrpSpPr>
        <p:grpSpPr>
          <a:xfrm>
            <a:off x="1020457" y="4788960"/>
            <a:ext cx="2254995" cy="2065866"/>
            <a:chOff x="1020457" y="4788960"/>
            <a:chExt cx="2254995" cy="2065866"/>
          </a:xfrm>
        </p:grpSpPr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1375608" y="5447059"/>
              <a:ext cx="518606" cy="837814"/>
            </a:xfrm>
            <a:custGeom>
              <a:avLst/>
              <a:gdLst>
                <a:gd name="T0" fmla="*/ 239 w 606"/>
                <a:gd name="T1" fmla="*/ 0 h 979"/>
                <a:gd name="T2" fmla="*/ 0 w 606"/>
                <a:gd name="T3" fmla="*/ 655 h 979"/>
                <a:gd name="T4" fmla="*/ 112 w 606"/>
                <a:gd name="T5" fmla="*/ 979 h 979"/>
                <a:gd name="T6" fmla="*/ 364 w 606"/>
                <a:gd name="T7" fmla="*/ 838 h 979"/>
                <a:gd name="T8" fmla="*/ 606 w 606"/>
                <a:gd name="T9" fmla="*/ 175 h 979"/>
                <a:gd name="T10" fmla="*/ 239 w 606"/>
                <a:gd name="T11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6" h="979">
                  <a:moveTo>
                    <a:pt x="239" y="0"/>
                  </a:moveTo>
                  <a:lnTo>
                    <a:pt x="0" y="655"/>
                  </a:lnTo>
                  <a:lnTo>
                    <a:pt x="112" y="979"/>
                  </a:lnTo>
                  <a:lnTo>
                    <a:pt x="364" y="838"/>
                  </a:lnTo>
                  <a:lnTo>
                    <a:pt x="606" y="175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1346511" y="5714064"/>
              <a:ext cx="480096" cy="570809"/>
            </a:xfrm>
            <a:custGeom>
              <a:avLst/>
              <a:gdLst>
                <a:gd name="T0" fmla="*/ 122 w 561"/>
                <a:gd name="T1" fmla="*/ 0 h 667"/>
                <a:gd name="T2" fmla="*/ 0 w 561"/>
                <a:gd name="T3" fmla="*/ 336 h 667"/>
                <a:gd name="T4" fmla="*/ 146 w 561"/>
                <a:gd name="T5" fmla="*/ 667 h 667"/>
                <a:gd name="T6" fmla="*/ 422 w 561"/>
                <a:gd name="T7" fmla="*/ 543 h 667"/>
                <a:gd name="T8" fmla="*/ 561 w 561"/>
                <a:gd name="T9" fmla="*/ 161 h 667"/>
                <a:gd name="T10" fmla="*/ 122 w 561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1" h="667">
                  <a:moveTo>
                    <a:pt x="122" y="0"/>
                  </a:moveTo>
                  <a:lnTo>
                    <a:pt x="0" y="336"/>
                  </a:lnTo>
                  <a:lnTo>
                    <a:pt x="146" y="667"/>
                  </a:lnTo>
                  <a:lnTo>
                    <a:pt x="422" y="543"/>
                  </a:lnTo>
                  <a:lnTo>
                    <a:pt x="561" y="16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1428667" y="4998627"/>
              <a:ext cx="675215" cy="768495"/>
            </a:xfrm>
            <a:custGeom>
              <a:avLst/>
              <a:gdLst>
                <a:gd name="T0" fmla="*/ 97 w 329"/>
                <a:gd name="T1" fmla="*/ 102 h 374"/>
                <a:gd name="T2" fmla="*/ 30 w 329"/>
                <a:gd name="T3" fmla="*/ 277 h 374"/>
                <a:gd name="T4" fmla="*/ 206 w 329"/>
                <a:gd name="T5" fmla="*/ 344 h 374"/>
                <a:gd name="T6" fmla="*/ 271 w 329"/>
                <a:gd name="T7" fmla="*/ 86 h 374"/>
                <a:gd name="T8" fmla="*/ 97 w 329"/>
                <a:gd name="T9" fmla="*/ 10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74">
                  <a:moveTo>
                    <a:pt x="97" y="102"/>
                  </a:moveTo>
                  <a:cubicBezTo>
                    <a:pt x="30" y="132"/>
                    <a:pt x="0" y="210"/>
                    <a:pt x="30" y="277"/>
                  </a:cubicBezTo>
                  <a:cubicBezTo>
                    <a:pt x="60" y="344"/>
                    <a:pt x="139" y="374"/>
                    <a:pt x="206" y="344"/>
                  </a:cubicBezTo>
                  <a:cubicBezTo>
                    <a:pt x="272" y="314"/>
                    <a:pt x="329" y="173"/>
                    <a:pt x="271" y="86"/>
                  </a:cubicBezTo>
                  <a:cubicBezTo>
                    <a:pt x="214" y="0"/>
                    <a:pt x="164" y="72"/>
                    <a:pt x="97" y="102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auto">
            <a:xfrm>
              <a:off x="1525370" y="5360624"/>
              <a:ext cx="309794" cy="287544"/>
            </a:xfrm>
            <a:custGeom>
              <a:avLst/>
              <a:gdLst>
                <a:gd name="T0" fmla="*/ 25 w 151"/>
                <a:gd name="T1" fmla="*/ 23 h 140"/>
                <a:gd name="T2" fmla="*/ 30 w 151"/>
                <a:gd name="T3" fmla="*/ 111 h 140"/>
                <a:gd name="T4" fmla="*/ 126 w 151"/>
                <a:gd name="T5" fmla="*/ 118 h 140"/>
                <a:gd name="T6" fmla="*/ 120 w 151"/>
                <a:gd name="T7" fmla="*/ 29 h 140"/>
                <a:gd name="T8" fmla="*/ 25 w 151"/>
                <a:gd name="T9" fmla="*/ 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40">
                  <a:moveTo>
                    <a:pt x="25" y="23"/>
                  </a:moveTo>
                  <a:cubicBezTo>
                    <a:pt x="0" y="45"/>
                    <a:pt x="2" y="85"/>
                    <a:pt x="30" y="111"/>
                  </a:cubicBezTo>
                  <a:cubicBezTo>
                    <a:pt x="58" y="137"/>
                    <a:pt x="101" y="140"/>
                    <a:pt x="126" y="118"/>
                  </a:cubicBezTo>
                  <a:cubicBezTo>
                    <a:pt x="151" y="95"/>
                    <a:pt x="148" y="56"/>
                    <a:pt x="120" y="29"/>
                  </a:cubicBezTo>
                  <a:cubicBezTo>
                    <a:pt x="92" y="3"/>
                    <a:pt x="49" y="0"/>
                    <a:pt x="25" y="23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1480014" y="4959261"/>
              <a:ext cx="283265" cy="552837"/>
            </a:xfrm>
            <a:custGeom>
              <a:avLst/>
              <a:gdLst>
                <a:gd name="T0" fmla="*/ 102 w 138"/>
                <a:gd name="T1" fmla="*/ 4 h 269"/>
                <a:gd name="T2" fmla="*/ 77 w 138"/>
                <a:gd name="T3" fmla="*/ 16 h 269"/>
                <a:gd name="T4" fmla="*/ 7 w 138"/>
                <a:gd name="T5" fmla="*/ 207 h 269"/>
                <a:gd name="T6" fmla="*/ 23 w 138"/>
                <a:gd name="T7" fmla="*/ 263 h 269"/>
                <a:gd name="T8" fmla="*/ 23 w 138"/>
                <a:gd name="T9" fmla="*/ 263 h 269"/>
                <a:gd name="T10" fmla="*/ 66 w 138"/>
                <a:gd name="T11" fmla="*/ 243 h 269"/>
                <a:gd name="T12" fmla="*/ 128 w 138"/>
                <a:gd name="T13" fmla="*/ 73 h 269"/>
                <a:gd name="T14" fmla="*/ 102 w 138"/>
                <a:gd name="T15" fmla="*/ 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69">
                  <a:moveTo>
                    <a:pt x="102" y="4"/>
                  </a:moveTo>
                  <a:cubicBezTo>
                    <a:pt x="92" y="0"/>
                    <a:pt x="80" y="6"/>
                    <a:pt x="77" y="16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0" y="225"/>
                    <a:pt x="5" y="256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40" y="269"/>
                    <a:pt x="60" y="260"/>
                    <a:pt x="66" y="24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38" y="44"/>
                    <a:pt x="123" y="12"/>
                    <a:pt x="102" y="4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6" name="Freeform 45"/>
            <p:cNvSpPr>
              <a:spLocks/>
            </p:cNvSpPr>
            <p:nvPr/>
          </p:nvSpPr>
          <p:spPr bwMode="auto">
            <a:xfrm>
              <a:off x="2356338" y="5358057"/>
              <a:ext cx="5990" cy="4279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2 w 3"/>
                <a:gd name="T11" fmla="*/ 1 h 2"/>
                <a:gd name="T12" fmla="*/ 2 w 3"/>
                <a:gd name="T13" fmla="*/ 1 h 2"/>
                <a:gd name="T14" fmla="*/ 3 w 3"/>
                <a:gd name="T15" fmla="*/ 1 h 2"/>
                <a:gd name="T16" fmla="*/ 3 w 3"/>
                <a:gd name="T17" fmla="*/ 1 h 2"/>
                <a:gd name="T18" fmla="*/ 3 w 3"/>
                <a:gd name="T19" fmla="*/ 0 h 2"/>
                <a:gd name="T20" fmla="*/ 0 w 3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DF5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7" name="Freeform 46"/>
            <p:cNvSpPr>
              <a:spLocks/>
            </p:cNvSpPr>
            <p:nvPr/>
          </p:nvSpPr>
          <p:spPr bwMode="auto">
            <a:xfrm>
              <a:off x="1491995" y="4788960"/>
              <a:ext cx="997846" cy="573376"/>
            </a:xfrm>
            <a:custGeom>
              <a:avLst/>
              <a:gdLst>
                <a:gd name="T0" fmla="*/ 484 w 486"/>
                <a:gd name="T1" fmla="*/ 94 h 279"/>
                <a:gd name="T2" fmla="*/ 469 w 486"/>
                <a:gd name="T3" fmla="*/ 233 h 279"/>
                <a:gd name="T4" fmla="*/ 416 w 486"/>
                <a:gd name="T5" fmla="*/ 277 h 279"/>
                <a:gd name="T6" fmla="*/ 47 w 486"/>
                <a:gd name="T7" fmla="*/ 239 h 279"/>
                <a:gd name="T8" fmla="*/ 3 w 486"/>
                <a:gd name="T9" fmla="*/ 185 h 279"/>
                <a:gd name="T10" fmla="*/ 17 w 486"/>
                <a:gd name="T11" fmla="*/ 46 h 279"/>
                <a:gd name="T12" fmla="*/ 71 w 486"/>
                <a:gd name="T13" fmla="*/ 2 h 279"/>
                <a:gd name="T14" fmla="*/ 440 w 486"/>
                <a:gd name="T15" fmla="*/ 40 h 279"/>
                <a:gd name="T16" fmla="*/ 484 w 486"/>
                <a:gd name="T17" fmla="*/ 9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279">
                  <a:moveTo>
                    <a:pt x="484" y="94"/>
                  </a:moveTo>
                  <a:cubicBezTo>
                    <a:pt x="469" y="233"/>
                    <a:pt x="469" y="233"/>
                    <a:pt x="469" y="233"/>
                  </a:cubicBezTo>
                  <a:cubicBezTo>
                    <a:pt x="467" y="260"/>
                    <a:pt x="442" y="279"/>
                    <a:pt x="416" y="277"/>
                  </a:cubicBezTo>
                  <a:cubicBezTo>
                    <a:pt x="47" y="239"/>
                    <a:pt x="47" y="239"/>
                    <a:pt x="47" y="239"/>
                  </a:cubicBezTo>
                  <a:cubicBezTo>
                    <a:pt x="20" y="236"/>
                    <a:pt x="0" y="212"/>
                    <a:pt x="3" y="18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0" y="19"/>
                    <a:pt x="44" y="0"/>
                    <a:pt x="71" y="2"/>
                  </a:cubicBezTo>
                  <a:cubicBezTo>
                    <a:pt x="440" y="40"/>
                    <a:pt x="440" y="40"/>
                    <a:pt x="440" y="40"/>
                  </a:cubicBezTo>
                  <a:cubicBezTo>
                    <a:pt x="467" y="43"/>
                    <a:pt x="486" y="67"/>
                    <a:pt x="484" y="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1580141" y="4836028"/>
              <a:ext cx="829256" cy="480952"/>
            </a:xfrm>
            <a:custGeom>
              <a:avLst/>
              <a:gdLst>
                <a:gd name="T0" fmla="*/ 404 w 404"/>
                <a:gd name="T1" fmla="*/ 39 h 234"/>
                <a:gd name="T2" fmla="*/ 385 w 404"/>
                <a:gd name="T3" fmla="*/ 233 h 234"/>
                <a:gd name="T4" fmla="*/ 384 w 404"/>
                <a:gd name="T5" fmla="*/ 234 h 234"/>
                <a:gd name="T6" fmla="*/ 1 w 404"/>
                <a:gd name="T7" fmla="*/ 195 h 234"/>
                <a:gd name="T8" fmla="*/ 0 w 404"/>
                <a:gd name="T9" fmla="*/ 194 h 234"/>
                <a:gd name="T10" fmla="*/ 20 w 404"/>
                <a:gd name="T11" fmla="*/ 0 h 234"/>
                <a:gd name="T12" fmla="*/ 21 w 404"/>
                <a:gd name="T13" fmla="*/ 0 h 234"/>
                <a:gd name="T14" fmla="*/ 404 w 404"/>
                <a:gd name="T15" fmla="*/ 39 h 234"/>
                <a:gd name="T16" fmla="*/ 404 w 404"/>
                <a:gd name="T17" fmla="*/ 3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234">
                  <a:moveTo>
                    <a:pt x="404" y="39"/>
                  </a:moveTo>
                  <a:cubicBezTo>
                    <a:pt x="385" y="233"/>
                    <a:pt x="385" y="233"/>
                    <a:pt x="385" y="233"/>
                  </a:cubicBezTo>
                  <a:cubicBezTo>
                    <a:pt x="385" y="234"/>
                    <a:pt x="384" y="234"/>
                    <a:pt x="384" y="234"/>
                  </a:cubicBezTo>
                  <a:cubicBezTo>
                    <a:pt x="1" y="195"/>
                    <a:pt x="1" y="195"/>
                    <a:pt x="1" y="195"/>
                  </a:cubicBezTo>
                  <a:cubicBezTo>
                    <a:pt x="0" y="195"/>
                    <a:pt x="0" y="194"/>
                    <a:pt x="0" y="19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9"/>
                    <a:pt x="404" y="39"/>
                    <a:pt x="404" y="39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2423945" y="5039705"/>
              <a:ext cx="30808" cy="162599"/>
            </a:xfrm>
            <a:custGeom>
              <a:avLst/>
              <a:gdLst>
                <a:gd name="T0" fmla="*/ 15 w 15"/>
                <a:gd name="T1" fmla="*/ 4 h 79"/>
                <a:gd name="T2" fmla="*/ 7 w 15"/>
                <a:gd name="T3" fmla="*/ 76 h 79"/>
                <a:gd name="T4" fmla="*/ 3 w 15"/>
                <a:gd name="T5" fmla="*/ 79 h 79"/>
                <a:gd name="T6" fmla="*/ 3 w 15"/>
                <a:gd name="T7" fmla="*/ 79 h 79"/>
                <a:gd name="T8" fmla="*/ 0 w 15"/>
                <a:gd name="T9" fmla="*/ 75 h 79"/>
                <a:gd name="T10" fmla="*/ 8 w 15"/>
                <a:gd name="T11" fmla="*/ 4 h 79"/>
                <a:gd name="T12" fmla="*/ 12 w 15"/>
                <a:gd name="T13" fmla="*/ 0 h 79"/>
                <a:gd name="T14" fmla="*/ 12 w 15"/>
                <a:gd name="T15" fmla="*/ 0 h 79"/>
                <a:gd name="T16" fmla="*/ 15 w 15"/>
                <a:gd name="T17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9">
                  <a:moveTo>
                    <a:pt x="15" y="4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7" y="78"/>
                    <a:pt x="5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2" y="79"/>
                    <a:pt x="0" y="77"/>
                    <a:pt x="0" y="7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1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"/>
                    <a:pt x="15" y="2"/>
                    <a:pt x="15" y="4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>
              <a:off x="1528793" y="4996915"/>
              <a:ext cx="55626" cy="54770"/>
            </a:xfrm>
            <a:custGeom>
              <a:avLst/>
              <a:gdLst>
                <a:gd name="T0" fmla="*/ 25 w 27"/>
                <a:gd name="T1" fmla="*/ 18 h 27"/>
                <a:gd name="T2" fmla="*/ 10 w 27"/>
                <a:gd name="T3" fmla="*/ 25 h 27"/>
                <a:gd name="T4" fmla="*/ 2 w 27"/>
                <a:gd name="T5" fmla="*/ 10 h 27"/>
                <a:gd name="T6" fmla="*/ 18 w 27"/>
                <a:gd name="T7" fmla="*/ 3 h 27"/>
                <a:gd name="T8" fmla="*/ 25 w 2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5" y="18"/>
                  </a:moveTo>
                  <a:cubicBezTo>
                    <a:pt x="23" y="24"/>
                    <a:pt x="16" y="27"/>
                    <a:pt x="10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5" y="4"/>
                    <a:pt x="12" y="0"/>
                    <a:pt x="18" y="3"/>
                  </a:cubicBezTo>
                  <a:cubicBezTo>
                    <a:pt x="24" y="5"/>
                    <a:pt x="27" y="12"/>
                    <a:pt x="25" y="18"/>
                  </a:cubicBezTo>
                  <a:close/>
                </a:path>
              </a:pathLst>
            </a:custGeom>
            <a:solidFill>
              <a:srgbClr val="7E9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1652027" y="4875394"/>
              <a:ext cx="334612" cy="365420"/>
            </a:xfrm>
            <a:custGeom>
              <a:avLst/>
              <a:gdLst>
                <a:gd name="T0" fmla="*/ 41 w 391"/>
                <a:gd name="T1" fmla="*/ 0 h 427"/>
                <a:gd name="T2" fmla="*/ 391 w 391"/>
                <a:gd name="T3" fmla="*/ 36 h 427"/>
                <a:gd name="T4" fmla="*/ 350 w 391"/>
                <a:gd name="T5" fmla="*/ 427 h 427"/>
                <a:gd name="T6" fmla="*/ 0 w 391"/>
                <a:gd name="T7" fmla="*/ 391 h 427"/>
                <a:gd name="T8" fmla="*/ 41 w 391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27">
                  <a:moveTo>
                    <a:pt x="41" y="0"/>
                  </a:moveTo>
                  <a:lnTo>
                    <a:pt x="391" y="36"/>
                  </a:lnTo>
                  <a:lnTo>
                    <a:pt x="350" y="427"/>
                  </a:lnTo>
                  <a:lnTo>
                    <a:pt x="0" y="39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1701662" y="4901923"/>
              <a:ext cx="51347" cy="23106"/>
            </a:xfrm>
            <a:custGeom>
              <a:avLst/>
              <a:gdLst>
                <a:gd name="T0" fmla="*/ 2 w 60"/>
                <a:gd name="T1" fmla="*/ 0 h 27"/>
                <a:gd name="T2" fmla="*/ 60 w 60"/>
                <a:gd name="T3" fmla="*/ 7 h 27"/>
                <a:gd name="T4" fmla="*/ 57 w 60"/>
                <a:gd name="T5" fmla="*/ 27 h 27"/>
                <a:gd name="T6" fmla="*/ 0 w 60"/>
                <a:gd name="T7" fmla="*/ 22 h 27"/>
                <a:gd name="T8" fmla="*/ 2 w 6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7">
                  <a:moveTo>
                    <a:pt x="2" y="0"/>
                  </a:moveTo>
                  <a:lnTo>
                    <a:pt x="60" y="7"/>
                  </a:lnTo>
                  <a:lnTo>
                    <a:pt x="57" y="27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1773548" y="4910481"/>
              <a:ext cx="135214" cy="30808"/>
            </a:xfrm>
            <a:custGeom>
              <a:avLst/>
              <a:gdLst>
                <a:gd name="T0" fmla="*/ 0 w 158"/>
                <a:gd name="T1" fmla="*/ 0 h 36"/>
                <a:gd name="T2" fmla="*/ 158 w 158"/>
                <a:gd name="T3" fmla="*/ 14 h 36"/>
                <a:gd name="T4" fmla="*/ 156 w 158"/>
                <a:gd name="T5" fmla="*/ 36 h 36"/>
                <a:gd name="T6" fmla="*/ 0 w 158"/>
                <a:gd name="T7" fmla="*/ 19 h 36"/>
                <a:gd name="T8" fmla="*/ 0 w 15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6">
                  <a:moveTo>
                    <a:pt x="0" y="0"/>
                  </a:moveTo>
                  <a:lnTo>
                    <a:pt x="158" y="14"/>
                  </a:lnTo>
                  <a:lnTo>
                    <a:pt x="156" y="36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1921599" y="4925029"/>
              <a:ext cx="44501" cy="22250"/>
            </a:xfrm>
            <a:custGeom>
              <a:avLst/>
              <a:gdLst>
                <a:gd name="T0" fmla="*/ 2 w 52"/>
                <a:gd name="T1" fmla="*/ 0 h 26"/>
                <a:gd name="T2" fmla="*/ 52 w 52"/>
                <a:gd name="T3" fmla="*/ 4 h 26"/>
                <a:gd name="T4" fmla="*/ 50 w 52"/>
                <a:gd name="T5" fmla="*/ 26 h 26"/>
                <a:gd name="T6" fmla="*/ 0 w 52"/>
                <a:gd name="T7" fmla="*/ 21 h 26"/>
                <a:gd name="T8" fmla="*/ 2 w 5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2" y="0"/>
                  </a:moveTo>
                  <a:lnTo>
                    <a:pt x="52" y="4"/>
                  </a:lnTo>
                  <a:lnTo>
                    <a:pt x="50" y="26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5" name="Freeform 54"/>
            <p:cNvSpPr>
              <a:spLocks/>
            </p:cNvSpPr>
            <p:nvPr/>
          </p:nvSpPr>
          <p:spPr bwMode="auto">
            <a:xfrm>
              <a:off x="1769269" y="4945568"/>
              <a:ext cx="61617" cy="23962"/>
            </a:xfrm>
            <a:custGeom>
              <a:avLst/>
              <a:gdLst>
                <a:gd name="T0" fmla="*/ 2 w 72"/>
                <a:gd name="T1" fmla="*/ 0 h 28"/>
                <a:gd name="T2" fmla="*/ 72 w 72"/>
                <a:gd name="T3" fmla="*/ 7 h 28"/>
                <a:gd name="T4" fmla="*/ 70 w 72"/>
                <a:gd name="T5" fmla="*/ 28 h 28"/>
                <a:gd name="T6" fmla="*/ 0 w 72"/>
                <a:gd name="T7" fmla="*/ 21 h 28"/>
                <a:gd name="T8" fmla="*/ 2 w 7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8">
                  <a:moveTo>
                    <a:pt x="2" y="0"/>
                  </a:moveTo>
                  <a:lnTo>
                    <a:pt x="72" y="7"/>
                  </a:lnTo>
                  <a:lnTo>
                    <a:pt x="70" y="28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6" name="Freeform 55"/>
            <p:cNvSpPr>
              <a:spLocks/>
            </p:cNvSpPr>
            <p:nvPr/>
          </p:nvSpPr>
          <p:spPr bwMode="auto">
            <a:xfrm>
              <a:off x="1836876" y="4951559"/>
              <a:ext cx="18827" cy="20539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 h 24"/>
                <a:gd name="T4" fmla="*/ 19 w 22"/>
                <a:gd name="T5" fmla="*/ 24 h 24"/>
                <a:gd name="T6" fmla="*/ 0 w 22"/>
                <a:gd name="T7" fmla="*/ 21 h 24"/>
                <a:gd name="T8" fmla="*/ 0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lnTo>
                    <a:pt x="22" y="2"/>
                  </a:lnTo>
                  <a:lnTo>
                    <a:pt x="19" y="24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7" name="Freeform 56"/>
            <p:cNvSpPr>
              <a:spLocks/>
            </p:cNvSpPr>
            <p:nvPr/>
          </p:nvSpPr>
          <p:spPr bwMode="auto">
            <a:xfrm>
              <a:off x="1859982" y="4953270"/>
              <a:ext cx="17971" cy="20539"/>
            </a:xfrm>
            <a:custGeom>
              <a:avLst/>
              <a:gdLst>
                <a:gd name="T0" fmla="*/ 2 w 21"/>
                <a:gd name="T1" fmla="*/ 0 h 24"/>
                <a:gd name="T2" fmla="*/ 21 w 21"/>
                <a:gd name="T3" fmla="*/ 3 h 24"/>
                <a:gd name="T4" fmla="*/ 19 w 21"/>
                <a:gd name="T5" fmla="*/ 24 h 24"/>
                <a:gd name="T6" fmla="*/ 0 w 21"/>
                <a:gd name="T7" fmla="*/ 22 h 24"/>
                <a:gd name="T8" fmla="*/ 2 w 2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4">
                  <a:moveTo>
                    <a:pt x="2" y="0"/>
                  </a:moveTo>
                  <a:lnTo>
                    <a:pt x="21" y="3"/>
                  </a:lnTo>
                  <a:lnTo>
                    <a:pt x="19" y="24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8" name="Freeform 57"/>
            <p:cNvSpPr>
              <a:spLocks/>
            </p:cNvSpPr>
            <p:nvPr/>
          </p:nvSpPr>
          <p:spPr bwMode="auto">
            <a:xfrm>
              <a:off x="1695672" y="4976377"/>
              <a:ext cx="48780" cy="22250"/>
            </a:xfrm>
            <a:custGeom>
              <a:avLst/>
              <a:gdLst>
                <a:gd name="T0" fmla="*/ 2 w 57"/>
                <a:gd name="T1" fmla="*/ 0 h 26"/>
                <a:gd name="T2" fmla="*/ 57 w 57"/>
                <a:gd name="T3" fmla="*/ 7 h 26"/>
                <a:gd name="T4" fmla="*/ 55 w 57"/>
                <a:gd name="T5" fmla="*/ 26 h 26"/>
                <a:gd name="T6" fmla="*/ 0 w 57"/>
                <a:gd name="T7" fmla="*/ 21 h 26"/>
                <a:gd name="T8" fmla="*/ 2 w 5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2" y="0"/>
                  </a:moveTo>
                  <a:lnTo>
                    <a:pt x="57" y="7"/>
                  </a:lnTo>
                  <a:lnTo>
                    <a:pt x="55" y="26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7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9" name="Freeform 58"/>
            <p:cNvSpPr>
              <a:spLocks/>
            </p:cNvSpPr>
            <p:nvPr/>
          </p:nvSpPr>
          <p:spPr bwMode="auto">
            <a:xfrm>
              <a:off x="1764990" y="4984079"/>
              <a:ext cx="45357" cy="23106"/>
            </a:xfrm>
            <a:custGeom>
              <a:avLst/>
              <a:gdLst>
                <a:gd name="T0" fmla="*/ 3 w 53"/>
                <a:gd name="T1" fmla="*/ 0 h 27"/>
                <a:gd name="T2" fmla="*/ 53 w 53"/>
                <a:gd name="T3" fmla="*/ 5 h 27"/>
                <a:gd name="T4" fmla="*/ 51 w 53"/>
                <a:gd name="T5" fmla="*/ 27 h 27"/>
                <a:gd name="T6" fmla="*/ 0 w 53"/>
                <a:gd name="T7" fmla="*/ 19 h 27"/>
                <a:gd name="T8" fmla="*/ 3 w 5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3" y="0"/>
                  </a:moveTo>
                  <a:lnTo>
                    <a:pt x="53" y="5"/>
                  </a:lnTo>
                  <a:lnTo>
                    <a:pt x="51" y="27"/>
                  </a:lnTo>
                  <a:lnTo>
                    <a:pt x="0" y="1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0" name="Freeform 59"/>
            <p:cNvSpPr>
              <a:spLocks/>
            </p:cNvSpPr>
            <p:nvPr/>
          </p:nvSpPr>
          <p:spPr bwMode="auto">
            <a:xfrm>
              <a:off x="1845434" y="4992637"/>
              <a:ext cx="36799" cy="20539"/>
            </a:xfrm>
            <a:custGeom>
              <a:avLst/>
              <a:gdLst>
                <a:gd name="T0" fmla="*/ 0 w 43"/>
                <a:gd name="T1" fmla="*/ 0 h 24"/>
                <a:gd name="T2" fmla="*/ 43 w 43"/>
                <a:gd name="T3" fmla="*/ 5 h 24"/>
                <a:gd name="T4" fmla="*/ 41 w 43"/>
                <a:gd name="T5" fmla="*/ 24 h 24"/>
                <a:gd name="T6" fmla="*/ 0 w 43"/>
                <a:gd name="T7" fmla="*/ 19 h 24"/>
                <a:gd name="T8" fmla="*/ 0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0" y="0"/>
                  </a:moveTo>
                  <a:lnTo>
                    <a:pt x="43" y="5"/>
                  </a:lnTo>
                  <a:lnTo>
                    <a:pt x="41" y="24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1" name="Freeform 60"/>
            <p:cNvSpPr>
              <a:spLocks/>
            </p:cNvSpPr>
            <p:nvPr/>
          </p:nvSpPr>
          <p:spPr bwMode="auto">
            <a:xfrm>
              <a:off x="1760711" y="5019166"/>
              <a:ext cx="68463" cy="24818"/>
            </a:xfrm>
            <a:custGeom>
              <a:avLst/>
              <a:gdLst>
                <a:gd name="T0" fmla="*/ 3 w 80"/>
                <a:gd name="T1" fmla="*/ 0 h 29"/>
                <a:gd name="T2" fmla="*/ 80 w 80"/>
                <a:gd name="T3" fmla="*/ 7 h 29"/>
                <a:gd name="T4" fmla="*/ 77 w 80"/>
                <a:gd name="T5" fmla="*/ 29 h 29"/>
                <a:gd name="T6" fmla="*/ 0 w 80"/>
                <a:gd name="T7" fmla="*/ 22 h 29"/>
                <a:gd name="T8" fmla="*/ 3 w 8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9">
                  <a:moveTo>
                    <a:pt x="3" y="0"/>
                  </a:moveTo>
                  <a:lnTo>
                    <a:pt x="80" y="7"/>
                  </a:lnTo>
                  <a:lnTo>
                    <a:pt x="77" y="29"/>
                  </a:lnTo>
                  <a:lnTo>
                    <a:pt x="0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2" name="Freeform 61"/>
            <p:cNvSpPr>
              <a:spLocks/>
            </p:cNvSpPr>
            <p:nvPr/>
          </p:nvSpPr>
          <p:spPr bwMode="auto">
            <a:xfrm>
              <a:off x="1876242" y="5031147"/>
              <a:ext cx="59049" cy="23106"/>
            </a:xfrm>
            <a:custGeom>
              <a:avLst/>
              <a:gdLst>
                <a:gd name="T0" fmla="*/ 2 w 69"/>
                <a:gd name="T1" fmla="*/ 0 h 27"/>
                <a:gd name="T2" fmla="*/ 69 w 69"/>
                <a:gd name="T3" fmla="*/ 8 h 27"/>
                <a:gd name="T4" fmla="*/ 69 w 69"/>
                <a:gd name="T5" fmla="*/ 27 h 27"/>
                <a:gd name="T6" fmla="*/ 0 w 69"/>
                <a:gd name="T7" fmla="*/ 20 h 27"/>
                <a:gd name="T8" fmla="*/ 2 w 69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7">
                  <a:moveTo>
                    <a:pt x="2" y="0"/>
                  </a:moveTo>
                  <a:lnTo>
                    <a:pt x="69" y="8"/>
                  </a:lnTo>
                  <a:lnTo>
                    <a:pt x="69" y="27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3" name="Freeform 62"/>
            <p:cNvSpPr>
              <a:spLocks/>
            </p:cNvSpPr>
            <p:nvPr/>
          </p:nvSpPr>
          <p:spPr bwMode="auto">
            <a:xfrm>
              <a:off x="1818905" y="4988358"/>
              <a:ext cx="20539" cy="20539"/>
            </a:xfrm>
            <a:custGeom>
              <a:avLst/>
              <a:gdLst>
                <a:gd name="T0" fmla="*/ 2 w 24"/>
                <a:gd name="T1" fmla="*/ 0 h 24"/>
                <a:gd name="T2" fmla="*/ 24 w 24"/>
                <a:gd name="T3" fmla="*/ 2 h 24"/>
                <a:gd name="T4" fmla="*/ 21 w 24"/>
                <a:gd name="T5" fmla="*/ 24 h 24"/>
                <a:gd name="T6" fmla="*/ 0 w 24"/>
                <a:gd name="T7" fmla="*/ 22 h 24"/>
                <a:gd name="T8" fmla="*/ 2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" y="0"/>
                  </a:moveTo>
                  <a:lnTo>
                    <a:pt x="24" y="2"/>
                  </a:lnTo>
                  <a:lnTo>
                    <a:pt x="21" y="24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4" name="Freeform 63"/>
            <p:cNvSpPr>
              <a:spLocks/>
            </p:cNvSpPr>
            <p:nvPr/>
          </p:nvSpPr>
          <p:spPr bwMode="auto">
            <a:xfrm>
              <a:off x="1886512" y="4996915"/>
              <a:ext cx="71886" cy="23962"/>
            </a:xfrm>
            <a:custGeom>
              <a:avLst/>
              <a:gdLst>
                <a:gd name="T0" fmla="*/ 2 w 84"/>
                <a:gd name="T1" fmla="*/ 0 h 28"/>
                <a:gd name="T2" fmla="*/ 84 w 84"/>
                <a:gd name="T3" fmla="*/ 7 h 28"/>
                <a:gd name="T4" fmla="*/ 81 w 84"/>
                <a:gd name="T5" fmla="*/ 28 h 28"/>
                <a:gd name="T6" fmla="*/ 0 w 84"/>
                <a:gd name="T7" fmla="*/ 19 h 28"/>
                <a:gd name="T8" fmla="*/ 2 w 8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8">
                  <a:moveTo>
                    <a:pt x="2" y="0"/>
                  </a:moveTo>
                  <a:lnTo>
                    <a:pt x="84" y="7"/>
                  </a:lnTo>
                  <a:lnTo>
                    <a:pt x="81" y="28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5" name="Freeform 64"/>
            <p:cNvSpPr>
              <a:spLocks/>
            </p:cNvSpPr>
            <p:nvPr/>
          </p:nvSpPr>
          <p:spPr bwMode="auto">
            <a:xfrm>
              <a:off x="1835165" y="5027724"/>
              <a:ext cx="35087" cy="20539"/>
            </a:xfrm>
            <a:custGeom>
              <a:avLst/>
              <a:gdLst>
                <a:gd name="T0" fmla="*/ 2 w 41"/>
                <a:gd name="T1" fmla="*/ 0 h 24"/>
                <a:gd name="T2" fmla="*/ 41 w 41"/>
                <a:gd name="T3" fmla="*/ 2 h 24"/>
                <a:gd name="T4" fmla="*/ 38 w 41"/>
                <a:gd name="T5" fmla="*/ 24 h 24"/>
                <a:gd name="T6" fmla="*/ 0 w 41"/>
                <a:gd name="T7" fmla="*/ 19 h 24"/>
                <a:gd name="T8" fmla="*/ 2 w 4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2" y="0"/>
                  </a:moveTo>
                  <a:lnTo>
                    <a:pt x="41" y="2"/>
                  </a:lnTo>
                  <a:lnTo>
                    <a:pt x="38" y="24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6" name="Freeform 65"/>
            <p:cNvSpPr>
              <a:spLocks/>
            </p:cNvSpPr>
            <p:nvPr/>
          </p:nvSpPr>
          <p:spPr bwMode="auto">
            <a:xfrm>
              <a:off x="1687114" y="5054253"/>
              <a:ext cx="49636" cy="22250"/>
            </a:xfrm>
            <a:custGeom>
              <a:avLst/>
              <a:gdLst>
                <a:gd name="T0" fmla="*/ 3 w 58"/>
                <a:gd name="T1" fmla="*/ 0 h 26"/>
                <a:gd name="T2" fmla="*/ 58 w 58"/>
                <a:gd name="T3" fmla="*/ 7 h 26"/>
                <a:gd name="T4" fmla="*/ 55 w 58"/>
                <a:gd name="T5" fmla="*/ 26 h 26"/>
                <a:gd name="T6" fmla="*/ 0 w 58"/>
                <a:gd name="T7" fmla="*/ 21 h 26"/>
                <a:gd name="T8" fmla="*/ 3 w 5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6">
                  <a:moveTo>
                    <a:pt x="3" y="0"/>
                  </a:moveTo>
                  <a:lnTo>
                    <a:pt x="58" y="7"/>
                  </a:lnTo>
                  <a:lnTo>
                    <a:pt x="55" y="26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D7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7" name="Freeform 66"/>
            <p:cNvSpPr>
              <a:spLocks/>
            </p:cNvSpPr>
            <p:nvPr/>
          </p:nvSpPr>
          <p:spPr bwMode="auto">
            <a:xfrm>
              <a:off x="1757288" y="5061955"/>
              <a:ext cx="135214" cy="30808"/>
            </a:xfrm>
            <a:custGeom>
              <a:avLst/>
              <a:gdLst>
                <a:gd name="T0" fmla="*/ 2 w 158"/>
                <a:gd name="T1" fmla="*/ 0 h 36"/>
                <a:gd name="T2" fmla="*/ 158 w 158"/>
                <a:gd name="T3" fmla="*/ 15 h 36"/>
                <a:gd name="T4" fmla="*/ 156 w 158"/>
                <a:gd name="T5" fmla="*/ 36 h 36"/>
                <a:gd name="T6" fmla="*/ 0 w 158"/>
                <a:gd name="T7" fmla="*/ 20 h 36"/>
                <a:gd name="T8" fmla="*/ 2 w 15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6">
                  <a:moveTo>
                    <a:pt x="2" y="0"/>
                  </a:moveTo>
                  <a:lnTo>
                    <a:pt x="158" y="15"/>
                  </a:lnTo>
                  <a:lnTo>
                    <a:pt x="156" y="36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8" name="Freeform 67"/>
            <p:cNvSpPr>
              <a:spLocks/>
            </p:cNvSpPr>
            <p:nvPr/>
          </p:nvSpPr>
          <p:spPr bwMode="auto">
            <a:xfrm>
              <a:off x="1904483" y="5076504"/>
              <a:ext cx="45357" cy="23106"/>
            </a:xfrm>
            <a:custGeom>
              <a:avLst/>
              <a:gdLst>
                <a:gd name="T0" fmla="*/ 3 w 53"/>
                <a:gd name="T1" fmla="*/ 0 h 27"/>
                <a:gd name="T2" fmla="*/ 53 w 53"/>
                <a:gd name="T3" fmla="*/ 5 h 27"/>
                <a:gd name="T4" fmla="*/ 51 w 53"/>
                <a:gd name="T5" fmla="*/ 27 h 27"/>
                <a:gd name="T6" fmla="*/ 0 w 53"/>
                <a:gd name="T7" fmla="*/ 22 h 27"/>
                <a:gd name="T8" fmla="*/ 3 w 5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3" y="0"/>
                  </a:moveTo>
                  <a:lnTo>
                    <a:pt x="53" y="5"/>
                  </a:lnTo>
                  <a:lnTo>
                    <a:pt x="51" y="27"/>
                  </a:lnTo>
                  <a:lnTo>
                    <a:pt x="0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9" name="Freeform 68"/>
            <p:cNvSpPr>
              <a:spLocks/>
            </p:cNvSpPr>
            <p:nvPr/>
          </p:nvSpPr>
          <p:spPr bwMode="auto">
            <a:xfrm>
              <a:off x="1753009" y="5097042"/>
              <a:ext cx="61617" cy="23106"/>
            </a:xfrm>
            <a:custGeom>
              <a:avLst/>
              <a:gdLst>
                <a:gd name="T0" fmla="*/ 2 w 72"/>
                <a:gd name="T1" fmla="*/ 0 h 27"/>
                <a:gd name="T2" fmla="*/ 72 w 72"/>
                <a:gd name="T3" fmla="*/ 8 h 27"/>
                <a:gd name="T4" fmla="*/ 69 w 72"/>
                <a:gd name="T5" fmla="*/ 27 h 27"/>
                <a:gd name="T6" fmla="*/ 0 w 72"/>
                <a:gd name="T7" fmla="*/ 20 h 27"/>
                <a:gd name="T8" fmla="*/ 2 w 7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7">
                  <a:moveTo>
                    <a:pt x="2" y="0"/>
                  </a:moveTo>
                  <a:lnTo>
                    <a:pt x="72" y="8"/>
                  </a:lnTo>
                  <a:lnTo>
                    <a:pt x="69" y="27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0" name="Freeform 69"/>
            <p:cNvSpPr>
              <a:spLocks/>
            </p:cNvSpPr>
            <p:nvPr/>
          </p:nvSpPr>
          <p:spPr bwMode="auto">
            <a:xfrm>
              <a:off x="1820616" y="5103889"/>
              <a:ext cx="18827" cy="20539"/>
            </a:xfrm>
            <a:custGeom>
              <a:avLst/>
              <a:gdLst>
                <a:gd name="T0" fmla="*/ 2 w 22"/>
                <a:gd name="T1" fmla="*/ 0 h 24"/>
                <a:gd name="T2" fmla="*/ 22 w 22"/>
                <a:gd name="T3" fmla="*/ 2 h 24"/>
                <a:gd name="T4" fmla="*/ 19 w 22"/>
                <a:gd name="T5" fmla="*/ 24 h 24"/>
                <a:gd name="T6" fmla="*/ 0 w 22"/>
                <a:gd name="T7" fmla="*/ 21 h 24"/>
                <a:gd name="T8" fmla="*/ 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2" y="0"/>
                  </a:moveTo>
                  <a:lnTo>
                    <a:pt x="22" y="2"/>
                  </a:lnTo>
                  <a:lnTo>
                    <a:pt x="19" y="24"/>
                  </a:lnTo>
                  <a:lnTo>
                    <a:pt x="0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1" name="Freeform 70"/>
            <p:cNvSpPr>
              <a:spLocks/>
            </p:cNvSpPr>
            <p:nvPr/>
          </p:nvSpPr>
          <p:spPr bwMode="auto">
            <a:xfrm>
              <a:off x="1842867" y="5105600"/>
              <a:ext cx="18827" cy="20539"/>
            </a:xfrm>
            <a:custGeom>
              <a:avLst/>
              <a:gdLst>
                <a:gd name="T0" fmla="*/ 3 w 22"/>
                <a:gd name="T1" fmla="*/ 0 h 24"/>
                <a:gd name="T2" fmla="*/ 22 w 22"/>
                <a:gd name="T3" fmla="*/ 2 h 24"/>
                <a:gd name="T4" fmla="*/ 20 w 22"/>
                <a:gd name="T5" fmla="*/ 24 h 24"/>
                <a:gd name="T6" fmla="*/ 0 w 22"/>
                <a:gd name="T7" fmla="*/ 22 h 24"/>
                <a:gd name="T8" fmla="*/ 3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3" y="0"/>
                  </a:moveTo>
                  <a:lnTo>
                    <a:pt x="22" y="2"/>
                  </a:lnTo>
                  <a:lnTo>
                    <a:pt x="20" y="24"/>
                  </a:lnTo>
                  <a:lnTo>
                    <a:pt x="0" y="2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>
              <a:off x="1679412" y="5127851"/>
              <a:ext cx="50491" cy="23106"/>
            </a:xfrm>
            <a:custGeom>
              <a:avLst/>
              <a:gdLst>
                <a:gd name="T0" fmla="*/ 2 w 59"/>
                <a:gd name="T1" fmla="*/ 0 h 27"/>
                <a:gd name="T2" fmla="*/ 59 w 59"/>
                <a:gd name="T3" fmla="*/ 8 h 27"/>
                <a:gd name="T4" fmla="*/ 57 w 59"/>
                <a:gd name="T5" fmla="*/ 27 h 27"/>
                <a:gd name="T6" fmla="*/ 0 w 59"/>
                <a:gd name="T7" fmla="*/ 22 h 27"/>
                <a:gd name="T8" fmla="*/ 2 w 59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">
                  <a:moveTo>
                    <a:pt x="2" y="0"/>
                  </a:moveTo>
                  <a:lnTo>
                    <a:pt x="59" y="8"/>
                  </a:lnTo>
                  <a:lnTo>
                    <a:pt x="57" y="27"/>
                  </a:lnTo>
                  <a:lnTo>
                    <a:pt x="0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7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3" name="Freeform 72"/>
            <p:cNvSpPr>
              <a:spLocks/>
            </p:cNvSpPr>
            <p:nvPr/>
          </p:nvSpPr>
          <p:spPr bwMode="auto">
            <a:xfrm>
              <a:off x="1748730" y="5136409"/>
              <a:ext cx="45357" cy="20539"/>
            </a:xfrm>
            <a:custGeom>
              <a:avLst/>
              <a:gdLst>
                <a:gd name="T0" fmla="*/ 2 w 53"/>
                <a:gd name="T1" fmla="*/ 0 h 24"/>
                <a:gd name="T2" fmla="*/ 53 w 53"/>
                <a:gd name="T3" fmla="*/ 5 h 24"/>
                <a:gd name="T4" fmla="*/ 50 w 53"/>
                <a:gd name="T5" fmla="*/ 24 h 24"/>
                <a:gd name="T6" fmla="*/ 0 w 53"/>
                <a:gd name="T7" fmla="*/ 19 h 24"/>
                <a:gd name="T8" fmla="*/ 2 w 5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4">
                  <a:moveTo>
                    <a:pt x="2" y="0"/>
                  </a:moveTo>
                  <a:lnTo>
                    <a:pt x="53" y="5"/>
                  </a:lnTo>
                  <a:lnTo>
                    <a:pt x="50" y="24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>
              <a:off x="1829174" y="5144966"/>
              <a:ext cx="36799" cy="20539"/>
            </a:xfrm>
            <a:custGeom>
              <a:avLst/>
              <a:gdLst>
                <a:gd name="T0" fmla="*/ 2 w 43"/>
                <a:gd name="T1" fmla="*/ 0 h 24"/>
                <a:gd name="T2" fmla="*/ 43 w 43"/>
                <a:gd name="T3" fmla="*/ 2 h 24"/>
                <a:gd name="T4" fmla="*/ 43 w 43"/>
                <a:gd name="T5" fmla="*/ 24 h 24"/>
                <a:gd name="T6" fmla="*/ 0 w 43"/>
                <a:gd name="T7" fmla="*/ 19 h 24"/>
                <a:gd name="T8" fmla="*/ 2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2" y="0"/>
                  </a:moveTo>
                  <a:lnTo>
                    <a:pt x="43" y="2"/>
                  </a:lnTo>
                  <a:lnTo>
                    <a:pt x="43" y="24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5" name="Freeform 74"/>
            <p:cNvSpPr>
              <a:spLocks/>
            </p:cNvSpPr>
            <p:nvPr/>
          </p:nvSpPr>
          <p:spPr bwMode="auto">
            <a:xfrm>
              <a:off x="1747019" y="5171496"/>
              <a:ext cx="67607" cy="24818"/>
            </a:xfrm>
            <a:custGeom>
              <a:avLst/>
              <a:gdLst>
                <a:gd name="T0" fmla="*/ 0 w 79"/>
                <a:gd name="T1" fmla="*/ 0 h 29"/>
                <a:gd name="T2" fmla="*/ 79 w 79"/>
                <a:gd name="T3" fmla="*/ 7 h 29"/>
                <a:gd name="T4" fmla="*/ 76 w 79"/>
                <a:gd name="T5" fmla="*/ 29 h 29"/>
                <a:gd name="T6" fmla="*/ 0 w 79"/>
                <a:gd name="T7" fmla="*/ 19 h 29"/>
                <a:gd name="T8" fmla="*/ 0 w 7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29">
                  <a:moveTo>
                    <a:pt x="0" y="0"/>
                  </a:moveTo>
                  <a:lnTo>
                    <a:pt x="79" y="7"/>
                  </a:lnTo>
                  <a:lnTo>
                    <a:pt x="76" y="2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6" name="Freeform 75"/>
            <p:cNvSpPr>
              <a:spLocks/>
            </p:cNvSpPr>
            <p:nvPr/>
          </p:nvSpPr>
          <p:spPr bwMode="auto">
            <a:xfrm>
              <a:off x="1859982" y="5183477"/>
              <a:ext cx="61617" cy="23106"/>
            </a:xfrm>
            <a:custGeom>
              <a:avLst/>
              <a:gdLst>
                <a:gd name="T0" fmla="*/ 2 w 72"/>
                <a:gd name="T1" fmla="*/ 0 h 27"/>
                <a:gd name="T2" fmla="*/ 72 w 72"/>
                <a:gd name="T3" fmla="*/ 5 h 27"/>
                <a:gd name="T4" fmla="*/ 69 w 72"/>
                <a:gd name="T5" fmla="*/ 27 h 27"/>
                <a:gd name="T6" fmla="*/ 0 w 72"/>
                <a:gd name="T7" fmla="*/ 19 h 27"/>
                <a:gd name="T8" fmla="*/ 2 w 72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7">
                  <a:moveTo>
                    <a:pt x="2" y="0"/>
                  </a:moveTo>
                  <a:lnTo>
                    <a:pt x="72" y="5"/>
                  </a:lnTo>
                  <a:lnTo>
                    <a:pt x="69" y="27"/>
                  </a:lnTo>
                  <a:lnTo>
                    <a:pt x="0" y="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7" name="Freeform 76"/>
            <p:cNvSpPr>
              <a:spLocks/>
            </p:cNvSpPr>
            <p:nvPr/>
          </p:nvSpPr>
          <p:spPr bwMode="auto">
            <a:xfrm>
              <a:off x="1801789" y="5140687"/>
              <a:ext cx="23106" cy="20539"/>
            </a:xfrm>
            <a:custGeom>
              <a:avLst/>
              <a:gdLst>
                <a:gd name="T0" fmla="*/ 3 w 27"/>
                <a:gd name="T1" fmla="*/ 0 h 24"/>
                <a:gd name="T2" fmla="*/ 27 w 27"/>
                <a:gd name="T3" fmla="*/ 2 h 24"/>
                <a:gd name="T4" fmla="*/ 24 w 27"/>
                <a:gd name="T5" fmla="*/ 24 h 24"/>
                <a:gd name="T6" fmla="*/ 0 w 27"/>
                <a:gd name="T7" fmla="*/ 21 h 24"/>
                <a:gd name="T8" fmla="*/ 3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3" y="0"/>
                  </a:moveTo>
                  <a:lnTo>
                    <a:pt x="27" y="2"/>
                  </a:lnTo>
                  <a:lnTo>
                    <a:pt x="24" y="24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8" name="Freeform 77"/>
            <p:cNvSpPr>
              <a:spLocks/>
            </p:cNvSpPr>
            <p:nvPr/>
          </p:nvSpPr>
          <p:spPr bwMode="auto">
            <a:xfrm>
              <a:off x="1870252" y="5148390"/>
              <a:ext cx="73598" cy="24818"/>
            </a:xfrm>
            <a:custGeom>
              <a:avLst/>
              <a:gdLst>
                <a:gd name="T0" fmla="*/ 2 w 86"/>
                <a:gd name="T1" fmla="*/ 0 h 29"/>
                <a:gd name="T2" fmla="*/ 86 w 86"/>
                <a:gd name="T3" fmla="*/ 8 h 29"/>
                <a:gd name="T4" fmla="*/ 83 w 86"/>
                <a:gd name="T5" fmla="*/ 29 h 29"/>
                <a:gd name="T6" fmla="*/ 0 w 86"/>
                <a:gd name="T7" fmla="*/ 20 h 29"/>
                <a:gd name="T8" fmla="*/ 2 w 8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29">
                  <a:moveTo>
                    <a:pt x="2" y="0"/>
                  </a:moveTo>
                  <a:lnTo>
                    <a:pt x="86" y="8"/>
                  </a:lnTo>
                  <a:lnTo>
                    <a:pt x="83" y="29"/>
                  </a:lnTo>
                  <a:lnTo>
                    <a:pt x="0" y="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9" name="Freeform 78"/>
            <p:cNvSpPr>
              <a:spLocks/>
            </p:cNvSpPr>
            <p:nvPr/>
          </p:nvSpPr>
          <p:spPr bwMode="auto">
            <a:xfrm>
              <a:off x="1820616" y="5179198"/>
              <a:ext cx="32520" cy="20539"/>
            </a:xfrm>
            <a:custGeom>
              <a:avLst/>
              <a:gdLst>
                <a:gd name="T0" fmla="*/ 0 w 38"/>
                <a:gd name="T1" fmla="*/ 0 h 24"/>
                <a:gd name="T2" fmla="*/ 38 w 38"/>
                <a:gd name="T3" fmla="*/ 3 h 24"/>
                <a:gd name="T4" fmla="*/ 36 w 38"/>
                <a:gd name="T5" fmla="*/ 24 h 24"/>
                <a:gd name="T6" fmla="*/ 0 w 38"/>
                <a:gd name="T7" fmla="*/ 20 h 24"/>
                <a:gd name="T8" fmla="*/ 0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0"/>
                  </a:moveTo>
                  <a:lnTo>
                    <a:pt x="38" y="3"/>
                  </a:lnTo>
                  <a:lnTo>
                    <a:pt x="36" y="24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0" name="Freeform 79"/>
            <p:cNvSpPr>
              <a:spLocks/>
            </p:cNvSpPr>
            <p:nvPr/>
          </p:nvSpPr>
          <p:spPr bwMode="auto">
            <a:xfrm>
              <a:off x="2020014" y="4932732"/>
              <a:ext cx="317496" cy="94992"/>
            </a:xfrm>
            <a:custGeom>
              <a:avLst/>
              <a:gdLst>
                <a:gd name="T0" fmla="*/ 7 w 371"/>
                <a:gd name="T1" fmla="*/ 0 h 111"/>
                <a:gd name="T2" fmla="*/ 371 w 371"/>
                <a:gd name="T3" fmla="*/ 39 h 111"/>
                <a:gd name="T4" fmla="*/ 364 w 371"/>
                <a:gd name="T5" fmla="*/ 111 h 111"/>
                <a:gd name="T6" fmla="*/ 0 w 371"/>
                <a:gd name="T7" fmla="*/ 72 h 111"/>
                <a:gd name="T8" fmla="*/ 7 w 37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111">
                  <a:moveTo>
                    <a:pt x="7" y="0"/>
                  </a:moveTo>
                  <a:lnTo>
                    <a:pt x="371" y="39"/>
                  </a:lnTo>
                  <a:lnTo>
                    <a:pt x="364" y="111"/>
                  </a:lnTo>
                  <a:lnTo>
                    <a:pt x="0" y="7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1" name="Freeform 80"/>
            <p:cNvSpPr>
              <a:spLocks/>
            </p:cNvSpPr>
            <p:nvPr/>
          </p:nvSpPr>
          <p:spPr bwMode="auto">
            <a:xfrm>
              <a:off x="2350348" y="4990069"/>
              <a:ext cx="23962" cy="20539"/>
            </a:xfrm>
            <a:custGeom>
              <a:avLst/>
              <a:gdLst>
                <a:gd name="T0" fmla="*/ 2 w 28"/>
                <a:gd name="T1" fmla="*/ 15 h 24"/>
                <a:gd name="T2" fmla="*/ 21 w 28"/>
                <a:gd name="T3" fmla="*/ 17 h 24"/>
                <a:gd name="T4" fmla="*/ 24 w 28"/>
                <a:gd name="T5" fmla="*/ 0 h 24"/>
                <a:gd name="T6" fmla="*/ 28 w 28"/>
                <a:gd name="T7" fmla="*/ 0 h 24"/>
                <a:gd name="T8" fmla="*/ 26 w 28"/>
                <a:gd name="T9" fmla="*/ 22 h 24"/>
                <a:gd name="T10" fmla="*/ 26 w 28"/>
                <a:gd name="T11" fmla="*/ 24 h 24"/>
                <a:gd name="T12" fmla="*/ 24 w 28"/>
                <a:gd name="T13" fmla="*/ 24 h 24"/>
                <a:gd name="T14" fmla="*/ 0 w 28"/>
                <a:gd name="T15" fmla="*/ 22 h 24"/>
                <a:gd name="T16" fmla="*/ 2 w 28"/>
                <a:gd name="T1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4">
                  <a:moveTo>
                    <a:pt x="2" y="15"/>
                  </a:moveTo>
                  <a:lnTo>
                    <a:pt x="21" y="17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6" y="22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0" y="22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2" name="Freeform 81"/>
            <p:cNvSpPr>
              <a:spLocks/>
            </p:cNvSpPr>
            <p:nvPr/>
          </p:nvSpPr>
          <p:spPr bwMode="auto">
            <a:xfrm>
              <a:off x="2343501" y="4998627"/>
              <a:ext cx="10269" cy="14548"/>
            </a:xfrm>
            <a:custGeom>
              <a:avLst/>
              <a:gdLst>
                <a:gd name="T0" fmla="*/ 12 w 12"/>
                <a:gd name="T1" fmla="*/ 0 h 17"/>
                <a:gd name="T2" fmla="*/ 0 w 12"/>
                <a:gd name="T3" fmla="*/ 7 h 17"/>
                <a:gd name="T4" fmla="*/ 10 w 12"/>
                <a:gd name="T5" fmla="*/ 17 h 17"/>
                <a:gd name="T6" fmla="*/ 12 w 12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0"/>
                  </a:moveTo>
                  <a:lnTo>
                    <a:pt x="0" y="7"/>
                  </a:lnTo>
                  <a:lnTo>
                    <a:pt x="10" y="1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3" name="Freeform 82"/>
            <p:cNvSpPr>
              <a:spLocks/>
            </p:cNvSpPr>
            <p:nvPr/>
          </p:nvSpPr>
          <p:spPr bwMode="auto">
            <a:xfrm>
              <a:off x="2013168" y="502344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4" name="Freeform 83"/>
            <p:cNvSpPr>
              <a:spLocks/>
            </p:cNvSpPr>
            <p:nvPr/>
          </p:nvSpPr>
          <p:spPr bwMode="auto">
            <a:xfrm>
              <a:off x="2048255" y="5025156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5" name="Freeform 84"/>
            <p:cNvSpPr>
              <a:spLocks/>
            </p:cNvSpPr>
            <p:nvPr/>
          </p:nvSpPr>
          <p:spPr bwMode="auto">
            <a:xfrm>
              <a:off x="2083342" y="502943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6" name="Freeform 85"/>
            <p:cNvSpPr>
              <a:spLocks/>
            </p:cNvSpPr>
            <p:nvPr/>
          </p:nvSpPr>
          <p:spPr bwMode="auto">
            <a:xfrm>
              <a:off x="2118430" y="5033714"/>
              <a:ext cx="34231" cy="41078"/>
            </a:xfrm>
            <a:custGeom>
              <a:avLst/>
              <a:gdLst>
                <a:gd name="T0" fmla="*/ 5 w 40"/>
                <a:gd name="T1" fmla="*/ 0 h 48"/>
                <a:gd name="T2" fmla="*/ 40 w 40"/>
                <a:gd name="T3" fmla="*/ 2 h 48"/>
                <a:gd name="T4" fmla="*/ 36 w 40"/>
                <a:gd name="T5" fmla="*/ 48 h 48"/>
                <a:gd name="T6" fmla="*/ 0 w 40"/>
                <a:gd name="T7" fmla="*/ 43 h 48"/>
                <a:gd name="T8" fmla="*/ 5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5" y="0"/>
                  </a:moveTo>
                  <a:lnTo>
                    <a:pt x="40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7" name="Freeform 86"/>
            <p:cNvSpPr>
              <a:spLocks/>
            </p:cNvSpPr>
            <p:nvPr/>
          </p:nvSpPr>
          <p:spPr bwMode="auto">
            <a:xfrm>
              <a:off x="2152661" y="503799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8" name="Freeform 87"/>
            <p:cNvSpPr>
              <a:spLocks/>
            </p:cNvSpPr>
            <p:nvPr/>
          </p:nvSpPr>
          <p:spPr bwMode="auto">
            <a:xfrm>
              <a:off x="2187748" y="503970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09" name="Freeform 88"/>
            <p:cNvSpPr>
              <a:spLocks/>
            </p:cNvSpPr>
            <p:nvPr/>
          </p:nvSpPr>
          <p:spPr bwMode="auto">
            <a:xfrm>
              <a:off x="2222835" y="5043984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5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0" name="Freeform 89"/>
            <p:cNvSpPr>
              <a:spLocks/>
            </p:cNvSpPr>
            <p:nvPr/>
          </p:nvSpPr>
          <p:spPr bwMode="auto">
            <a:xfrm>
              <a:off x="2257923" y="504826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1" name="Freeform 90"/>
            <p:cNvSpPr>
              <a:spLocks/>
            </p:cNvSpPr>
            <p:nvPr/>
          </p:nvSpPr>
          <p:spPr bwMode="auto">
            <a:xfrm>
              <a:off x="2294721" y="5051686"/>
              <a:ext cx="32520" cy="41078"/>
            </a:xfrm>
            <a:custGeom>
              <a:avLst/>
              <a:gdLst>
                <a:gd name="T0" fmla="*/ 2 w 38"/>
                <a:gd name="T1" fmla="*/ 0 h 48"/>
                <a:gd name="T2" fmla="*/ 38 w 38"/>
                <a:gd name="T3" fmla="*/ 3 h 48"/>
                <a:gd name="T4" fmla="*/ 34 w 38"/>
                <a:gd name="T5" fmla="*/ 48 h 48"/>
                <a:gd name="T6" fmla="*/ 0 w 38"/>
                <a:gd name="T7" fmla="*/ 44 h 48"/>
                <a:gd name="T8" fmla="*/ 2 w 3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2" y="0"/>
                  </a:moveTo>
                  <a:lnTo>
                    <a:pt x="38" y="3"/>
                  </a:lnTo>
                  <a:lnTo>
                    <a:pt x="34" y="48"/>
                  </a:lnTo>
                  <a:lnTo>
                    <a:pt x="0" y="4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2" name="Freeform 91"/>
            <p:cNvSpPr>
              <a:spLocks/>
            </p:cNvSpPr>
            <p:nvPr/>
          </p:nvSpPr>
          <p:spPr bwMode="auto">
            <a:xfrm>
              <a:off x="2329809" y="5054253"/>
              <a:ext cx="32520" cy="41078"/>
            </a:xfrm>
            <a:custGeom>
              <a:avLst/>
              <a:gdLst>
                <a:gd name="T0" fmla="*/ 2 w 38"/>
                <a:gd name="T1" fmla="*/ 0 h 48"/>
                <a:gd name="T2" fmla="*/ 38 w 38"/>
                <a:gd name="T3" fmla="*/ 5 h 48"/>
                <a:gd name="T4" fmla="*/ 36 w 38"/>
                <a:gd name="T5" fmla="*/ 48 h 48"/>
                <a:gd name="T6" fmla="*/ 0 w 38"/>
                <a:gd name="T7" fmla="*/ 45 h 48"/>
                <a:gd name="T8" fmla="*/ 2 w 3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2" y="0"/>
                  </a:moveTo>
                  <a:lnTo>
                    <a:pt x="38" y="5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3" name="Freeform 92"/>
            <p:cNvSpPr>
              <a:spLocks/>
            </p:cNvSpPr>
            <p:nvPr/>
          </p:nvSpPr>
          <p:spPr bwMode="auto">
            <a:xfrm>
              <a:off x="1999475" y="5155236"/>
              <a:ext cx="69319" cy="44501"/>
            </a:xfrm>
            <a:custGeom>
              <a:avLst/>
              <a:gdLst>
                <a:gd name="T0" fmla="*/ 4 w 81"/>
                <a:gd name="T1" fmla="*/ 0 h 52"/>
                <a:gd name="T2" fmla="*/ 81 w 81"/>
                <a:gd name="T3" fmla="*/ 9 h 52"/>
                <a:gd name="T4" fmla="*/ 76 w 81"/>
                <a:gd name="T5" fmla="*/ 52 h 52"/>
                <a:gd name="T6" fmla="*/ 0 w 81"/>
                <a:gd name="T7" fmla="*/ 45 h 52"/>
                <a:gd name="T8" fmla="*/ 4 w 8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2">
                  <a:moveTo>
                    <a:pt x="4" y="0"/>
                  </a:moveTo>
                  <a:lnTo>
                    <a:pt x="81" y="9"/>
                  </a:lnTo>
                  <a:lnTo>
                    <a:pt x="76" y="52"/>
                  </a:lnTo>
                  <a:lnTo>
                    <a:pt x="0" y="4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4" name="Freeform 93"/>
            <p:cNvSpPr>
              <a:spLocks/>
            </p:cNvSpPr>
            <p:nvPr/>
          </p:nvSpPr>
          <p:spPr bwMode="auto">
            <a:xfrm>
              <a:off x="2068794" y="5162938"/>
              <a:ext cx="211379" cy="57338"/>
            </a:xfrm>
            <a:custGeom>
              <a:avLst/>
              <a:gdLst>
                <a:gd name="T0" fmla="*/ 5 w 247"/>
                <a:gd name="T1" fmla="*/ 0 h 67"/>
                <a:gd name="T2" fmla="*/ 247 w 247"/>
                <a:gd name="T3" fmla="*/ 24 h 67"/>
                <a:gd name="T4" fmla="*/ 242 w 247"/>
                <a:gd name="T5" fmla="*/ 67 h 67"/>
                <a:gd name="T6" fmla="*/ 0 w 247"/>
                <a:gd name="T7" fmla="*/ 43 h 67"/>
                <a:gd name="T8" fmla="*/ 5 w 24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7">
                  <a:moveTo>
                    <a:pt x="5" y="0"/>
                  </a:moveTo>
                  <a:lnTo>
                    <a:pt x="247" y="24"/>
                  </a:lnTo>
                  <a:lnTo>
                    <a:pt x="242" y="67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5" name="Freeform 94"/>
            <p:cNvSpPr>
              <a:spLocks/>
            </p:cNvSpPr>
            <p:nvPr/>
          </p:nvSpPr>
          <p:spPr bwMode="auto">
            <a:xfrm>
              <a:off x="2280173" y="5183477"/>
              <a:ext cx="70174" cy="45357"/>
            </a:xfrm>
            <a:custGeom>
              <a:avLst/>
              <a:gdLst>
                <a:gd name="T0" fmla="*/ 5 w 82"/>
                <a:gd name="T1" fmla="*/ 0 h 53"/>
                <a:gd name="T2" fmla="*/ 82 w 82"/>
                <a:gd name="T3" fmla="*/ 7 h 53"/>
                <a:gd name="T4" fmla="*/ 77 w 82"/>
                <a:gd name="T5" fmla="*/ 53 h 53"/>
                <a:gd name="T6" fmla="*/ 0 w 82"/>
                <a:gd name="T7" fmla="*/ 46 h 53"/>
                <a:gd name="T8" fmla="*/ 5 w 8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3">
                  <a:moveTo>
                    <a:pt x="5" y="0"/>
                  </a:moveTo>
                  <a:lnTo>
                    <a:pt x="82" y="7"/>
                  </a:lnTo>
                  <a:lnTo>
                    <a:pt x="77" y="53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6" name="Freeform 95"/>
            <p:cNvSpPr>
              <a:spLocks/>
            </p:cNvSpPr>
            <p:nvPr/>
          </p:nvSpPr>
          <p:spPr bwMode="auto">
            <a:xfrm>
              <a:off x="2083342" y="5208295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7" name="Freeform 96"/>
            <p:cNvSpPr>
              <a:spLocks/>
            </p:cNvSpPr>
            <p:nvPr/>
          </p:nvSpPr>
          <p:spPr bwMode="auto">
            <a:xfrm>
              <a:off x="2118430" y="5212573"/>
              <a:ext cx="34231" cy="41078"/>
            </a:xfrm>
            <a:custGeom>
              <a:avLst/>
              <a:gdLst>
                <a:gd name="T0" fmla="*/ 5 w 40"/>
                <a:gd name="T1" fmla="*/ 0 h 48"/>
                <a:gd name="T2" fmla="*/ 40 w 40"/>
                <a:gd name="T3" fmla="*/ 2 h 48"/>
                <a:gd name="T4" fmla="*/ 36 w 40"/>
                <a:gd name="T5" fmla="*/ 48 h 48"/>
                <a:gd name="T6" fmla="*/ 0 w 40"/>
                <a:gd name="T7" fmla="*/ 43 h 48"/>
                <a:gd name="T8" fmla="*/ 5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5" y="0"/>
                  </a:moveTo>
                  <a:lnTo>
                    <a:pt x="40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8" name="Freeform 97"/>
            <p:cNvSpPr>
              <a:spLocks/>
            </p:cNvSpPr>
            <p:nvPr/>
          </p:nvSpPr>
          <p:spPr bwMode="auto">
            <a:xfrm>
              <a:off x="2152661" y="5216852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9" name="Freeform 98"/>
            <p:cNvSpPr>
              <a:spLocks/>
            </p:cNvSpPr>
            <p:nvPr/>
          </p:nvSpPr>
          <p:spPr bwMode="auto">
            <a:xfrm>
              <a:off x="2187748" y="5218564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0" name="Freeform 99"/>
            <p:cNvSpPr>
              <a:spLocks/>
            </p:cNvSpPr>
            <p:nvPr/>
          </p:nvSpPr>
          <p:spPr bwMode="auto">
            <a:xfrm>
              <a:off x="2222835" y="522284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5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1" name="Freeform 100"/>
            <p:cNvSpPr>
              <a:spLocks/>
            </p:cNvSpPr>
            <p:nvPr/>
          </p:nvSpPr>
          <p:spPr bwMode="auto">
            <a:xfrm>
              <a:off x="2009745" y="5066234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2" name="Freeform 101"/>
            <p:cNvSpPr>
              <a:spLocks/>
            </p:cNvSpPr>
            <p:nvPr/>
          </p:nvSpPr>
          <p:spPr bwMode="auto">
            <a:xfrm>
              <a:off x="2043976" y="5070513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3" name="Freeform 102"/>
            <p:cNvSpPr>
              <a:spLocks/>
            </p:cNvSpPr>
            <p:nvPr/>
          </p:nvSpPr>
          <p:spPr bwMode="auto">
            <a:xfrm>
              <a:off x="2079064" y="5074792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4" name="Freeform 103"/>
            <p:cNvSpPr>
              <a:spLocks/>
            </p:cNvSpPr>
            <p:nvPr/>
          </p:nvSpPr>
          <p:spPr bwMode="auto">
            <a:xfrm>
              <a:off x="2114151" y="5076504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5" name="Freeform 104"/>
            <p:cNvSpPr>
              <a:spLocks/>
            </p:cNvSpPr>
            <p:nvPr/>
          </p:nvSpPr>
          <p:spPr bwMode="auto">
            <a:xfrm>
              <a:off x="2149238" y="5080782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6" name="Freeform 105"/>
            <p:cNvSpPr>
              <a:spLocks/>
            </p:cNvSpPr>
            <p:nvPr/>
          </p:nvSpPr>
          <p:spPr bwMode="auto">
            <a:xfrm>
              <a:off x="2183469" y="5085061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7" name="Freeform 106"/>
            <p:cNvSpPr>
              <a:spLocks/>
            </p:cNvSpPr>
            <p:nvPr/>
          </p:nvSpPr>
          <p:spPr bwMode="auto">
            <a:xfrm>
              <a:off x="2218557" y="5089340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8" name="Freeform 107"/>
            <p:cNvSpPr>
              <a:spLocks/>
            </p:cNvSpPr>
            <p:nvPr/>
          </p:nvSpPr>
          <p:spPr bwMode="auto">
            <a:xfrm>
              <a:off x="2253644" y="5091052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9" name="Freeform 108"/>
            <p:cNvSpPr>
              <a:spLocks/>
            </p:cNvSpPr>
            <p:nvPr/>
          </p:nvSpPr>
          <p:spPr bwMode="auto">
            <a:xfrm>
              <a:off x="2288731" y="5095331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0" name="Freeform 109"/>
            <p:cNvSpPr>
              <a:spLocks/>
            </p:cNvSpPr>
            <p:nvPr/>
          </p:nvSpPr>
          <p:spPr bwMode="auto">
            <a:xfrm>
              <a:off x="2323818" y="5099610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2 h 48"/>
                <a:gd name="T4" fmla="*/ 35 w 40"/>
                <a:gd name="T5" fmla="*/ 48 h 48"/>
                <a:gd name="T6" fmla="*/ 0 w 40"/>
                <a:gd name="T7" fmla="*/ 43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2"/>
                  </a:lnTo>
                  <a:lnTo>
                    <a:pt x="35" y="48"/>
                  </a:lnTo>
                  <a:lnTo>
                    <a:pt x="0" y="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1" name="Freeform 110"/>
            <p:cNvSpPr>
              <a:spLocks/>
            </p:cNvSpPr>
            <p:nvPr/>
          </p:nvSpPr>
          <p:spPr bwMode="auto">
            <a:xfrm>
              <a:off x="2002899" y="5111591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3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3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2" name="Freeform 111"/>
            <p:cNvSpPr>
              <a:spLocks/>
            </p:cNvSpPr>
            <p:nvPr/>
          </p:nvSpPr>
          <p:spPr bwMode="auto">
            <a:xfrm>
              <a:off x="2040553" y="5114158"/>
              <a:ext cx="32520" cy="41078"/>
            </a:xfrm>
            <a:custGeom>
              <a:avLst/>
              <a:gdLst>
                <a:gd name="T0" fmla="*/ 2 w 38"/>
                <a:gd name="T1" fmla="*/ 0 h 48"/>
                <a:gd name="T2" fmla="*/ 38 w 38"/>
                <a:gd name="T3" fmla="*/ 4 h 48"/>
                <a:gd name="T4" fmla="*/ 36 w 38"/>
                <a:gd name="T5" fmla="*/ 48 h 48"/>
                <a:gd name="T6" fmla="*/ 0 w 38"/>
                <a:gd name="T7" fmla="*/ 45 h 48"/>
                <a:gd name="T8" fmla="*/ 2 w 3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8">
                  <a:moveTo>
                    <a:pt x="2" y="0"/>
                  </a:moveTo>
                  <a:lnTo>
                    <a:pt x="38" y="4"/>
                  </a:lnTo>
                  <a:lnTo>
                    <a:pt x="36" y="48"/>
                  </a:lnTo>
                  <a:lnTo>
                    <a:pt x="0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3" name="Freeform 112"/>
            <p:cNvSpPr>
              <a:spLocks/>
            </p:cNvSpPr>
            <p:nvPr/>
          </p:nvSpPr>
          <p:spPr bwMode="auto">
            <a:xfrm>
              <a:off x="2074785" y="5117581"/>
              <a:ext cx="33376" cy="41078"/>
            </a:xfrm>
            <a:custGeom>
              <a:avLst/>
              <a:gdLst>
                <a:gd name="T0" fmla="*/ 5 w 39"/>
                <a:gd name="T1" fmla="*/ 0 h 48"/>
                <a:gd name="T2" fmla="*/ 39 w 39"/>
                <a:gd name="T3" fmla="*/ 5 h 48"/>
                <a:gd name="T4" fmla="*/ 36 w 39"/>
                <a:gd name="T5" fmla="*/ 48 h 48"/>
                <a:gd name="T6" fmla="*/ 0 w 39"/>
                <a:gd name="T7" fmla="*/ 46 h 48"/>
                <a:gd name="T8" fmla="*/ 5 w 3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5" y="0"/>
                  </a:moveTo>
                  <a:lnTo>
                    <a:pt x="39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4" name="Freeform 113"/>
            <p:cNvSpPr>
              <a:spLocks/>
            </p:cNvSpPr>
            <p:nvPr/>
          </p:nvSpPr>
          <p:spPr bwMode="auto">
            <a:xfrm>
              <a:off x="2109872" y="5121860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5" name="Freeform 114"/>
            <p:cNvSpPr>
              <a:spLocks/>
            </p:cNvSpPr>
            <p:nvPr/>
          </p:nvSpPr>
          <p:spPr bwMode="auto">
            <a:xfrm>
              <a:off x="2144959" y="5126139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6" name="Freeform 115"/>
            <p:cNvSpPr>
              <a:spLocks/>
            </p:cNvSpPr>
            <p:nvPr/>
          </p:nvSpPr>
          <p:spPr bwMode="auto">
            <a:xfrm>
              <a:off x="2180046" y="5127851"/>
              <a:ext cx="34231" cy="41078"/>
            </a:xfrm>
            <a:custGeom>
              <a:avLst/>
              <a:gdLst>
                <a:gd name="T0" fmla="*/ 4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4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7" name="Freeform 116"/>
            <p:cNvSpPr>
              <a:spLocks/>
            </p:cNvSpPr>
            <p:nvPr/>
          </p:nvSpPr>
          <p:spPr bwMode="auto">
            <a:xfrm>
              <a:off x="2214278" y="5132130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5 h 48"/>
                <a:gd name="T4" fmla="*/ 36 w 41"/>
                <a:gd name="T5" fmla="*/ 48 h 48"/>
                <a:gd name="T6" fmla="*/ 0 w 41"/>
                <a:gd name="T7" fmla="*/ 46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8" name="Freeform 117"/>
            <p:cNvSpPr>
              <a:spLocks/>
            </p:cNvSpPr>
            <p:nvPr/>
          </p:nvSpPr>
          <p:spPr bwMode="auto">
            <a:xfrm>
              <a:off x="2249365" y="5136409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9" name="Freeform 118"/>
            <p:cNvSpPr>
              <a:spLocks/>
            </p:cNvSpPr>
            <p:nvPr/>
          </p:nvSpPr>
          <p:spPr bwMode="auto">
            <a:xfrm>
              <a:off x="2284452" y="5140687"/>
              <a:ext cx="35087" cy="41078"/>
            </a:xfrm>
            <a:custGeom>
              <a:avLst/>
              <a:gdLst>
                <a:gd name="T0" fmla="*/ 5 w 41"/>
                <a:gd name="T1" fmla="*/ 0 h 48"/>
                <a:gd name="T2" fmla="*/ 41 w 41"/>
                <a:gd name="T3" fmla="*/ 2 h 48"/>
                <a:gd name="T4" fmla="*/ 36 w 41"/>
                <a:gd name="T5" fmla="*/ 48 h 48"/>
                <a:gd name="T6" fmla="*/ 0 w 41"/>
                <a:gd name="T7" fmla="*/ 43 h 48"/>
                <a:gd name="T8" fmla="*/ 5 w 4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8">
                  <a:moveTo>
                    <a:pt x="5" y="0"/>
                  </a:moveTo>
                  <a:lnTo>
                    <a:pt x="41" y="2"/>
                  </a:lnTo>
                  <a:lnTo>
                    <a:pt x="36" y="48"/>
                  </a:lnTo>
                  <a:lnTo>
                    <a:pt x="0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40" name="Freeform 119"/>
            <p:cNvSpPr>
              <a:spLocks/>
            </p:cNvSpPr>
            <p:nvPr/>
          </p:nvSpPr>
          <p:spPr bwMode="auto">
            <a:xfrm>
              <a:off x="2319539" y="5142399"/>
              <a:ext cx="34231" cy="41078"/>
            </a:xfrm>
            <a:custGeom>
              <a:avLst/>
              <a:gdLst>
                <a:gd name="T0" fmla="*/ 5 w 40"/>
                <a:gd name="T1" fmla="*/ 0 h 48"/>
                <a:gd name="T2" fmla="*/ 40 w 40"/>
                <a:gd name="T3" fmla="*/ 5 h 48"/>
                <a:gd name="T4" fmla="*/ 36 w 40"/>
                <a:gd name="T5" fmla="*/ 48 h 48"/>
                <a:gd name="T6" fmla="*/ 0 w 40"/>
                <a:gd name="T7" fmla="*/ 46 h 48"/>
                <a:gd name="T8" fmla="*/ 5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5" y="0"/>
                  </a:moveTo>
                  <a:lnTo>
                    <a:pt x="40" y="5"/>
                  </a:lnTo>
                  <a:lnTo>
                    <a:pt x="36" y="48"/>
                  </a:lnTo>
                  <a:lnTo>
                    <a:pt x="0" y="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41" name="Freeform 120"/>
            <p:cNvSpPr>
              <a:spLocks/>
            </p:cNvSpPr>
            <p:nvPr/>
          </p:nvSpPr>
          <p:spPr bwMode="auto">
            <a:xfrm>
              <a:off x="1465465" y="4951559"/>
              <a:ext cx="291823" cy="554549"/>
            </a:xfrm>
            <a:custGeom>
              <a:avLst/>
              <a:gdLst>
                <a:gd name="T0" fmla="*/ 82 w 142"/>
                <a:gd name="T1" fmla="*/ 0 h 270"/>
                <a:gd name="T2" fmla="*/ 6 w 142"/>
                <a:gd name="T3" fmla="*/ 208 h 270"/>
                <a:gd name="T4" fmla="*/ 22 w 142"/>
                <a:gd name="T5" fmla="*/ 263 h 270"/>
                <a:gd name="T6" fmla="*/ 22 w 142"/>
                <a:gd name="T7" fmla="*/ 263 h 270"/>
                <a:gd name="T8" fmla="*/ 65 w 142"/>
                <a:gd name="T9" fmla="*/ 243 h 270"/>
                <a:gd name="T10" fmla="*/ 125 w 142"/>
                <a:gd name="T11" fmla="*/ 80 h 270"/>
                <a:gd name="T12" fmla="*/ 82 w 142"/>
                <a:gd name="T1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70">
                  <a:moveTo>
                    <a:pt x="82" y="0"/>
                  </a:moveTo>
                  <a:cubicBezTo>
                    <a:pt x="6" y="208"/>
                    <a:pt x="6" y="208"/>
                    <a:pt x="6" y="208"/>
                  </a:cubicBezTo>
                  <a:cubicBezTo>
                    <a:pt x="0" y="225"/>
                    <a:pt x="5" y="257"/>
                    <a:pt x="22" y="263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40" y="270"/>
                    <a:pt x="59" y="261"/>
                    <a:pt x="65" y="243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42" y="33"/>
                    <a:pt x="97" y="4"/>
                    <a:pt x="82" y="0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2" name="Freeform 121"/>
            <p:cNvSpPr>
              <a:spLocks/>
            </p:cNvSpPr>
            <p:nvPr/>
          </p:nvSpPr>
          <p:spPr bwMode="auto">
            <a:xfrm>
              <a:off x="1488572" y="5360624"/>
              <a:ext cx="332045" cy="306371"/>
            </a:xfrm>
            <a:custGeom>
              <a:avLst/>
              <a:gdLst>
                <a:gd name="T0" fmla="*/ 24 w 162"/>
                <a:gd name="T1" fmla="*/ 23 h 149"/>
                <a:gd name="T2" fmla="*/ 38 w 162"/>
                <a:gd name="T3" fmla="*/ 116 h 149"/>
                <a:gd name="T4" fmla="*/ 138 w 162"/>
                <a:gd name="T5" fmla="*/ 126 h 149"/>
                <a:gd name="T6" fmla="*/ 124 w 162"/>
                <a:gd name="T7" fmla="*/ 33 h 149"/>
                <a:gd name="T8" fmla="*/ 24 w 162"/>
                <a:gd name="T9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24" y="23"/>
                  </a:moveTo>
                  <a:cubicBezTo>
                    <a:pt x="0" y="46"/>
                    <a:pt x="7" y="88"/>
                    <a:pt x="38" y="116"/>
                  </a:cubicBezTo>
                  <a:cubicBezTo>
                    <a:pt x="70" y="145"/>
                    <a:pt x="115" y="149"/>
                    <a:pt x="138" y="126"/>
                  </a:cubicBezTo>
                  <a:cubicBezTo>
                    <a:pt x="162" y="103"/>
                    <a:pt x="156" y="61"/>
                    <a:pt x="124" y="33"/>
                  </a:cubicBezTo>
                  <a:cubicBezTo>
                    <a:pt x="93" y="4"/>
                    <a:pt x="48" y="0"/>
                    <a:pt x="24" y="23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143" name="Freeform 122"/>
            <p:cNvSpPr>
              <a:spLocks/>
            </p:cNvSpPr>
            <p:nvPr/>
          </p:nvSpPr>
          <p:spPr bwMode="auto">
            <a:xfrm>
              <a:off x="1020457" y="5827028"/>
              <a:ext cx="779621" cy="1027798"/>
            </a:xfrm>
            <a:custGeom>
              <a:avLst/>
              <a:gdLst>
                <a:gd name="T0" fmla="*/ 911 w 911"/>
                <a:gd name="T1" fmla="*/ 173 h 1201"/>
                <a:gd name="T2" fmla="*/ 537 w 911"/>
                <a:gd name="T3" fmla="*/ 1201 h 1201"/>
                <a:gd name="T4" fmla="*/ 0 w 911"/>
                <a:gd name="T5" fmla="*/ 1201 h 1201"/>
                <a:gd name="T6" fmla="*/ 439 w 911"/>
                <a:gd name="T7" fmla="*/ 0 h 1201"/>
                <a:gd name="T8" fmla="*/ 453 w 911"/>
                <a:gd name="T9" fmla="*/ 5 h 1201"/>
                <a:gd name="T10" fmla="*/ 487 w 911"/>
                <a:gd name="T11" fmla="*/ 17 h 1201"/>
                <a:gd name="T12" fmla="*/ 676 w 911"/>
                <a:gd name="T13" fmla="*/ 86 h 1201"/>
                <a:gd name="T14" fmla="*/ 865 w 911"/>
                <a:gd name="T15" fmla="*/ 156 h 1201"/>
                <a:gd name="T16" fmla="*/ 892 w 911"/>
                <a:gd name="T17" fmla="*/ 166 h 1201"/>
                <a:gd name="T18" fmla="*/ 911 w 911"/>
                <a:gd name="T19" fmla="*/ 173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1" h="1201">
                  <a:moveTo>
                    <a:pt x="911" y="173"/>
                  </a:moveTo>
                  <a:lnTo>
                    <a:pt x="537" y="1201"/>
                  </a:lnTo>
                  <a:lnTo>
                    <a:pt x="0" y="1201"/>
                  </a:lnTo>
                  <a:lnTo>
                    <a:pt x="439" y="0"/>
                  </a:lnTo>
                  <a:lnTo>
                    <a:pt x="453" y="5"/>
                  </a:lnTo>
                  <a:lnTo>
                    <a:pt x="487" y="17"/>
                  </a:lnTo>
                  <a:lnTo>
                    <a:pt x="676" y="86"/>
                  </a:lnTo>
                  <a:lnTo>
                    <a:pt x="865" y="156"/>
                  </a:lnTo>
                  <a:lnTo>
                    <a:pt x="892" y="166"/>
                  </a:lnTo>
                  <a:lnTo>
                    <a:pt x="911" y="17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4" name="Freeform 123"/>
            <p:cNvSpPr>
              <a:spLocks/>
            </p:cNvSpPr>
            <p:nvPr/>
          </p:nvSpPr>
          <p:spPr bwMode="auto">
            <a:xfrm>
              <a:off x="1249807" y="5900625"/>
              <a:ext cx="550270" cy="954201"/>
            </a:xfrm>
            <a:custGeom>
              <a:avLst/>
              <a:gdLst>
                <a:gd name="T0" fmla="*/ 643 w 643"/>
                <a:gd name="T1" fmla="*/ 87 h 1115"/>
                <a:gd name="T2" fmla="*/ 269 w 643"/>
                <a:gd name="T3" fmla="*/ 1115 h 1115"/>
                <a:gd name="T4" fmla="*/ 0 w 643"/>
                <a:gd name="T5" fmla="*/ 1115 h 1115"/>
                <a:gd name="T6" fmla="*/ 252 w 643"/>
                <a:gd name="T7" fmla="*/ 428 h 1115"/>
                <a:gd name="T8" fmla="*/ 252 w 643"/>
                <a:gd name="T9" fmla="*/ 425 h 1115"/>
                <a:gd name="T10" fmla="*/ 408 w 643"/>
                <a:gd name="T11" fmla="*/ 0 h 1115"/>
                <a:gd name="T12" fmla="*/ 597 w 643"/>
                <a:gd name="T13" fmla="*/ 70 h 1115"/>
                <a:gd name="T14" fmla="*/ 624 w 643"/>
                <a:gd name="T15" fmla="*/ 80 h 1115"/>
                <a:gd name="T16" fmla="*/ 643 w 643"/>
                <a:gd name="T17" fmla="*/ 87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" h="1115">
                  <a:moveTo>
                    <a:pt x="643" y="87"/>
                  </a:moveTo>
                  <a:lnTo>
                    <a:pt x="269" y="1115"/>
                  </a:lnTo>
                  <a:lnTo>
                    <a:pt x="0" y="1115"/>
                  </a:lnTo>
                  <a:lnTo>
                    <a:pt x="252" y="428"/>
                  </a:lnTo>
                  <a:lnTo>
                    <a:pt x="252" y="425"/>
                  </a:lnTo>
                  <a:lnTo>
                    <a:pt x="408" y="0"/>
                  </a:lnTo>
                  <a:lnTo>
                    <a:pt x="597" y="70"/>
                  </a:lnTo>
                  <a:lnTo>
                    <a:pt x="624" y="80"/>
                  </a:lnTo>
                  <a:lnTo>
                    <a:pt x="643" y="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5" name="Freeform 124"/>
            <p:cNvSpPr>
              <a:spLocks/>
            </p:cNvSpPr>
            <p:nvPr/>
          </p:nvSpPr>
          <p:spPr bwMode="auto">
            <a:xfrm>
              <a:off x="2419666" y="5683256"/>
              <a:ext cx="459557" cy="528020"/>
            </a:xfrm>
            <a:custGeom>
              <a:avLst/>
              <a:gdLst>
                <a:gd name="T0" fmla="*/ 341 w 537"/>
                <a:gd name="T1" fmla="*/ 0 h 617"/>
                <a:gd name="T2" fmla="*/ 0 w 537"/>
                <a:gd name="T3" fmla="*/ 141 h 617"/>
                <a:gd name="T4" fmla="*/ 197 w 537"/>
                <a:gd name="T5" fmla="*/ 617 h 617"/>
                <a:gd name="T6" fmla="*/ 537 w 537"/>
                <a:gd name="T7" fmla="*/ 475 h 617"/>
                <a:gd name="T8" fmla="*/ 341 w 537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617">
                  <a:moveTo>
                    <a:pt x="341" y="0"/>
                  </a:moveTo>
                  <a:lnTo>
                    <a:pt x="0" y="141"/>
                  </a:lnTo>
                  <a:lnTo>
                    <a:pt x="197" y="617"/>
                  </a:lnTo>
                  <a:lnTo>
                    <a:pt x="537" y="475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6" name="Freeform 125"/>
            <p:cNvSpPr>
              <a:spLocks/>
            </p:cNvSpPr>
            <p:nvPr/>
          </p:nvSpPr>
          <p:spPr bwMode="auto">
            <a:xfrm>
              <a:off x="2048255" y="5029435"/>
              <a:ext cx="771919" cy="873757"/>
            </a:xfrm>
            <a:custGeom>
              <a:avLst/>
              <a:gdLst>
                <a:gd name="T0" fmla="*/ 114 w 376"/>
                <a:gd name="T1" fmla="*/ 243 h 425"/>
                <a:gd name="T2" fmla="*/ 140 w 376"/>
                <a:gd name="T3" fmla="*/ 304 h 425"/>
                <a:gd name="T4" fmla="*/ 62 w 376"/>
                <a:gd name="T5" fmla="*/ 250 h 425"/>
                <a:gd name="T6" fmla="*/ 0 w 376"/>
                <a:gd name="T7" fmla="*/ 273 h 425"/>
                <a:gd name="T8" fmla="*/ 165 w 376"/>
                <a:gd name="T9" fmla="*/ 406 h 425"/>
                <a:gd name="T10" fmla="*/ 271 w 376"/>
                <a:gd name="T11" fmla="*/ 406 h 425"/>
                <a:gd name="T12" fmla="*/ 334 w 376"/>
                <a:gd name="T13" fmla="*/ 197 h 425"/>
                <a:gd name="T14" fmla="*/ 317 w 376"/>
                <a:gd name="T15" fmla="*/ 108 h 425"/>
                <a:gd name="T16" fmla="*/ 264 w 376"/>
                <a:gd name="T17" fmla="*/ 119 h 425"/>
                <a:gd name="T18" fmla="*/ 272 w 376"/>
                <a:gd name="T19" fmla="*/ 156 h 425"/>
                <a:gd name="T20" fmla="*/ 264 w 376"/>
                <a:gd name="T21" fmla="*/ 153 h 425"/>
                <a:gd name="T22" fmla="*/ 241 w 376"/>
                <a:gd name="T23" fmla="*/ 82 h 425"/>
                <a:gd name="T24" fmla="*/ 189 w 376"/>
                <a:gd name="T25" fmla="*/ 96 h 425"/>
                <a:gd name="T26" fmla="*/ 207 w 376"/>
                <a:gd name="T27" fmla="*/ 156 h 425"/>
                <a:gd name="T28" fmla="*/ 201 w 376"/>
                <a:gd name="T29" fmla="*/ 158 h 425"/>
                <a:gd name="T30" fmla="*/ 173 w 376"/>
                <a:gd name="T31" fmla="*/ 84 h 425"/>
                <a:gd name="T32" fmla="*/ 122 w 376"/>
                <a:gd name="T33" fmla="*/ 104 h 425"/>
                <a:gd name="T34" fmla="*/ 156 w 376"/>
                <a:gd name="T35" fmla="*/ 189 h 425"/>
                <a:gd name="T36" fmla="*/ 150 w 376"/>
                <a:gd name="T37" fmla="*/ 196 h 425"/>
                <a:gd name="T38" fmla="*/ 67 w 376"/>
                <a:gd name="T39" fmla="*/ 32 h 425"/>
                <a:gd name="T40" fmla="*/ 19 w 376"/>
                <a:gd name="T41" fmla="*/ 56 h 425"/>
                <a:gd name="T42" fmla="*/ 114 w 376"/>
                <a:gd name="T43" fmla="*/ 24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6" h="425">
                  <a:moveTo>
                    <a:pt x="114" y="243"/>
                  </a:moveTo>
                  <a:cubicBezTo>
                    <a:pt x="121" y="260"/>
                    <a:pt x="130" y="280"/>
                    <a:pt x="140" y="304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29" y="228"/>
                    <a:pt x="5" y="254"/>
                    <a:pt x="0" y="273"/>
                  </a:cubicBezTo>
                  <a:cubicBezTo>
                    <a:pt x="165" y="406"/>
                    <a:pt x="165" y="406"/>
                    <a:pt x="165" y="406"/>
                  </a:cubicBezTo>
                  <a:cubicBezTo>
                    <a:pt x="188" y="425"/>
                    <a:pt x="232" y="421"/>
                    <a:pt x="271" y="406"/>
                  </a:cubicBezTo>
                  <a:cubicBezTo>
                    <a:pt x="350" y="376"/>
                    <a:pt x="376" y="305"/>
                    <a:pt x="334" y="197"/>
                  </a:cubicBezTo>
                  <a:cubicBezTo>
                    <a:pt x="317" y="108"/>
                    <a:pt x="317" y="108"/>
                    <a:pt x="317" y="108"/>
                  </a:cubicBezTo>
                  <a:cubicBezTo>
                    <a:pt x="309" y="70"/>
                    <a:pt x="256" y="81"/>
                    <a:pt x="264" y="119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69" y="155"/>
                    <a:pt x="267" y="154"/>
                    <a:pt x="264" y="153"/>
                  </a:cubicBezTo>
                  <a:cubicBezTo>
                    <a:pt x="241" y="82"/>
                    <a:pt x="241" y="82"/>
                    <a:pt x="241" y="82"/>
                  </a:cubicBezTo>
                  <a:cubicBezTo>
                    <a:pt x="230" y="45"/>
                    <a:pt x="180" y="65"/>
                    <a:pt x="189" y="96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5" y="156"/>
                    <a:pt x="202" y="157"/>
                    <a:pt x="201" y="158"/>
                  </a:cubicBezTo>
                  <a:cubicBezTo>
                    <a:pt x="173" y="84"/>
                    <a:pt x="173" y="84"/>
                    <a:pt x="173" y="84"/>
                  </a:cubicBezTo>
                  <a:cubicBezTo>
                    <a:pt x="160" y="51"/>
                    <a:pt x="109" y="70"/>
                    <a:pt x="122" y="104"/>
                  </a:cubicBezTo>
                  <a:cubicBezTo>
                    <a:pt x="156" y="189"/>
                    <a:pt x="156" y="189"/>
                    <a:pt x="156" y="189"/>
                  </a:cubicBezTo>
                  <a:cubicBezTo>
                    <a:pt x="154" y="191"/>
                    <a:pt x="152" y="194"/>
                    <a:pt x="150" y="196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51" y="0"/>
                    <a:pt x="2" y="24"/>
                    <a:pt x="19" y="56"/>
                  </a:cubicBezTo>
                  <a:lnTo>
                    <a:pt x="114" y="243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7" name="Freeform 126"/>
            <p:cNvSpPr>
              <a:spLocks/>
            </p:cNvSpPr>
            <p:nvPr/>
          </p:nvSpPr>
          <p:spPr bwMode="auto">
            <a:xfrm>
              <a:off x="2459032" y="5844999"/>
              <a:ext cx="403931" cy="259303"/>
            </a:xfrm>
            <a:custGeom>
              <a:avLst/>
              <a:gdLst>
                <a:gd name="T0" fmla="*/ 419 w 472"/>
                <a:gd name="T1" fmla="*/ 0 h 303"/>
                <a:gd name="T2" fmla="*/ 0 w 472"/>
                <a:gd name="T3" fmla="*/ 173 h 303"/>
                <a:gd name="T4" fmla="*/ 55 w 472"/>
                <a:gd name="T5" fmla="*/ 303 h 303"/>
                <a:gd name="T6" fmla="*/ 472 w 472"/>
                <a:gd name="T7" fmla="*/ 128 h 303"/>
                <a:gd name="T8" fmla="*/ 419 w 472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03">
                  <a:moveTo>
                    <a:pt x="419" y="0"/>
                  </a:moveTo>
                  <a:lnTo>
                    <a:pt x="0" y="173"/>
                  </a:lnTo>
                  <a:lnTo>
                    <a:pt x="55" y="303"/>
                  </a:lnTo>
                  <a:lnTo>
                    <a:pt x="472" y="128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148" name="Freeform 127"/>
            <p:cNvSpPr>
              <a:spLocks/>
            </p:cNvSpPr>
            <p:nvPr/>
          </p:nvSpPr>
          <p:spPr bwMode="auto">
            <a:xfrm>
              <a:off x="2469302" y="5939991"/>
              <a:ext cx="806150" cy="914835"/>
            </a:xfrm>
            <a:custGeom>
              <a:avLst/>
              <a:gdLst>
                <a:gd name="T0" fmla="*/ 942 w 942"/>
                <a:gd name="T1" fmla="*/ 1069 h 1069"/>
                <a:gd name="T2" fmla="*/ 355 w 942"/>
                <a:gd name="T3" fmla="*/ 1069 h 1069"/>
                <a:gd name="T4" fmla="*/ 0 w 942"/>
                <a:gd name="T5" fmla="*/ 209 h 1069"/>
                <a:gd name="T6" fmla="*/ 43 w 942"/>
                <a:gd name="T7" fmla="*/ 192 h 1069"/>
                <a:gd name="T8" fmla="*/ 81 w 942"/>
                <a:gd name="T9" fmla="*/ 175 h 1069"/>
                <a:gd name="T10" fmla="*/ 252 w 942"/>
                <a:gd name="T11" fmla="*/ 106 h 1069"/>
                <a:gd name="T12" fmla="*/ 252 w 942"/>
                <a:gd name="T13" fmla="*/ 106 h 1069"/>
                <a:gd name="T14" fmla="*/ 422 w 942"/>
                <a:gd name="T15" fmla="*/ 34 h 1069"/>
                <a:gd name="T16" fmla="*/ 460 w 942"/>
                <a:gd name="T17" fmla="*/ 17 h 1069"/>
                <a:gd name="T18" fmla="*/ 501 w 942"/>
                <a:gd name="T19" fmla="*/ 0 h 1069"/>
                <a:gd name="T20" fmla="*/ 942 w 942"/>
                <a:gd name="T21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1069">
                  <a:moveTo>
                    <a:pt x="942" y="1069"/>
                  </a:moveTo>
                  <a:lnTo>
                    <a:pt x="355" y="1069"/>
                  </a:lnTo>
                  <a:lnTo>
                    <a:pt x="0" y="209"/>
                  </a:lnTo>
                  <a:lnTo>
                    <a:pt x="43" y="192"/>
                  </a:lnTo>
                  <a:lnTo>
                    <a:pt x="81" y="175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422" y="34"/>
                  </a:lnTo>
                  <a:lnTo>
                    <a:pt x="460" y="17"/>
                  </a:lnTo>
                  <a:lnTo>
                    <a:pt x="501" y="0"/>
                  </a:lnTo>
                  <a:lnTo>
                    <a:pt x="942" y="1069"/>
                  </a:lnTo>
                  <a:close/>
                </a:path>
              </a:pathLst>
            </a:cu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49" name="Freeform 128"/>
            <p:cNvSpPr>
              <a:spLocks/>
            </p:cNvSpPr>
            <p:nvPr/>
          </p:nvSpPr>
          <p:spPr bwMode="auto">
            <a:xfrm>
              <a:off x="2469302" y="6030704"/>
              <a:ext cx="556261" cy="824122"/>
            </a:xfrm>
            <a:custGeom>
              <a:avLst/>
              <a:gdLst>
                <a:gd name="T0" fmla="*/ 650 w 650"/>
                <a:gd name="T1" fmla="*/ 963 h 963"/>
                <a:gd name="T2" fmla="*/ 355 w 650"/>
                <a:gd name="T3" fmla="*/ 963 h 963"/>
                <a:gd name="T4" fmla="*/ 0 w 650"/>
                <a:gd name="T5" fmla="*/ 103 h 963"/>
                <a:gd name="T6" fmla="*/ 43 w 650"/>
                <a:gd name="T7" fmla="*/ 86 h 963"/>
                <a:gd name="T8" fmla="*/ 81 w 650"/>
                <a:gd name="T9" fmla="*/ 69 h 963"/>
                <a:gd name="T10" fmla="*/ 252 w 650"/>
                <a:gd name="T11" fmla="*/ 0 h 963"/>
                <a:gd name="T12" fmla="*/ 252 w 650"/>
                <a:gd name="T13" fmla="*/ 0 h 963"/>
                <a:gd name="T14" fmla="*/ 309 w 650"/>
                <a:gd name="T15" fmla="*/ 141 h 963"/>
                <a:gd name="T16" fmla="*/ 650 w 650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963">
                  <a:moveTo>
                    <a:pt x="650" y="963"/>
                  </a:moveTo>
                  <a:lnTo>
                    <a:pt x="355" y="963"/>
                  </a:lnTo>
                  <a:lnTo>
                    <a:pt x="0" y="103"/>
                  </a:lnTo>
                  <a:lnTo>
                    <a:pt x="43" y="86"/>
                  </a:lnTo>
                  <a:lnTo>
                    <a:pt x="81" y="69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309" y="141"/>
                  </a:lnTo>
                  <a:lnTo>
                    <a:pt x="650" y="96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C045376-28C4-4114-B6C0-D9A4F22CA42A}"/>
              </a:ext>
            </a:extLst>
          </p:cNvPr>
          <p:cNvGrpSpPr/>
          <p:nvPr/>
        </p:nvGrpSpPr>
        <p:grpSpPr>
          <a:xfrm>
            <a:off x="3491110" y="4844586"/>
            <a:ext cx="945642" cy="2010240"/>
            <a:chOff x="3491110" y="4844586"/>
            <a:chExt cx="945642" cy="2010240"/>
          </a:xfrm>
        </p:grpSpPr>
        <p:sp>
          <p:nvSpPr>
            <p:cNvPr id="150" name="Freeform 129"/>
            <p:cNvSpPr>
              <a:spLocks/>
            </p:cNvSpPr>
            <p:nvPr/>
          </p:nvSpPr>
          <p:spPr bwMode="auto">
            <a:xfrm>
              <a:off x="3523629" y="5358057"/>
              <a:ext cx="525452" cy="552837"/>
            </a:xfrm>
            <a:custGeom>
              <a:avLst/>
              <a:gdLst>
                <a:gd name="T0" fmla="*/ 11 w 256"/>
                <a:gd name="T1" fmla="*/ 11 h 269"/>
                <a:gd name="T2" fmla="*/ 11 w 256"/>
                <a:gd name="T3" fmla="*/ 11 h 269"/>
                <a:gd name="T4" fmla="*/ 10 w 256"/>
                <a:gd name="T5" fmla="*/ 51 h 269"/>
                <a:gd name="T6" fmla="*/ 205 w 256"/>
                <a:gd name="T7" fmla="*/ 257 h 269"/>
                <a:gd name="T8" fmla="*/ 245 w 256"/>
                <a:gd name="T9" fmla="*/ 258 h 269"/>
                <a:gd name="T10" fmla="*/ 245 w 256"/>
                <a:gd name="T11" fmla="*/ 258 h 269"/>
                <a:gd name="T12" fmla="*/ 245 w 256"/>
                <a:gd name="T13" fmla="*/ 218 h 269"/>
                <a:gd name="T14" fmla="*/ 51 w 256"/>
                <a:gd name="T15" fmla="*/ 12 h 269"/>
                <a:gd name="T16" fmla="*/ 11 w 256"/>
                <a:gd name="T17" fmla="*/ 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69"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0" y="22"/>
                    <a:pt x="0" y="40"/>
                    <a:pt x="10" y="51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15" y="269"/>
                    <a:pt x="234" y="269"/>
                    <a:pt x="245" y="258"/>
                  </a:cubicBezTo>
                  <a:cubicBezTo>
                    <a:pt x="245" y="258"/>
                    <a:pt x="245" y="258"/>
                    <a:pt x="245" y="258"/>
                  </a:cubicBezTo>
                  <a:cubicBezTo>
                    <a:pt x="256" y="247"/>
                    <a:pt x="256" y="230"/>
                    <a:pt x="245" y="21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0" y="0"/>
                    <a:pt x="22" y="0"/>
                    <a:pt x="11" y="1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1" name="Freeform 130"/>
            <p:cNvSpPr>
              <a:spLocks/>
            </p:cNvSpPr>
            <p:nvPr/>
          </p:nvSpPr>
          <p:spPr bwMode="auto">
            <a:xfrm>
              <a:off x="3680238" y="5545474"/>
              <a:ext cx="572521" cy="653820"/>
            </a:xfrm>
            <a:custGeom>
              <a:avLst/>
              <a:gdLst>
                <a:gd name="T0" fmla="*/ 669 w 669"/>
                <a:gd name="T1" fmla="*/ 701 h 764"/>
                <a:gd name="T2" fmla="*/ 299 w 669"/>
                <a:gd name="T3" fmla="*/ 764 h 764"/>
                <a:gd name="T4" fmla="*/ 249 w 669"/>
                <a:gd name="T5" fmla="*/ 475 h 764"/>
                <a:gd name="T6" fmla="*/ 0 w 669"/>
                <a:gd name="T7" fmla="*/ 96 h 764"/>
                <a:gd name="T8" fmla="*/ 549 w 669"/>
                <a:gd name="T9" fmla="*/ 0 h 764"/>
                <a:gd name="T10" fmla="*/ 669 w 669"/>
                <a:gd name="T11" fmla="*/ 70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9" h="764">
                  <a:moveTo>
                    <a:pt x="669" y="701"/>
                  </a:moveTo>
                  <a:lnTo>
                    <a:pt x="299" y="764"/>
                  </a:lnTo>
                  <a:lnTo>
                    <a:pt x="249" y="475"/>
                  </a:lnTo>
                  <a:lnTo>
                    <a:pt x="0" y="96"/>
                  </a:lnTo>
                  <a:lnTo>
                    <a:pt x="549" y="0"/>
                  </a:lnTo>
                  <a:lnTo>
                    <a:pt x="669" y="701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2" name="Freeform 131"/>
            <p:cNvSpPr>
              <a:spLocks/>
            </p:cNvSpPr>
            <p:nvPr/>
          </p:nvSpPr>
          <p:spPr bwMode="auto">
            <a:xfrm>
              <a:off x="3523629" y="5545474"/>
              <a:ext cx="528020" cy="552837"/>
            </a:xfrm>
            <a:custGeom>
              <a:avLst/>
              <a:gdLst>
                <a:gd name="T0" fmla="*/ 12 w 257"/>
                <a:gd name="T1" fmla="*/ 11 h 269"/>
                <a:gd name="T2" fmla="*/ 12 w 257"/>
                <a:gd name="T3" fmla="*/ 11 h 269"/>
                <a:gd name="T4" fmla="*/ 11 w 257"/>
                <a:gd name="T5" fmla="*/ 51 h 269"/>
                <a:gd name="T6" fmla="*/ 205 w 257"/>
                <a:gd name="T7" fmla="*/ 257 h 269"/>
                <a:gd name="T8" fmla="*/ 245 w 257"/>
                <a:gd name="T9" fmla="*/ 258 h 269"/>
                <a:gd name="T10" fmla="*/ 245 w 257"/>
                <a:gd name="T11" fmla="*/ 258 h 269"/>
                <a:gd name="T12" fmla="*/ 246 w 257"/>
                <a:gd name="T13" fmla="*/ 218 h 269"/>
                <a:gd name="T14" fmla="*/ 52 w 257"/>
                <a:gd name="T15" fmla="*/ 11 h 269"/>
                <a:gd name="T16" fmla="*/ 12 w 257"/>
                <a:gd name="T17" fmla="*/ 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69"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0" y="22"/>
                    <a:pt x="0" y="39"/>
                    <a:pt x="11" y="51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16" y="269"/>
                    <a:pt x="234" y="269"/>
                    <a:pt x="245" y="258"/>
                  </a:cubicBezTo>
                  <a:cubicBezTo>
                    <a:pt x="245" y="258"/>
                    <a:pt x="245" y="258"/>
                    <a:pt x="245" y="258"/>
                  </a:cubicBezTo>
                  <a:cubicBezTo>
                    <a:pt x="257" y="247"/>
                    <a:pt x="257" y="229"/>
                    <a:pt x="246" y="218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1" y="0"/>
                    <a:pt x="23" y="0"/>
                    <a:pt x="12" y="1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3" name="Freeform 132"/>
            <p:cNvSpPr>
              <a:spLocks/>
            </p:cNvSpPr>
            <p:nvPr/>
          </p:nvSpPr>
          <p:spPr bwMode="auto">
            <a:xfrm>
              <a:off x="3491110" y="5130418"/>
              <a:ext cx="510904" cy="536578"/>
            </a:xfrm>
            <a:custGeom>
              <a:avLst/>
              <a:gdLst>
                <a:gd name="T0" fmla="*/ 11 w 249"/>
                <a:gd name="T1" fmla="*/ 10 h 261"/>
                <a:gd name="T2" fmla="*/ 11 w 249"/>
                <a:gd name="T3" fmla="*/ 10 h 261"/>
                <a:gd name="T4" fmla="*/ 10 w 249"/>
                <a:gd name="T5" fmla="*/ 50 h 261"/>
                <a:gd name="T6" fmla="*/ 198 w 249"/>
                <a:gd name="T7" fmla="*/ 249 h 261"/>
                <a:gd name="T8" fmla="*/ 238 w 249"/>
                <a:gd name="T9" fmla="*/ 250 h 261"/>
                <a:gd name="T10" fmla="*/ 238 w 249"/>
                <a:gd name="T11" fmla="*/ 250 h 261"/>
                <a:gd name="T12" fmla="*/ 238 w 249"/>
                <a:gd name="T13" fmla="*/ 210 h 261"/>
                <a:gd name="T14" fmla="*/ 51 w 249"/>
                <a:gd name="T15" fmla="*/ 11 h 261"/>
                <a:gd name="T16" fmla="*/ 11 w 249"/>
                <a:gd name="T17" fmla="*/ 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61">
                  <a:moveTo>
                    <a:pt x="1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0" y="21"/>
                    <a:pt x="0" y="39"/>
                    <a:pt x="10" y="50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208" y="260"/>
                    <a:pt x="226" y="261"/>
                    <a:pt x="238" y="250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49" y="239"/>
                    <a:pt x="249" y="221"/>
                    <a:pt x="238" y="2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0" y="0"/>
                    <a:pt x="22" y="0"/>
                    <a:pt x="11" y="10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4" name="Freeform 133"/>
            <p:cNvSpPr>
              <a:spLocks/>
            </p:cNvSpPr>
            <p:nvPr/>
          </p:nvSpPr>
          <p:spPr bwMode="auto">
            <a:xfrm>
              <a:off x="3523629" y="4844586"/>
              <a:ext cx="628147" cy="1017529"/>
            </a:xfrm>
            <a:custGeom>
              <a:avLst/>
              <a:gdLst>
                <a:gd name="T0" fmla="*/ 182 w 306"/>
                <a:gd name="T1" fmla="*/ 4 h 495"/>
                <a:gd name="T2" fmla="*/ 44 w 306"/>
                <a:gd name="T3" fmla="*/ 28 h 495"/>
                <a:gd name="T4" fmla="*/ 4 w 306"/>
                <a:gd name="T5" fmla="*/ 85 h 495"/>
                <a:gd name="T6" fmla="*/ 67 w 306"/>
                <a:gd name="T7" fmla="*/ 450 h 495"/>
                <a:gd name="T8" fmla="*/ 124 w 306"/>
                <a:gd name="T9" fmla="*/ 490 h 495"/>
                <a:gd name="T10" fmla="*/ 261 w 306"/>
                <a:gd name="T11" fmla="*/ 467 h 495"/>
                <a:gd name="T12" fmla="*/ 301 w 306"/>
                <a:gd name="T13" fmla="*/ 410 h 495"/>
                <a:gd name="T14" fmla="*/ 239 w 306"/>
                <a:gd name="T15" fmla="*/ 44 h 495"/>
                <a:gd name="T16" fmla="*/ 182 w 306"/>
                <a:gd name="T17" fmla="*/ 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" h="495">
                  <a:moveTo>
                    <a:pt x="182" y="4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18" y="32"/>
                    <a:pt x="0" y="58"/>
                    <a:pt x="4" y="85"/>
                  </a:cubicBezTo>
                  <a:cubicBezTo>
                    <a:pt x="67" y="450"/>
                    <a:pt x="67" y="450"/>
                    <a:pt x="67" y="450"/>
                  </a:cubicBezTo>
                  <a:cubicBezTo>
                    <a:pt x="71" y="477"/>
                    <a:pt x="97" y="495"/>
                    <a:pt x="124" y="490"/>
                  </a:cubicBezTo>
                  <a:cubicBezTo>
                    <a:pt x="261" y="467"/>
                    <a:pt x="261" y="467"/>
                    <a:pt x="261" y="467"/>
                  </a:cubicBezTo>
                  <a:cubicBezTo>
                    <a:pt x="288" y="462"/>
                    <a:pt x="306" y="436"/>
                    <a:pt x="301" y="410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4" y="18"/>
                    <a:pt x="209" y="0"/>
                    <a:pt x="182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5" name="Freeform 134"/>
            <p:cNvSpPr>
              <a:spLocks/>
            </p:cNvSpPr>
            <p:nvPr/>
          </p:nvSpPr>
          <p:spPr bwMode="auto">
            <a:xfrm>
              <a:off x="3570698" y="4922462"/>
              <a:ext cx="532299" cy="850651"/>
            </a:xfrm>
            <a:custGeom>
              <a:avLst/>
              <a:gdLst>
                <a:gd name="T0" fmla="*/ 193 w 259"/>
                <a:gd name="T1" fmla="*/ 0 h 414"/>
                <a:gd name="T2" fmla="*/ 1 w 259"/>
                <a:gd name="T3" fmla="*/ 33 h 414"/>
                <a:gd name="T4" fmla="*/ 0 w 259"/>
                <a:gd name="T5" fmla="*/ 34 h 414"/>
                <a:gd name="T6" fmla="*/ 65 w 259"/>
                <a:gd name="T7" fmla="*/ 414 h 414"/>
                <a:gd name="T8" fmla="*/ 66 w 259"/>
                <a:gd name="T9" fmla="*/ 414 h 414"/>
                <a:gd name="T10" fmla="*/ 258 w 259"/>
                <a:gd name="T11" fmla="*/ 381 h 414"/>
                <a:gd name="T12" fmla="*/ 259 w 259"/>
                <a:gd name="T13" fmla="*/ 380 h 414"/>
                <a:gd name="T14" fmla="*/ 194 w 259"/>
                <a:gd name="T15" fmla="*/ 1 h 414"/>
                <a:gd name="T16" fmla="*/ 193 w 259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414">
                  <a:moveTo>
                    <a:pt x="193" y="0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0" y="34"/>
                    <a:pt x="0" y="34"/>
                  </a:cubicBezTo>
                  <a:cubicBezTo>
                    <a:pt x="65" y="414"/>
                    <a:pt x="65" y="414"/>
                    <a:pt x="65" y="414"/>
                  </a:cubicBezTo>
                  <a:cubicBezTo>
                    <a:pt x="65" y="414"/>
                    <a:pt x="66" y="414"/>
                    <a:pt x="66" y="414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258" y="381"/>
                    <a:pt x="259" y="381"/>
                    <a:pt x="259" y="380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56" name="Freeform 135"/>
            <p:cNvSpPr>
              <a:spLocks/>
            </p:cNvSpPr>
            <p:nvPr/>
          </p:nvSpPr>
          <p:spPr bwMode="auto">
            <a:xfrm>
              <a:off x="3680238" y="4887375"/>
              <a:ext cx="161743" cy="41078"/>
            </a:xfrm>
            <a:custGeom>
              <a:avLst/>
              <a:gdLst>
                <a:gd name="T0" fmla="*/ 75 w 79"/>
                <a:gd name="T1" fmla="*/ 0 h 20"/>
                <a:gd name="T2" fmla="*/ 4 w 79"/>
                <a:gd name="T3" fmla="*/ 13 h 20"/>
                <a:gd name="T4" fmla="*/ 1 w 79"/>
                <a:gd name="T5" fmla="*/ 17 h 20"/>
                <a:gd name="T6" fmla="*/ 1 w 79"/>
                <a:gd name="T7" fmla="*/ 17 h 20"/>
                <a:gd name="T8" fmla="*/ 5 w 79"/>
                <a:gd name="T9" fmla="*/ 20 h 20"/>
                <a:gd name="T10" fmla="*/ 76 w 79"/>
                <a:gd name="T11" fmla="*/ 7 h 20"/>
                <a:gd name="T12" fmla="*/ 79 w 79"/>
                <a:gd name="T13" fmla="*/ 3 h 20"/>
                <a:gd name="T14" fmla="*/ 79 w 79"/>
                <a:gd name="T15" fmla="*/ 3 h 20"/>
                <a:gd name="T16" fmla="*/ 75 w 79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0">
                  <a:moveTo>
                    <a:pt x="75" y="0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9"/>
                    <a:pt x="3" y="20"/>
                    <a:pt x="5" y="20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8" y="7"/>
                    <a:pt x="79" y="5"/>
                    <a:pt x="79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77" y="0"/>
                    <a:pt x="7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57" name="Freeform 136"/>
            <p:cNvSpPr>
              <a:spLocks/>
            </p:cNvSpPr>
            <p:nvPr/>
          </p:nvSpPr>
          <p:spPr bwMode="auto">
            <a:xfrm>
              <a:off x="3884771" y="5755142"/>
              <a:ext cx="53914" cy="53059"/>
            </a:xfrm>
            <a:custGeom>
              <a:avLst/>
              <a:gdLst>
                <a:gd name="T0" fmla="*/ 11 w 26"/>
                <a:gd name="T1" fmla="*/ 2 h 26"/>
                <a:gd name="T2" fmla="*/ 1 w 26"/>
                <a:gd name="T3" fmla="*/ 15 h 26"/>
                <a:gd name="T4" fmla="*/ 15 w 26"/>
                <a:gd name="T5" fmla="*/ 25 h 26"/>
                <a:gd name="T6" fmla="*/ 24 w 26"/>
                <a:gd name="T7" fmla="*/ 11 h 26"/>
                <a:gd name="T8" fmla="*/ 11 w 26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1" y="2"/>
                  </a:moveTo>
                  <a:cubicBezTo>
                    <a:pt x="4" y="3"/>
                    <a:pt x="0" y="9"/>
                    <a:pt x="1" y="15"/>
                  </a:cubicBezTo>
                  <a:cubicBezTo>
                    <a:pt x="2" y="22"/>
                    <a:pt x="8" y="26"/>
                    <a:pt x="15" y="25"/>
                  </a:cubicBezTo>
                  <a:cubicBezTo>
                    <a:pt x="21" y="24"/>
                    <a:pt x="26" y="18"/>
                    <a:pt x="24" y="11"/>
                  </a:cubicBezTo>
                  <a:cubicBezTo>
                    <a:pt x="23" y="5"/>
                    <a:pt x="17" y="0"/>
                    <a:pt x="11" y="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58" name="Freeform 137"/>
            <p:cNvSpPr>
              <a:spLocks/>
            </p:cNvSpPr>
            <p:nvPr/>
          </p:nvSpPr>
          <p:spPr bwMode="auto">
            <a:xfrm>
              <a:off x="3878780" y="6042685"/>
              <a:ext cx="433027" cy="271284"/>
            </a:xfrm>
            <a:custGeom>
              <a:avLst/>
              <a:gdLst>
                <a:gd name="T0" fmla="*/ 465 w 506"/>
                <a:gd name="T1" fmla="*/ 0 h 317"/>
                <a:gd name="T2" fmla="*/ 0 w 506"/>
                <a:gd name="T3" fmla="*/ 82 h 317"/>
                <a:gd name="T4" fmla="*/ 41 w 506"/>
                <a:gd name="T5" fmla="*/ 317 h 317"/>
                <a:gd name="T6" fmla="*/ 506 w 506"/>
                <a:gd name="T7" fmla="*/ 238 h 317"/>
                <a:gd name="T8" fmla="*/ 465 w 506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317">
                  <a:moveTo>
                    <a:pt x="465" y="0"/>
                  </a:moveTo>
                  <a:lnTo>
                    <a:pt x="0" y="82"/>
                  </a:lnTo>
                  <a:lnTo>
                    <a:pt x="41" y="317"/>
                  </a:lnTo>
                  <a:lnTo>
                    <a:pt x="506" y="23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159" name="Freeform 138"/>
            <p:cNvSpPr>
              <a:spLocks/>
            </p:cNvSpPr>
            <p:nvPr/>
          </p:nvSpPr>
          <p:spPr bwMode="auto">
            <a:xfrm>
              <a:off x="3871078" y="6174476"/>
              <a:ext cx="565674" cy="680350"/>
            </a:xfrm>
            <a:custGeom>
              <a:avLst/>
              <a:gdLst>
                <a:gd name="T0" fmla="*/ 661 w 661"/>
                <a:gd name="T1" fmla="*/ 795 h 795"/>
                <a:gd name="T2" fmla="*/ 119 w 661"/>
                <a:gd name="T3" fmla="*/ 795 h 795"/>
                <a:gd name="T4" fmla="*/ 0 w 661"/>
                <a:gd name="T5" fmla="*/ 89 h 795"/>
                <a:gd name="T6" fmla="*/ 36 w 661"/>
                <a:gd name="T7" fmla="*/ 84 h 795"/>
                <a:gd name="T8" fmla="*/ 263 w 661"/>
                <a:gd name="T9" fmla="*/ 45 h 795"/>
                <a:gd name="T10" fmla="*/ 501 w 661"/>
                <a:gd name="T11" fmla="*/ 5 h 795"/>
                <a:gd name="T12" fmla="*/ 527 w 661"/>
                <a:gd name="T13" fmla="*/ 0 h 795"/>
                <a:gd name="T14" fmla="*/ 661 w 661"/>
                <a:gd name="T15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1" h="795">
                  <a:moveTo>
                    <a:pt x="661" y="795"/>
                  </a:moveTo>
                  <a:lnTo>
                    <a:pt x="119" y="795"/>
                  </a:lnTo>
                  <a:lnTo>
                    <a:pt x="0" y="89"/>
                  </a:lnTo>
                  <a:lnTo>
                    <a:pt x="36" y="84"/>
                  </a:lnTo>
                  <a:lnTo>
                    <a:pt x="263" y="45"/>
                  </a:lnTo>
                  <a:lnTo>
                    <a:pt x="501" y="5"/>
                  </a:lnTo>
                  <a:lnTo>
                    <a:pt x="527" y="0"/>
                  </a:lnTo>
                  <a:lnTo>
                    <a:pt x="661" y="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0" name="Freeform 139"/>
            <p:cNvSpPr>
              <a:spLocks/>
            </p:cNvSpPr>
            <p:nvPr/>
          </p:nvSpPr>
          <p:spPr bwMode="auto">
            <a:xfrm>
              <a:off x="4085881" y="5337518"/>
              <a:ext cx="149762" cy="573376"/>
            </a:xfrm>
            <a:custGeom>
              <a:avLst/>
              <a:gdLst>
                <a:gd name="T0" fmla="*/ 41 w 73"/>
                <a:gd name="T1" fmla="*/ 275 h 279"/>
                <a:gd name="T2" fmla="*/ 22 w 73"/>
                <a:gd name="T3" fmla="*/ 279 h 279"/>
                <a:gd name="T4" fmla="*/ 20 w 73"/>
                <a:gd name="T5" fmla="*/ 254 h 279"/>
                <a:gd name="T6" fmla="*/ 3 w 73"/>
                <a:gd name="T7" fmla="*/ 56 h 279"/>
                <a:gd name="T8" fmla="*/ 52 w 73"/>
                <a:gd name="T9" fmla="*/ 0 h 279"/>
                <a:gd name="T10" fmla="*/ 71 w 73"/>
                <a:gd name="T11" fmla="*/ 234 h 279"/>
                <a:gd name="T12" fmla="*/ 41 w 73"/>
                <a:gd name="T13" fmla="*/ 2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79">
                  <a:moveTo>
                    <a:pt x="41" y="275"/>
                  </a:moveTo>
                  <a:cubicBezTo>
                    <a:pt x="22" y="279"/>
                    <a:pt x="22" y="279"/>
                    <a:pt x="22" y="279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0" y="15"/>
                    <a:pt x="26" y="4"/>
                    <a:pt x="52" y="0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3" y="254"/>
                    <a:pt x="60" y="272"/>
                    <a:pt x="41" y="275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1" name="Freeform 140"/>
            <p:cNvSpPr>
              <a:spLocks/>
            </p:cNvSpPr>
            <p:nvPr/>
          </p:nvSpPr>
          <p:spPr bwMode="auto">
            <a:xfrm>
              <a:off x="3871078" y="6212987"/>
              <a:ext cx="333756" cy="641839"/>
            </a:xfrm>
            <a:custGeom>
              <a:avLst/>
              <a:gdLst>
                <a:gd name="T0" fmla="*/ 390 w 390"/>
                <a:gd name="T1" fmla="*/ 750 h 750"/>
                <a:gd name="T2" fmla="*/ 119 w 390"/>
                <a:gd name="T3" fmla="*/ 750 h 750"/>
                <a:gd name="T4" fmla="*/ 0 w 390"/>
                <a:gd name="T5" fmla="*/ 44 h 750"/>
                <a:gd name="T6" fmla="*/ 36 w 390"/>
                <a:gd name="T7" fmla="*/ 39 h 750"/>
                <a:gd name="T8" fmla="*/ 263 w 390"/>
                <a:gd name="T9" fmla="*/ 0 h 750"/>
                <a:gd name="T10" fmla="*/ 278 w 390"/>
                <a:gd name="T11" fmla="*/ 80 h 750"/>
                <a:gd name="T12" fmla="*/ 390 w 390"/>
                <a:gd name="T13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750">
                  <a:moveTo>
                    <a:pt x="390" y="750"/>
                  </a:moveTo>
                  <a:lnTo>
                    <a:pt x="119" y="750"/>
                  </a:lnTo>
                  <a:lnTo>
                    <a:pt x="0" y="44"/>
                  </a:lnTo>
                  <a:lnTo>
                    <a:pt x="36" y="39"/>
                  </a:lnTo>
                  <a:lnTo>
                    <a:pt x="263" y="0"/>
                  </a:lnTo>
                  <a:lnTo>
                    <a:pt x="278" y="80"/>
                  </a:lnTo>
                  <a:lnTo>
                    <a:pt x="390" y="7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62" name="Freeform 141"/>
            <p:cNvSpPr>
              <a:spLocks/>
            </p:cNvSpPr>
            <p:nvPr/>
          </p:nvSpPr>
          <p:spPr bwMode="auto">
            <a:xfrm>
              <a:off x="3677671" y="5436789"/>
              <a:ext cx="328622" cy="104406"/>
            </a:xfrm>
            <a:custGeom>
              <a:avLst/>
              <a:gdLst>
                <a:gd name="T0" fmla="*/ 0 w 384"/>
                <a:gd name="T1" fmla="*/ 64 h 122"/>
                <a:gd name="T2" fmla="*/ 374 w 384"/>
                <a:gd name="T3" fmla="*/ 0 h 122"/>
                <a:gd name="T4" fmla="*/ 384 w 384"/>
                <a:gd name="T5" fmla="*/ 60 h 122"/>
                <a:gd name="T6" fmla="*/ 12 w 384"/>
                <a:gd name="T7" fmla="*/ 122 h 122"/>
                <a:gd name="T8" fmla="*/ 0 w 384"/>
                <a:gd name="T9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22">
                  <a:moveTo>
                    <a:pt x="0" y="64"/>
                  </a:moveTo>
                  <a:lnTo>
                    <a:pt x="374" y="0"/>
                  </a:lnTo>
                  <a:lnTo>
                    <a:pt x="384" y="60"/>
                  </a:lnTo>
                  <a:lnTo>
                    <a:pt x="12" y="12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3" name="Freeform 142"/>
            <p:cNvSpPr>
              <a:spLocks/>
            </p:cNvSpPr>
            <p:nvPr/>
          </p:nvSpPr>
          <p:spPr bwMode="auto">
            <a:xfrm>
              <a:off x="4020841" y="5447059"/>
              <a:ext cx="22250" cy="20539"/>
            </a:xfrm>
            <a:custGeom>
              <a:avLst/>
              <a:gdLst>
                <a:gd name="T0" fmla="*/ 0 w 26"/>
                <a:gd name="T1" fmla="*/ 19 h 24"/>
                <a:gd name="T2" fmla="*/ 21 w 26"/>
                <a:gd name="T3" fmla="*/ 16 h 24"/>
                <a:gd name="T4" fmla="*/ 19 w 26"/>
                <a:gd name="T5" fmla="*/ 2 h 24"/>
                <a:gd name="T6" fmla="*/ 24 w 26"/>
                <a:gd name="T7" fmla="*/ 0 h 24"/>
                <a:gd name="T8" fmla="*/ 26 w 26"/>
                <a:gd name="T9" fmla="*/ 19 h 24"/>
                <a:gd name="T10" fmla="*/ 26 w 26"/>
                <a:gd name="T11" fmla="*/ 21 h 24"/>
                <a:gd name="T12" fmla="*/ 24 w 26"/>
                <a:gd name="T13" fmla="*/ 21 h 24"/>
                <a:gd name="T14" fmla="*/ 0 w 26"/>
                <a:gd name="T15" fmla="*/ 24 h 24"/>
                <a:gd name="T16" fmla="*/ 0 w 26"/>
                <a:gd name="T1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4">
                  <a:moveTo>
                    <a:pt x="0" y="19"/>
                  </a:moveTo>
                  <a:lnTo>
                    <a:pt x="21" y="16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4" y="21"/>
                  </a:lnTo>
                  <a:lnTo>
                    <a:pt x="0" y="2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4" name="Freeform 143"/>
            <p:cNvSpPr>
              <a:spLocks/>
            </p:cNvSpPr>
            <p:nvPr/>
          </p:nvSpPr>
          <p:spPr bwMode="auto">
            <a:xfrm>
              <a:off x="4013995" y="5459040"/>
              <a:ext cx="10269" cy="11981"/>
            </a:xfrm>
            <a:custGeom>
              <a:avLst/>
              <a:gdLst>
                <a:gd name="T0" fmla="*/ 10 w 12"/>
                <a:gd name="T1" fmla="*/ 0 h 14"/>
                <a:gd name="T2" fmla="*/ 0 w 12"/>
                <a:gd name="T3" fmla="*/ 10 h 14"/>
                <a:gd name="T4" fmla="*/ 12 w 12"/>
                <a:gd name="T5" fmla="*/ 14 h 14"/>
                <a:gd name="T6" fmla="*/ 10 w 12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4">
                  <a:moveTo>
                    <a:pt x="10" y="0"/>
                  </a:moveTo>
                  <a:lnTo>
                    <a:pt x="0" y="10"/>
                  </a:lnTo>
                  <a:lnTo>
                    <a:pt x="12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5" name="Freeform 144"/>
            <p:cNvSpPr>
              <a:spLocks/>
            </p:cNvSpPr>
            <p:nvPr/>
          </p:nvSpPr>
          <p:spPr bwMode="auto">
            <a:xfrm>
              <a:off x="3692219" y="5560022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6" name="Freeform 145"/>
            <p:cNvSpPr>
              <a:spLocks/>
            </p:cNvSpPr>
            <p:nvPr/>
          </p:nvSpPr>
          <p:spPr bwMode="auto">
            <a:xfrm>
              <a:off x="3727306" y="5553176"/>
              <a:ext cx="36799" cy="37655"/>
            </a:xfrm>
            <a:custGeom>
              <a:avLst/>
              <a:gdLst>
                <a:gd name="T0" fmla="*/ 0 w 43"/>
                <a:gd name="T1" fmla="*/ 8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8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7" name="Freeform 146"/>
            <p:cNvSpPr>
              <a:spLocks/>
            </p:cNvSpPr>
            <p:nvPr/>
          </p:nvSpPr>
          <p:spPr bwMode="auto">
            <a:xfrm>
              <a:off x="3764105" y="5547186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8" name="Freeform 147"/>
            <p:cNvSpPr>
              <a:spLocks/>
            </p:cNvSpPr>
            <p:nvPr/>
          </p:nvSpPr>
          <p:spPr bwMode="auto">
            <a:xfrm>
              <a:off x="3799192" y="5541195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9" name="Freeform 148"/>
            <p:cNvSpPr>
              <a:spLocks/>
            </p:cNvSpPr>
            <p:nvPr/>
          </p:nvSpPr>
          <p:spPr bwMode="auto">
            <a:xfrm>
              <a:off x="3835991" y="5535205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0" name="Freeform 149"/>
            <p:cNvSpPr>
              <a:spLocks/>
            </p:cNvSpPr>
            <p:nvPr/>
          </p:nvSpPr>
          <p:spPr bwMode="auto">
            <a:xfrm>
              <a:off x="3871078" y="5529214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1" name="Freeform 150"/>
            <p:cNvSpPr>
              <a:spLocks/>
            </p:cNvSpPr>
            <p:nvPr/>
          </p:nvSpPr>
          <p:spPr bwMode="auto">
            <a:xfrm>
              <a:off x="3907877" y="5522368"/>
              <a:ext cx="35087" cy="37655"/>
            </a:xfrm>
            <a:custGeom>
              <a:avLst/>
              <a:gdLst>
                <a:gd name="T0" fmla="*/ 0 w 41"/>
                <a:gd name="T1" fmla="*/ 8 h 44"/>
                <a:gd name="T2" fmla="*/ 36 w 41"/>
                <a:gd name="T3" fmla="*/ 0 h 44"/>
                <a:gd name="T4" fmla="*/ 41 w 41"/>
                <a:gd name="T5" fmla="*/ 36 h 44"/>
                <a:gd name="T6" fmla="*/ 5 w 41"/>
                <a:gd name="T7" fmla="*/ 44 h 44"/>
                <a:gd name="T8" fmla="*/ 0 w 41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0" y="8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2" name="Freeform 151"/>
            <p:cNvSpPr>
              <a:spLocks/>
            </p:cNvSpPr>
            <p:nvPr/>
          </p:nvSpPr>
          <p:spPr bwMode="auto">
            <a:xfrm>
              <a:off x="3942964" y="5516377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5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5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3" name="Freeform 152"/>
            <p:cNvSpPr>
              <a:spLocks/>
            </p:cNvSpPr>
            <p:nvPr/>
          </p:nvSpPr>
          <p:spPr bwMode="auto">
            <a:xfrm>
              <a:off x="3979763" y="5510387"/>
              <a:ext cx="34231" cy="36799"/>
            </a:xfrm>
            <a:custGeom>
              <a:avLst/>
              <a:gdLst>
                <a:gd name="T0" fmla="*/ 0 w 40"/>
                <a:gd name="T1" fmla="*/ 7 h 43"/>
                <a:gd name="T2" fmla="*/ 36 w 40"/>
                <a:gd name="T3" fmla="*/ 0 h 43"/>
                <a:gd name="T4" fmla="*/ 40 w 40"/>
                <a:gd name="T5" fmla="*/ 36 h 43"/>
                <a:gd name="T6" fmla="*/ 4 w 40"/>
                <a:gd name="T7" fmla="*/ 43 h 43"/>
                <a:gd name="T8" fmla="*/ 0 w 40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0" y="7"/>
                  </a:moveTo>
                  <a:lnTo>
                    <a:pt x="36" y="0"/>
                  </a:lnTo>
                  <a:lnTo>
                    <a:pt x="40" y="36"/>
                  </a:lnTo>
                  <a:lnTo>
                    <a:pt x="4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4" name="Freeform 153"/>
            <p:cNvSpPr>
              <a:spLocks/>
            </p:cNvSpPr>
            <p:nvPr/>
          </p:nvSpPr>
          <p:spPr bwMode="auto">
            <a:xfrm>
              <a:off x="4013995" y="5504396"/>
              <a:ext cx="37655" cy="36799"/>
            </a:xfrm>
            <a:custGeom>
              <a:avLst/>
              <a:gdLst>
                <a:gd name="T0" fmla="*/ 0 w 44"/>
                <a:gd name="T1" fmla="*/ 7 h 43"/>
                <a:gd name="T2" fmla="*/ 36 w 44"/>
                <a:gd name="T3" fmla="*/ 0 h 43"/>
                <a:gd name="T4" fmla="*/ 44 w 44"/>
                <a:gd name="T5" fmla="*/ 36 h 43"/>
                <a:gd name="T6" fmla="*/ 8 w 44"/>
                <a:gd name="T7" fmla="*/ 43 h 43"/>
                <a:gd name="T8" fmla="*/ 0 w 44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0" y="7"/>
                  </a:moveTo>
                  <a:lnTo>
                    <a:pt x="36" y="0"/>
                  </a:lnTo>
                  <a:lnTo>
                    <a:pt x="44" y="36"/>
                  </a:lnTo>
                  <a:lnTo>
                    <a:pt x="8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5" name="Freeform 154"/>
            <p:cNvSpPr>
              <a:spLocks/>
            </p:cNvSpPr>
            <p:nvPr/>
          </p:nvSpPr>
          <p:spPr bwMode="auto">
            <a:xfrm>
              <a:off x="3711046" y="5664428"/>
              <a:ext cx="71030" cy="41078"/>
            </a:xfrm>
            <a:custGeom>
              <a:avLst/>
              <a:gdLst>
                <a:gd name="T0" fmla="*/ 0 w 83"/>
                <a:gd name="T1" fmla="*/ 12 h 48"/>
                <a:gd name="T2" fmla="*/ 79 w 83"/>
                <a:gd name="T3" fmla="*/ 0 h 48"/>
                <a:gd name="T4" fmla="*/ 83 w 83"/>
                <a:gd name="T5" fmla="*/ 36 h 48"/>
                <a:gd name="T6" fmla="*/ 4 w 83"/>
                <a:gd name="T7" fmla="*/ 48 h 48"/>
                <a:gd name="T8" fmla="*/ 0 w 83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8">
                  <a:moveTo>
                    <a:pt x="0" y="12"/>
                  </a:moveTo>
                  <a:lnTo>
                    <a:pt x="79" y="0"/>
                  </a:lnTo>
                  <a:lnTo>
                    <a:pt x="83" y="36"/>
                  </a:lnTo>
                  <a:lnTo>
                    <a:pt x="4" y="4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6" name="Freeform 155"/>
            <p:cNvSpPr>
              <a:spLocks/>
            </p:cNvSpPr>
            <p:nvPr/>
          </p:nvSpPr>
          <p:spPr bwMode="auto">
            <a:xfrm>
              <a:off x="3782077" y="5627629"/>
              <a:ext cx="215658" cy="65895"/>
            </a:xfrm>
            <a:custGeom>
              <a:avLst/>
              <a:gdLst>
                <a:gd name="T0" fmla="*/ 0 w 252"/>
                <a:gd name="T1" fmla="*/ 41 h 77"/>
                <a:gd name="T2" fmla="*/ 245 w 252"/>
                <a:gd name="T3" fmla="*/ 0 h 77"/>
                <a:gd name="T4" fmla="*/ 252 w 252"/>
                <a:gd name="T5" fmla="*/ 36 h 77"/>
                <a:gd name="T6" fmla="*/ 5 w 252"/>
                <a:gd name="T7" fmla="*/ 77 h 77"/>
                <a:gd name="T8" fmla="*/ 0 w 252"/>
                <a:gd name="T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77">
                  <a:moveTo>
                    <a:pt x="0" y="41"/>
                  </a:moveTo>
                  <a:lnTo>
                    <a:pt x="245" y="0"/>
                  </a:lnTo>
                  <a:lnTo>
                    <a:pt x="252" y="36"/>
                  </a:lnTo>
                  <a:lnTo>
                    <a:pt x="5" y="7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7" name="Freeform 156"/>
            <p:cNvSpPr>
              <a:spLocks/>
            </p:cNvSpPr>
            <p:nvPr/>
          </p:nvSpPr>
          <p:spPr bwMode="auto">
            <a:xfrm>
              <a:off x="3997735" y="5615648"/>
              <a:ext cx="71886" cy="41078"/>
            </a:xfrm>
            <a:custGeom>
              <a:avLst/>
              <a:gdLst>
                <a:gd name="T0" fmla="*/ 0 w 84"/>
                <a:gd name="T1" fmla="*/ 12 h 48"/>
                <a:gd name="T2" fmla="*/ 77 w 84"/>
                <a:gd name="T3" fmla="*/ 0 h 48"/>
                <a:gd name="T4" fmla="*/ 84 w 84"/>
                <a:gd name="T5" fmla="*/ 36 h 48"/>
                <a:gd name="T6" fmla="*/ 5 w 84"/>
                <a:gd name="T7" fmla="*/ 48 h 48"/>
                <a:gd name="T8" fmla="*/ 0 w 84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8">
                  <a:moveTo>
                    <a:pt x="0" y="12"/>
                  </a:moveTo>
                  <a:lnTo>
                    <a:pt x="77" y="0"/>
                  </a:lnTo>
                  <a:lnTo>
                    <a:pt x="84" y="36"/>
                  </a:lnTo>
                  <a:lnTo>
                    <a:pt x="5" y="4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8" name="Freeform 157"/>
            <p:cNvSpPr>
              <a:spLocks/>
            </p:cNvSpPr>
            <p:nvPr/>
          </p:nvSpPr>
          <p:spPr bwMode="auto">
            <a:xfrm>
              <a:off x="3806894" y="5690958"/>
              <a:ext cx="35087" cy="37655"/>
            </a:xfrm>
            <a:custGeom>
              <a:avLst/>
              <a:gdLst>
                <a:gd name="T0" fmla="*/ 0 w 41"/>
                <a:gd name="T1" fmla="*/ 5 h 44"/>
                <a:gd name="T2" fmla="*/ 36 w 41"/>
                <a:gd name="T3" fmla="*/ 0 h 44"/>
                <a:gd name="T4" fmla="*/ 41 w 41"/>
                <a:gd name="T5" fmla="*/ 36 h 44"/>
                <a:gd name="T6" fmla="*/ 5 w 41"/>
                <a:gd name="T7" fmla="*/ 44 h 44"/>
                <a:gd name="T8" fmla="*/ 0 w 41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0" y="5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9" name="Freeform 158"/>
            <p:cNvSpPr>
              <a:spLocks/>
            </p:cNvSpPr>
            <p:nvPr/>
          </p:nvSpPr>
          <p:spPr bwMode="auto">
            <a:xfrm>
              <a:off x="3841982" y="5684967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0" name="Freeform 159"/>
            <p:cNvSpPr>
              <a:spLocks/>
            </p:cNvSpPr>
            <p:nvPr/>
          </p:nvSpPr>
          <p:spPr bwMode="auto">
            <a:xfrm>
              <a:off x="3878780" y="5678977"/>
              <a:ext cx="35087" cy="36799"/>
            </a:xfrm>
            <a:custGeom>
              <a:avLst/>
              <a:gdLst>
                <a:gd name="T0" fmla="*/ 0 w 41"/>
                <a:gd name="T1" fmla="*/ 5 h 43"/>
                <a:gd name="T2" fmla="*/ 36 w 41"/>
                <a:gd name="T3" fmla="*/ 0 h 43"/>
                <a:gd name="T4" fmla="*/ 41 w 41"/>
                <a:gd name="T5" fmla="*/ 36 h 43"/>
                <a:gd name="T6" fmla="*/ 5 w 41"/>
                <a:gd name="T7" fmla="*/ 43 h 43"/>
                <a:gd name="T8" fmla="*/ 0 w 41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3">
                  <a:moveTo>
                    <a:pt x="0" y="5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1" name="Freeform 160"/>
            <p:cNvSpPr>
              <a:spLocks/>
            </p:cNvSpPr>
            <p:nvPr/>
          </p:nvSpPr>
          <p:spPr bwMode="auto">
            <a:xfrm>
              <a:off x="3913868" y="5672986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2" name="Freeform 161"/>
            <p:cNvSpPr>
              <a:spLocks/>
            </p:cNvSpPr>
            <p:nvPr/>
          </p:nvSpPr>
          <p:spPr bwMode="auto">
            <a:xfrm>
              <a:off x="3950666" y="5666996"/>
              <a:ext cx="35087" cy="36799"/>
            </a:xfrm>
            <a:custGeom>
              <a:avLst/>
              <a:gdLst>
                <a:gd name="T0" fmla="*/ 0 w 41"/>
                <a:gd name="T1" fmla="*/ 4 h 43"/>
                <a:gd name="T2" fmla="*/ 36 w 41"/>
                <a:gd name="T3" fmla="*/ 0 h 43"/>
                <a:gd name="T4" fmla="*/ 41 w 41"/>
                <a:gd name="T5" fmla="*/ 36 h 43"/>
                <a:gd name="T6" fmla="*/ 5 w 41"/>
                <a:gd name="T7" fmla="*/ 43 h 43"/>
                <a:gd name="T8" fmla="*/ 0 w 41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3">
                  <a:moveTo>
                    <a:pt x="0" y="4"/>
                  </a:moveTo>
                  <a:lnTo>
                    <a:pt x="36" y="0"/>
                  </a:lnTo>
                  <a:lnTo>
                    <a:pt x="41" y="36"/>
                  </a:lnTo>
                  <a:lnTo>
                    <a:pt x="5" y="4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3" name="Freeform 162"/>
            <p:cNvSpPr>
              <a:spLocks/>
            </p:cNvSpPr>
            <p:nvPr/>
          </p:nvSpPr>
          <p:spPr bwMode="auto">
            <a:xfrm>
              <a:off x="3698210" y="5596821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4" name="Freeform 163"/>
            <p:cNvSpPr>
              <a:spLocks/>
            </p:cNvSpPr>
            <p:nvPr/>
          </p:nvSpPr>
          <p:spPr bwMode="auto">
            <a:xfrm>
              <a:off x="3733297" y="5590831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5" name="Freeform 164"/>
            <p:cNvSpPr>
              <a:spLocks/>
            </p:cNvSpPr>
            <p:nvPr/>
          </p:nvSpPr>
          <p:spPr bwMode="auto">
            <a:xfrm>
              <a:off x="3770096" y="5583984"/>
              <a:ext cx="36799" cy="37655"/>
            </a:xfrm>
            <a:custGeom>
              <a:avLst/>
              <a:gdLst>
                <a:gd name="T0" fmla="*/ 0 w 43"/>
                <a:gd name="T1" fmla="*/ 8 h 44"/>
                <a:gd name="T2" fmla="*/ 36 w 43"/>
                <a:gd name="T3" fmla="*/ 0 h 44"/>
                <a:gd name="T4" fmla="*/ 43 w 43"/>
                <a:gd name="T5" fmla="*/ 37 h 44"/>
                <a:gd name="T6" fmla="*/ 5 w 43"/>
                <a:gd name="T7" fmla="*/ 44 h 44"/>
                <a:gd name="T8" fmla="*/ 0 w 43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8"/>
                  </a:moveTo>
                  <a:lnTo>
                    <a:pt x="36" y="0"/>
                  </a:lnTo>
                  <a:lnTo>
                    <a:pt x="43" y="37"/>
                  </a:lnTo>
                  <a:lnTo>
                    <a:pt x="5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6" name="Freeform 165"/>
            <p:cNvSpPr>
              <a:spLocks/>
            </p:cNvSpPr>
            <p:nvPr/>
          </p:nvSpPr>
          <p:spPr bwMode="auto">
            <a:xfrm>
              <a:off x="3805183" y="5577994"/>
              <a:ext cx="36799" cy="37655"/>
            </a:xfrm>
            <a:custGeom>
              <a:avLst/>
              <a:gdLst>
                <a:gd name="T0" fmla="*/ 0 w 43"/>
                <a:gd name="T1" fmla="*/ 7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7" name="Freeform 166"/>
            <p:cNvSpPr>
              <a:spLocks/>
            </p:cNvSpPr>
            <p:nvPr/>
          </p:nvSpPr>
          <p:spPr bwMode="auto">
            <a:xfrm>
              <a:off x="3841982" y="5572003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8" name="Freeform 167"/>
            <p:cNvSpPr>
              <a:spLocks/>
            </p:cNvSpPr>
            <p:nvPr/>
          </p:nvSpPr>
          <p:spPr bwMode="auto">
            <a:xfrm>
              <a:off x="3877069" y="5566013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9" name="Freeform 168"/>
            <p:cNvSpPr>
              <a:spLocks/>
            </p:cNvSpPr>
            <p:nvPr/>
          </p:nvSpPr>
          <p:spPr bwMode="auto">
            <a:xfrm>
              <a:off x="3913868" y="5560022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0" name="Freeform 169"/>
            <p:cNvSpPr>
              <a:spLocks/>
            </p:cNvSpPr>
            <p:nvPr/>
          </p:nvSpPr>
          <p:spPr bwMode="auto">
            <a:xfrm>
              <a:off x="3948955" y="5553176"/>
              <a:ext cx="36799" cy="37655"/>
            </a:xfrm>
            <a:custGeom>
              <a:avLst/>
              <a:gdLst>
                <a:gd name="T0" fmla="*/ 0 w 43"/>
                <a:gd name="T1" fmla="*/ 8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8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1" name="Freeform 170"/>
            <p:cNvSpPr>
              <a:spLocks/>
            </p:cNvSpPr>
            <p:nvPr/>
          </p:nvSpPr>
          <p:spPr bwMode="auto">
            <a:xfrm>
              <a:off x="3985754" y="5547186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2" name="Freeform 171"/>
            <p:cNvSpPr>
              <a:spLocks/>
            </p:cNvSpPr>
            <p:nvPr/>
          </p:nvSpPr>
          <p:spPr bwMode="auto">
            <a:xfrm>
              <a:off x="4020841" y="5541195"/>
              <a:ext cx="36799" cy="36799"/>
            </a:xfrm>
            <a:custGeom>
              <a:avLst/>
              <a:gdLst>
                <a:gd name="T0" fmla="*/ 0 w 43"/>
                <a:gd name="T1" fmla="*/ 7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7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3" name="Freeform 172"/>
            <p:cNvSpPr>
              <a:spLocks/>
            </p:cNvSpPr>
            <p:nvPr/>
          </p:nvSpPr>
          <p:spPr bwMode="auto">
            <a:xfrm>
              <a:off x="3704200" y="5633620"/>
              <a:ext cx="37655" cy="36799"/>
            </a:xfrm>
            <a:custGeom>
              <a:avLst/>
              <a:gdLst>
                <a:gd name="T0" fmla="*/ 0 w 44"/>
                <a:gd name="T1" fmla="*/ 5 h 43"/>
                <a:gd name="T2" fmla="*/ 36 w 44"/>
                <a:gd name="T3" fmla="*/ 0 h 43"/>
                <a:gd name="T4" fmla="*/ 44 w 44"/>
                <a:gd name="T5" fmla="*/ 36 h 43"/>
                <a:gd name="T6" fmla="*/ 5 w 44"/>
                <a:gd name="T7" fmla="*/ 43 h 43"/>
                <a:gd name="T8" fmla="*/ 0 w 44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0" y="5"/>
                  </a:moveTo>
                  <a:lnTo>
                    <a:pt x="36" y="0"/>
                  </a:lnTo>
                  <a:lnTo>
                    <a:pt x="44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4" name="Freeform 173"/>
            <p:cNvSpPr>
              <a:spLocks/>
            </p:cNvSpPr>
            <p:nvPr/>
          </p:nvSpPr>
          <p:spPr bwMode="auto">
            <a:xfrm>
              <a:off x="3739287" y="5627629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8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8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5" name="Freeform 174"/>
            <p:cNvSpPr>
              <a:spLocks/>
            </p:cNvSpPr>
            <p:nvPr/>
          </p:nvSpPr>
          <p:spPr bwMode="auto">
            <a:xfrm>
              <a:off x="3776086" y="5621639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6" name="Freeform 175"/>
            <p:cNvSpPr>
              <a:spLocks/>
            </p:cNvSpPr>
            <p:nvPr/>
          </p:nvSpPr>
          <p:spPr bwMode="auto">
            <a:xfrm>
              <a:off x="3811173" y="5615648"/>
              <a:ext cx="36799" cy="36799"/>
            </a:xfrm>
            <a:custGeom>
              <a:avLst/>
              <a:gdLst>
                <a:gd name="T0" fmla="*/ 0 w 43"/>
                <a:gd name="T1" fmla="*/ 4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7" name="Freeform 176"/>
            <p:cNvSpPr>
              <a:spLocks/>
            </p:cNvSpPr>
            <p:nvPr/>
          </p:nvSpPr>
          <p:spPr bwMode="auto">
            <a:xfrm>
              <a:off x="3847972" y="5608802"/>
              <a:ext cx="36799" cy="37655"/>
            </a:xfrm>
            <a:custGeom>
              <a:avLst/>
              <a:gdLst>
                <a:gd name="T0" fmla="*/ 0 w 43"/>
                <a:gd name="T1" fmla="*/ 5 h 44"/>
                <a:gd name="T2" fmla="*/ 36 w 43"/>
                <a:gd name="T3" fmla="*/ 0 h 44"/>
                <a:gd name="T4" fmla="*/ 43 w 43"/>
                <a:gd name="T5" fmla="*/ 36 h 44"/>
                <a:gd name="T6" fmla="*/ 5 w 43"/>
                <a:gd name="T7" fmla="*/ 44 h 44"/>
                <a:gd name="T8" fmla="*/ 0 w 4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8" name="Freeform 177"/>
            <p:cNvSpPr>
              <a:spLocks/>
            </p:cNvSpPr>
            <p:nvPr/>
          </p:nvSpPr>
          <p:spPr bwMode="auto">
            <a:xfrm>
              <a:off x="3883059" y="5602812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9" name="Freeform 178"/>
            <p:cNvSpPr>
              <a:spLocks/>
            </p:cNvSpPr>
            <p:nvPr/>
          </p:nvSpPr>
          <p:spPr bwMode="auto">
            <a:xfrm>
              <a:off x="3919858" y="5596821"/>
              <a:ext cx="36799" cy="36799"/>
            </a:xfrm>
            <a:custGeom>
              <a:avLst/>
              <a:gdLst>
                <a:gd name="T0" fmla="*/ 0 w 43"/>
                <a:gd name="T1" fmla="*/ 5 h 43"/>
                <a:gd name="T2" fmla="*/ 36 w 43"/>
                <a:gd name="T3" fmla="*/ 0 h 43"/>
                <a:gd name="T4" fmla="*/ 43 w 43"/>
                <a:gd name="T5" fmla="*/ 36 h 43"/>
                <a:gd name="T6" fmla="*/ 5 w 43"/>
                <a:gd name="T7" fmla="*/ 43 h 43"/>
                <a:gd name="T8" fmla="*/ 0 w 4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5" y="4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0" name="Freeform 179"/>
            <p:cNvSpPr>
              <a:spLocks/>
            </p:cNvSpPr>
            <p:nvPr/>
          </p:nvSpPr>
          <p:spPr bwMode="auto">
            <a:xfrm>
              <a:off x="3954945" y="5590831"/>
              <a:ext cx="36799" cy="36799"/>
            </a:xfrm>
            <a:custGeom>
              <a:avLst/>
              <a:gdLst>
                <a:gd name="T0" fmla="*/ 0 w 43"/>
                <a:gd name="T1" fmla="*/ 4 h 43"/>
                <a:gd name="T2" fmla="*/ 36 w 43"/>
                <a:gd name="T3" fmla="*/ 0 h 43"/>
                <a:gd name="T4" fmla="*/ 43 w 43"/>
                <a:gd name="T5" fmla="*/ 36 h 43"/>
                <a:gd name="T6" fmla="*/ 7 w 43"/>
                <a:gd name="T7" fmla="*/ 43 h 43"/>
                <a:gd name="T8" fmla="*/ 0 w 43"/>
                <a:gd name="T9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1" name="Freeform 180"/>
            <p:cNvSpPr>
              <a:spLocks/>
            </p:cNvSpPr>
            <p:nvPr/>
          </p:nvSpPr>
          <p:spPr bwMode="auto">
            <a:xfrm>
              <a:off x="3991744" y="5583984"/>
              <a:ext cx="36799" cy="37655"/>
            </a:xfrm>
            <a:custGeom>
              <a:avLst/>
              <a:gdLst>
                <a:gd name="T0" fmla="*/ 0 w 43"/>
                <a:gd name="T1" fmla="*/ 5 h 44"/>
                <a:gd name="T2" fmla="*/ 36 w 43"/>
                <a:gd name="T3" fmla="*/ 0 h 44"/>
                <a:gd name="T4" fmla="*/ 43 w 43"/>
                <a:gd name="T5" fmla="*/ 37 h 44"/>
                <a:gd name="T6" fmla="*/ 5 w 43"/>
                <a:gd name="T7" fmla="*/ 44 h 44"/>
                <a:gd name="T8" fmla="*/ 0 w 4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5"/>
                  </a:moveTo>
                  <a:lnTo>
                    <a:pt x="36" y="0"/>
                  </a:lnTo>
                  <a:lnTo>
                    <a:pt x="43" y="37"/>
                  </a:lnTo>
                  <a:lnTo>
                    <a:pt x="5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2" name="Freeform 181"/>
            <p:cNvSpPr>
              <a:spLocks/>
            </p:cNvSpPr>
            <p:nvPr/>
          </p:nvSpPr>
          <p:spPr bwMode="auto">
            <a:xfrm>
              <a:off x="4026831" y="5577994"/>
              <a:ext cx="36799" cy="37655"/>
            </a:xfrm>
            <a:custGeom>
              <a:avLst/>
              <a:gdLst>
                <a:gd name="T0" fmla="*/ 0 w 43"/>
                <a:gd name="T1" fmla="*/ 5 h 44"/>
                <a:gd name="T2" fmla="*/ 36 w 43"/>
                <a:gd name="T3" fmla="*/ 0 h 44"/>
                <a:gd name="T4" fmla="*/ 43 w 43"/>
                <a:gd name="T5" fmla="*/ 36 h 44"/>
                <a:gd name="T6" fmla="*/ 7 w 43"/>
                <a:gd name="T7" fmla="*/ 44 h 44"/>
                <a:gd name="T8" fmla="*/ 0 w 4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0" y="5"/>
                  </a:moveTo>
                  <a:lnTo>
                    <a:pt x="36" y="0"/>
                  </a:lnTo>
                  <a:lnTo>
                    <a:pt x="43" y="36"/>
                  </a:lnTo>
                  <a:lnTo>
                    <a:pt x="7" y="4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B17F01-0D32-4D9C-8A10-174FBE49244E}"/>
              </a:ext>
            </a:extLst>
          </p:cNvPr>
          <p:cNvGrpSpPr/>
          <p:nvPr/>
        </p:nvGrpSpPr>
        <p:grpSpPr>
          <a:xfrm>
            <a:off x="4486388" y="4396154"/>
            <a:ext cx="2087261" cy="2458672"/>
            <a:chOff x="4486388" y="4396154"/>
            <a:chExt cx="2087261" cy="2458672"/>
          </a:xfrm>
        </p:grpSpPr>
        <p:sp>
          <p:nvSpPr>
            <p:cNvPr id="203" name="Freeform 182"/>
            <p:cNvSpPr>
              <a:spLocks/>
            </p:cNvSpPr>
            <p:nvPr/>
          </p:nvSpPr>
          <p:spPr bwMode="auto">
            <a:xfrm>
              <a:off x="5180430" y="5481290"/>
              <a:ext cx="342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F5E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4" name="Freeform 183"/>
            <p:cNvSpPr>
              <a:spLocks/>
            </p:cNvSpPr>
            <p:nvPr/>
          </p:nvSpPr>
          <p:spPr bwMode="auto">
            <a:xfrm>
              <a:off x="5118814" y="5981069"/>
              <a:ext cx="453566" cy="805294"/>
            </a:xfrm>
            <a:custGeom>
              <a:avLst/>
              <a:gdLst>
                <a:gd name="T0" fmla="*/ 0 w 530"/>
                <a:gd name="T1" fmla="*/ 34 h 941"/>
                <a:gd name="T2" fmla="*/ 124 w 530"/>
                <a:gd name="T3" fmla="*/ 720 h 941"/>
                <a:gd name="T4" fmla="*/ 383 w 530"/>
                <a:gd name="T5" fmla="*/ 941 h 941"/>
                <a:gd name="T6" fmla="*/ 530 w 530"/>
                <a:gd name="T7" fmla="*/ 694 h 941"/>
                <a:gd name="T8" fmla="*/ 405 w 530"/>
                <a:gd name="T9" fmla="*/ 0 h 941"/>
                <a:gd name="T10" fmla="*/ 0 w 530"/>
                <a:gd name="T11" fmla="*/ 3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941">
                  <a:moveTo>
                    <a:pt x="0" y="34"/>
                  </a:moveTo>
                  <a:lnTo>
                    <a:pt x="124" y="720"/>
                  </a:lnTo>
                  <a:lnTo>
                    <a:pt x="383" y="941"/>
                  </a:lnTo>
                  <a:lnTo>
                    <a:pt x="530" y="694"/>
                  </a:lnTo>
                  <a:lnTo>
                    <a:pt x="405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5" name="Freeform 184"/>
            <p:cNvSpPr>
              <a:spLocks/>
            </p:cNvSpPr>
            <p:nvPr/>
          </p:nvSpPr>
          <p:spPr bwMode="auto">
            <a:xfrm>
              <a:off x="5141064" y="6233526"/>
              <a:ext cx="455278" cy="552837"/>
            </a:xfrm>
            <a:custGeom>
              <a:avLst/>
              <a:gdLst>
                <a:gd name="T0" fmla="*/ 0 w 532"/>
                <a:gd name="T1" fmla="*/ 84 h 646"/>
                <a:gd name="T2" fmla="*/ 65 w 532"/>
                <a:gd name="T3" fmla="*/ 438 h 646"/>
                <a:gd name="T4" fmla="*/ 357 w 532"/>
                <a:gd name="T5" fmla="*/ 646 h 646"/>
                <a:gd name="T6" fmla="*/ 532 w 532"/>
                <a:gd name="T7" fmla="*/ 401 h 646"/>
                <a:gd name="T8" fmla="*/ 458 w 532"/>
                <a:gd name="T9" fmla="*/ 0 h 646"/>
                <a:gd name="T10" fmla="*/ 0 w 532"/>
                <a:gd name="T11" fmla="*/ 8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646">
                  <a:moveTo>
                    <a:pt x="0" y="84"/>
                  </a:moveTo>
                  <a:lnTo>
                    <a:pt x="65" y="438"/>
                  </a:lnTo>
                  <a:lnTo>
                    <a:pt x="357" y="646"/>
                  </a:lnTo>
                  <a:lnTo>
                    <a:pt x="532" y="401"/>
                  </a:lnTo>
                  <a:lnTo>
                    <a:pt x="45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6" name="Freeform 185"/>
            <p:cNvSpPr>
              <a:spLocks/>
            </p:cNvSpPr>
            <p:nvPr/>
          </p:nvSpPr>
          <p:spPr bwMode="auto">
            <a:xfrm>
              <a:off x="4950224" y="5629341"/>
              <a:ext cx="617877" cy="618733"/>
            </a:xfrm>
            <a:custGeom>
              <a:avLst/>
              <a:gdLst>
                <a:gd name="T0" fmla="*/ 43 w 301"/>
                <a:gd name="T1" fmla="*/ 73 h 301"/>
                <a:gd name="T2" fmla="*/ 74 w 301"/>
                <a:gd name="T3" fmla="*/ 258 h 301"/>
                <a:gd name="T4" fmla="*/ 259 w 301"/>
                <a:gd name="T5" fmla="*/ 227 h 301"/>
                <a:gd name="T6" fmla="*/ 228 w 301"/>
                <a:gd name="T7" fmla="*/ 42 h 301"/>
                <a:gd name="T8" fmla="*/ 43 w 301"/>
                <a:gd name="T9" fmla="*/ 7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01">
                  <a:moveTo>
                    <a:pt x="43" y="73"/>
                  </a:moveTo>
                  <a:cubicBezTo>
                    <a:pt x="0" y="133"/>
                    <a:pt x="14" y="216"/>
                    <a:pt x="74" y="258"/>
                  </a:cubicBezTo>
                  <a:cubicBezTo>
                    <a:pt x="134" y="301"/>
                    <a:pt x="216" y="287"/>
                    <a:pt x="259" y="227"/>
                  </a:cubicBezTo>
                  <a:cubicBezTo>
                    <a:pt x="301" y="167"/>
                    <a:pt x="287" y="85"/>
                    <a:pt x="228" y="42"/>
                  </a:cubicBezTo>
                  <a:cubicBezTo>
                    <a:pt x="168" y="0"/>
                    <a:pt x="85" y="14"/>
                    <a:pt x="43" y="73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7" name="Freeform 186"/>
            <p:cNvSpPr>
              <a:spLocks/>
            </p:cNvSpPr>
            <p:nvPr/>
          </p:nvSpPr>
          <p:spPr bwMode="auto">
            <a:xfrm>
              <a:off x="5073457" y="5874096"/>
              <a:ext cx="317496" cy="273851"/>
            </a:xfrm>
            <a:custGeom>
              <a:avLst/>
              <a:gdLst>
                <a:gd name="T0" fmla="*/ 10 w 155"/>
                <a:gd name="T1" fmla="*/ 51 h 133"/>
                <a:gd name="T2" fmla="*/ 59 w 155"/>
                <a:gd name="T3" fmla="*/ 124 h 133"/>
                <a:gd name="T4" fmla="*/ 145 w 155"/>
                <a:gd name="T5" fmla="*/ 82 h 133"/>
                <a:gd name="T6" fmla="*/ 96 w 155"/>
                <a:gd name="T7" fmla="*/ 8 h 133"/>
                <a:gd name="T8" fmla="*/ 10 w 155"/>
                <a:gd name="T9" fmla="*/ 5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33">
                  <a:moveTo>
                    <a:pt x="10" y="51"/>
                  </a:moveTo>
                  <a:cubicBezTo>
                    <a:pt x="0" y="83"/>
                    <a:pt x="22" y="116"/>
                    <a:pt x="59" y="124"/>
                  </a:cubicBezTo>
                  <a:cubicBezTo>
                    <a:pt x="97" y="133"/>
                    <a:pt x="135" y="114"/>
                    <a:pt x="145" y="82"/>
                  </a:cubicBezTo>
                  <a:cubicBezTo>
                    <a:pt x="155" y="50"/>
                    <a:pt x="133" y="17"/>
                    <a:pt x="96" y="8"/>
                  </a:cubicBezTo>
                  <a:cubicBezTo>
                    <a:pt x="58" y="0"/>
                    <a:pt x="20" y="19"/>
                    <a:pt x="10" y="51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08" name="Freeform 187"/>
            <p:cNvSpPr>
              <a:spLocks/>
            </p:cNvSpPr>
            <p:nvPr/>
          </p:nvSpPr>
          <p:spPr bwMode="auto">
            <a:xfrm>
              <a:off x="4933964" y="5535205"/>
              <a:ext cx="225927" cy="554549"/>
            </a:xfrm>
            <a:custGeom>
              <a:avLst/>
              <a:gdLst>
                <a:gd name="T0" fmla="*/ 18 w 110"/>
                <a:gd name="T1" fmla="*/ 4 h 270"/>
                <a:gd name="T2" fmla="*/ 2 w 110"/>
                <a:gd name="T3" fmla="*/ 26 h 270"/>
                <a:gd name="T4" fmla="*/ 38 w 110"/>
                <a:gd name="T5" fmla="*/ 227 h 270"/>
                <a:gd name="T6" fmla="*/ 80 w 110"/>
                <a:gd name="T7" fmla="*/ 267 h 270"/>
                <a:gd name="T8" fmla="*/ 80 w 110"/>
                <a:gd name="T9" fmla="*/ 267 h 270"/>
                <a:gd name="T10" fmla="*/ 107 w 110"/>
                <a:gd name="T11" fmla="*/ 227 h 270"/>
                <a:gd name="T12" fmla="*/ 75 w 110"/>
                <a:gd name="T13" fmla="*/ 49 h 270"/>
                <a:gd name="T14" fmla="*/ 18 w 110"/>
                <a:gd name="T15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70">
                  <a:moveTo>
                    <a:pt x="18" y="4"/>
                  </a:moveTo>
                  <a:cubicBezTo>
                    <a:pt x="7" y="5"/>
                    <a:pt x="0" y="16"/>
                    <a:pt x="2" y="26"/>
                  </a:cubicBezTo>
                  <a:cubicBezTo>
                    <a:pt x="38" y="227"/>
                    <a:pt x="38" y="227"/>
                    <a:pt x="38" y="227"/>
                  </a:cubicBezTo>
                  <a:cubicBezTo>
                    <a:pt x="41" y="245"/>
                    <a:pt x="61" y="270"/>
                    <a:pt x="80" y="267"/>
                  </a:cubicBezTo>
                  <a:cubicBezTo>
                    <a:pt x="80" y="267"/>
                    <a:pt x="80" y="267"/>
                    <a:pt x="80" y="267"/>
                  </a:cubicBezTo>
                  <a:cubicBezTo>
                    <a:pt x="98" y="263"/>
                    <a:pt x="110" y="246"/>
                    <a:pt x="107" y="2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69" y="20"/>
                    <a:pt x="40" y="0"/>
                    <a:pt x="18" y="4"/>
                  </a:cubicBezTo>
                  <a:close/>
                </a:path>
              </a:pathLst>
            </a:custGeom>
            <a:solidFill>
              <a:srgbClr val="D4A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9" name="Freeform 188"/>
            <p:cNvSpPr>
              <a:spLocks/>
            </p:cNvSpPr>
            <p:nvPr/>
          </p:nvSpPr>
          <p:spPr bwMode="auto">
            <a:xfrm>
              <a:off x="4486388" y="4396154"/>
              <a:ext cx="1364978" cy="1519019"/>
            </a:xfrm>
            <a:custGeom>
              <a:avLst/>
              <a:gdLst>
                <a:gd name="T0" fmla="*/ 291 w 665"/>
                <a:gd name="T1" fmla="*/ 25 h 739"/>
                <a:gd name="T2" fmla="*/ 60 w 665"/>
                <a:gd name="T3" fmla="*/ 154 h 739"/>
                <a:gd name="T4" fmla="*/ 25 w 665"/>
                <a:gd name="T5" fmla="*/ 281 h 739"/>
                <a:gd name="T6" fmla="*/ 247 w 665"/>
                <a:gd name="T7" fmla="*/ 678 h 739"/>
                <a:gd name="T8" fmla="*/ 374 w 665"/>
                <a:gd name="T9" fmla="*/ 714 h 739"/>
                <a:gd name="T10" fmla="*/ 604 w 665"/>
                <a:gd name="T11" fmla="*/ 585 h 739"/>
                <a:gd name="T12" fmla="*/ 640 w 665"/>
                <a:gd name="T13" fmla="*/ 458 h 739"/>
                <a:gd name="T14" fmla="*/ 417 w 665"/>
                <a:gd name="T15" fmla="*/ 61 h 739"/>
                <a:gd name="T16" fmla="*/ 291 w 665"/>
                <a:gd name="T17" fmla="*/ 2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739">
                  <a:moveTo>
                    <a:pt x="291" y="25"/>
                  </a:moveTo>
                  <a:cubicBezTo>
                    <a:pt x="60" y="154"/>
                    <a:pt x="60" y="154"/>
                    <a:pt x="60" y="154"/>
                  </a:cubicBezTo>
                  <a:cubicBezTo>
                    <a:pt x="16" y="179"/>
                    <a:pt x="0" y="236"/>
                    <a:pt x="25" y="281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72" y="723"/>
                    <a:pt x="329" y="739"/>
                    <a:pt x="374" y="714"/>
                  </a:cubicBezTo>
                  <a:cubicBezTo>
                    <a:pt x="604" y="585"/>
                    <a:pt x="604" y="585"/>
                    <a:pt x="604" y="585"/>
                  </a:cubicBezTo>
                  <a:cubicBezTo>
                    <a:pt x="649" y="560"/>
                    <a:pt x="665" y="503"/>
                    <a:pt x="640" y="458"/>
                  </a:cubicBezTo>
                  <a:cubicBezTo>
                    <a:pt x="417" y="61"/>
                    <a:pt x="417" y="61"/>
                    <a:pt x="417" y="61"/>
                  </a:cubicBezTo>
                  <a:cubicBezTo>
                    <a:pt x="392" y="16"/>
                    <a:pt x="335" y="0"/>
                    <a:pt x="291" y="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0" name="Freeform 189"/>
            <p:cNvSpPr>
              <a:spLocks/>
            </p:cNvSpPr>
            <p:nvPr/>
          </p:nvSpPr>
          <p:spPr bwMode="auto">
            <a:xfrm>
              <a:off x="4767942" y="4557042"/>
              <a:ext cx="198542" cy="120666"/>
            </a:xfrm>
            <a:custGeom>
              <a:avLst/>
              <a:gdLst>
                <a:gd name="T0" fmla="*/ 89 w 97"/>
                <a:gd name="T1" fmla="*/ 1 h 59"/>
                <a:gd name="T2" fmla="*/ 3 w 97"/>
                <a:gd name="T3" fmla="*/ 49 h 59"/>
                <a:gd name="T4" fmla="*/ 1 w 97"/>
                <a:gd name="T5" fmla="*/ 56 h 59"/>
                <a:gd name="T6" fmla="*/ 1 w 97"/>
                <a:gd name="T7" fmla="*/ 56 h 59"/>
                <a:gd name="T8" fmla="*/ 8 w 97"/>
                <a:gd name="T9" fmla="*/ 58 h 59"/>
                <a:gd name="T10" fmla="*/ 94 w 97"/>
                <a:gd name="T11" fmla="*/ 10 h 59"/>
                <a:gd name="T12" fmla="*/ 96 w 97"/>
                <a:gd name="T13" fmla="*/ 3 h 59"/>
                <a:gd name="T14" fmla="*/ 96 w 97"/>
                <a:gd name="T15" fmla="*/ 3 h 59"/>
                <a:gd name="T16" fmla="*/ 89 w 97"/>
                <a:gd name="T17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9">
                  <a:moveTo>
                    <a:pt x="89" y="1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" y="51"/>
                    <a:pt x="0" y="54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3" y="58"/>
                    <a:pt x="6" y="59"/>
                    <a:pt x="8" y="58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6" y="8"/>
                    <a:pt x="97" y="5"/>
                    <a:pt x="96" y="3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5" y="1"/>
                    <a:pt x="92" y="0"/>
                    <a:pt x="8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11" name="Freeform 190"/>
            <p:cNvSpPr>
              <a:spLocks/>
            </p:cNvSpPr>
            <p:nvPr/>
          </p:nvSpPr>
          <p:spPr bwMode="auto">
            <a:xfrm>
              <a:off x="5395232" y="5649880"/>
              <a:ext cx="71886" cy="70174"/>
            </a:xfrm>
            <a:custGeom>
              <a:avLst/>
              <a:gdLst>
                <a:gd name="T0" fmla="*/ 7 w 35"/>
                <a:gd name="T1" fmla="*/ 5 h 34"/>
                <a:gd name="T2" fmla="*/ 6 w 35"/>
                <a:gd name="T3" fmla="*/ 27 h 34"/>
                <a:gd name="T4" fmla="*/ 27 w 35"/>
                <a:gd name="T5" fmla="*/ 29 h 34"/>
                <a:gd name="T6" fmla="*/ 29 w 35"/>
                <a:gd name="T7" fmla="*/ 7 h 34"/>
                <a:gd name="T8" fmla="*/ 7 w 35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7" y="5"/>
                  </a:moveTo>
                  <a:cubicBezTo>
                    <a:pt x="1" y="11"/>
                    <a:pt x="0" y="20"/>
                    <a:pt x="6" y="27"/>
                  </a:cubicBezTo>
                  <a:cubicBezTo>
                    <a:pt x="11" y="33"/>
                    <a:pt x="21" y="34"/>
                    <a:pt x="27" y="29"/>
                  </a:cubicBezTo>
                  <a:cubicBezTo>
                    <a:pt x="34" y="23"/>
                    <a:pt x="35" y="13"/>
                    <a:pt x="29" y="7"/>
                  </a:cubicBezTo>
                  <a:cubicBezTo>
                    <a:pt x="24" y="0"/>
                    <a:pt x="14" y="0"/>
                    <a:pt x="7" y="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12" name="Freeform 191"/>
            <p:cNvSpPr>
              <a:spLocks/>
            </p:cNvSpPr>
            <p:nvPr/>
          </p:nvSpPr>
          <p:spPr bwMode="auto">
            <a:xfrm>
              <a:off x="5042649" y="5894635"/>
              <a:ext cx="344882" cy="271284"/>
            </a:xfrm>
            <a:custGeom>
              <a:avLst/>
              <a:gdLst>
                <a:gd name="T0" fmla="*/ 9 w 168"/>
                <a:gd name="T1" fmla="*/ 51 h 132"/>
                <a:gd name="T2" fmla="*/ 68 w 168"/>
                <a:gd name="T3" fmla="*/ 124 h 132"/>
                <a:gd name="T4" fmla="*/ 160 w 168"/>
                <a:gd name="T5" fmla="*/ 81 h 132"/>
                <a:gd name="T6" fmla="*/ 100 w 168"/>
                <a:gd name="T7" fmla="*/ 8 h 132"/>
                <a:gd name="T8" fmla="*/ 9 w 168"/>
                <a:gd name="T9" fmla="*/ 5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2">
                  <a:moveTo>
                    <a:pt x="9" y="51"/>
                  </a:moveTo>
                  <a:cubicBezTo>
                    <a:pt x="0" y="83"/>
                    <a:pt x="27" y="115"/>
                    <a:pt x="68" y="124"/>
                  </a:cubicBezTo>
                  <a:cubicBezTo>
                    <a:pt x="110" y="132"/>
                    <a:pt x="151" y="113"/>
                    <a:pt x="160" y="81"/>
                  </a:cubicBezTo>
                  <a:cubicBezTo>
                    <a:pt x="168" y="49"/>
                    <a:pt x="142" y="17"/>
                    <a:pt x="100" y="8"/>
                  </a:cubicBezTo>
                  <a:cubicBezTo>
                    <a:pt x="59" y="0"/>
                    <a:pt x="18" y="19"/>
                    <a:pt x="9" y="51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13" name="Freeform 192"/>
            <p:cNvSpPr>
              <a:spLocks/>
            </p:cNvSpPr>
            <p:nvPr/>
          </p:nvSpPr>
          <p:spPr bwMode="auto">
            <a:xfrm>
              <a:off x="5879607" y="5432510"/>
              <a:ext cx="673503" cy="604185"/>
            </a:xfrm>
            <a:custGeom>
              <a:avLst/>
              <a:gdLst>
                <a:gd name="T0" fmla="*/ 0 w 787"/>
                <a:gd name="T1" fmla="*/ 211 h 706"/>
                <a:gd name="T2" fmla="*/ 350 w 787"/>
                <a:gd name="T3" fmla="*/ 655 h 706"/>
                <a:gd name="T4" fmla="*/ 777 w 787"/>
                <a:gd name="T5" fmla="*/ 706 h 706"/>
                <a:gd name="T6" fmla="*/ 787 w 787"/>
                <a:gd name="T7" fmla="*/ 555 h 706"/>
                <a:gd name="T8" fmla="*/ 350 w 787"/>
                <a:gd name="T9" fmla="*/ 0 h 706"/>
                <a:gd name="T10" fmla="*/ 0 w 787"/>
                <a:gd name="T11" fmla="*/ 21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706">
                  <a:moveTo>
                    <a:pt x="0" y="211"/>
                  </a:moveTo>
                  <a:lnTo>
                    <a:pt x="350" y="655"/>
                  </a:lnTo>
                  <a:lnTo>
                    <a:pt x="777" y="706"/>
                  </a:lnTo>
                  <a:lnTo>
                    <a:pt x="787" y="555"/>
                  </a:lnTo>
                  <a:lnTo>
                    <a:pt x="350" y="0"/>
                  </a:lnTo>
                  <a:lnTo>
                    <a:pt x="0" y="211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4" name="Freeform 193"/>
            <p:cNvSpPr>
              <a:spLocks/>
            </p:cNvSpPr>
            <p:nvPr/>
          </p:nvSpPr>
          <p:spPr bwMode="auto">
            <a:xfrm>
              <a:off x="5966041" y="5477867"/>
              <a:ext cx="607608" cy="558828"/>
            </a:xfrm>
            <a:custGeom>
              <a:avLst/>
              <a:gdLst>
                <a:gd name="T0" fmla="*/ 710 w 710"/>
                <a:gd name="T1" fmla="*/ 475 h 653"/>
                <a:gd name="T2" fmla="*/ 710 w 710"/>
                <a:gd name="T3" fmla="*/ 653 h 653"/>
                <a:gd name="T4" fmla="*/ 676 w 710"/>
                <a:gd name="T5" fmla="*/ 648 h 653"/>
                <a:gd name="T6" fmla="*/ 587 w 710"/>
                <a:gd name="T7" fmla="*/ 638 h 653"/>
                <a:gd name="T8" fmla="*/ 276 w 710"/>
                <a:gd name="T9" fmla="*/ 602 h 653"/>
                <a:gd name="T10" fmla="*/ 235 w 710"/>
                <a:gd name="T11" fmla="*/ 559 h 653"/>
                <a:gd name="T12" fmla="*/ 110 w 710"/>
                <a:gd name="T13" fmla="*/ 420 h 653"/>
                <a:gd name="T14" fmla="*/ 77 w 710"/>
                <a:gd name="T15" fmla="*/ 381 h 653"/>
                <a:gd name="T16" fmla="*/ 74 w 710"/>
                <a:gd name="T17" fmla="*/ 381 h 653"/>
                <a:gd name="T18" fmla="*/ 0 w 710"/>
                <a:gd name="T19" fmla="*/ 297 h 653"/>
                <a:gd name="T20" fmla="*/ 7 w 710"/>
                <a:gd name="T21" fmla="*/ 293 h 653"/>
                <a:gd name="T22" fmla="*/ 280 w 710"/>
                <a:gd name="T23" fmla="*/ 0 h 653"/>
                <a:gd name="T24" fmla="*/ 367 w 710"/>
                <a:gd name="T25" fmla="*/ 96 h 653"/>
                <a:gd name="T26" fmla="*/ 367 w 710"/>
                <a:gd name="T27" fmla="*/ 96 h 653"/>
                <a:gd name="T28" fmla="*/ 367 w 710"/>
                <a:gd name="T29" fmla="*/ 96 h 653"/>
                <a:gd name="T30" fmla="*/ 412 w 710"/>
                <a:gd name="T31" fmla="*/ 146 h 653"/>
                <a:gd name="T32" fmla="*/ 539 w 710"/>
                <a:gd name="T33" fmla="*/ 285 h 653"/>
                <a:gd name="T34" fmla="*/ 710 w 710"/>
                <a:gd name="T35" fmla="*/ 475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0" h="653">
                  <a:moveTo>
                    <a:pt x="710" y="475"/>
                  </a:moveTo>
                  <a:lnTo>
                    <a:pt x="710" y="653"/>
                  </a:lnTo>
                  <a:lnTo>
                    <a:pt x="676" y="648"/>
                  </a:lnTo>
                  <a:lnTo>
                    <a:pt x="587" y="638"/>
                  </a:lnTo>
                  <a:lnTo>
                    <a:pt x="276" y="602"/>
                  </a:lnTo>
                  <a:lnTo>
                    <a:pt x="235" y="559"/>
                  </a:lnTo>
                  <a:lnTo>
                    <a:pt x="110" y="420"/>
                  </a:lnTo>
                  <a:lnTo>
                    <a:pt x="77" y="381"/>
                  </a:lnTo>
                  <a:lnTo>
                    <a:pt x="74" y="381"/>
                  </a:lnTo>
                  <a:lnTo>
                    <a:pt x="0" y="297"/>
                  </a:lnTo>
                  <a:lnTo>
                    <a:pt x="7" y="293"/>
                  </a:lnTo>
                  <a:lnTo>
                    <a:pt x="280" y="0"/>
                  </a:lnTo>
                  <a:lnTo>
                    <a:pt x="367" y="96"/>
                  </a:lnTo>
                  <a:lnTo>
                    <a:pt x="367" y="96"/>
                  </a:lnTo>
                  <a:lnTo>
                    <a:pt x="367" y="96"/>
                  </a:lnTo>
                  <a:lnTo>
                    <a:pt x="412" y="146"/>
                  </a:lnTo>
                  <a:lnTo>
                    <a:pt x="539" y="285"/>
                  </a:lnTo>
                  <a:lnTo>
                    <a:pt x="710" y="475"/>
                  </a:ln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5" name="Freeform 194"/>
            <p:cNvSpPr>
              <a:spLocks/>
            </p:cNvSpPr>
            <p:nvPr/>
          </p:nvSpPr>
          <p:spPr bwMode="auto">
            <a:xfrm>
              <a:off x="6043918" y="5582273"/>
              <a:ext cx="529731" cy="458701"/>
            </a:xfrm>
            <a:custGeom>
              <a:avLst/>
              <a:gdLst>
                <a:gd name="T0" fmla="*/ 619 w 619"/>
                <a:gd name="T1" fmla="*/ 305 h 536"/>
                <a:gd name="T2" fmla="*/ 619 w 619"/>
                <a:gd name="T3" fmla="*/ 536 h 536"/>
                <a:gd name="T4" fmla="*/ 585 w 619"/>
                <a:gd name="T5" fmla="*/ 531 h 536"/>
                <a:gd name="T6" fmla="*/ 501 w 619"/>
                <a:gd name="T7" fmla="*/ 521 h 536"/>
                <a:gd name="T8" fmla="*/ 158 w 619"/>
                <a:gd name="T9" fmla="*/ 480 h 536"/>
                <a:gd name="T10" fmla="*/ 146 w 619"/>
                <a:gd name="T11" fmla="*/ 480 h 536"/>
                <a:gd name="T12" fmla="*/ 125 w 619"/>
                <a:gd name="T13" fmla="*/ 454 h 536"/>
                <a:gd name="T14" fmla="*/ 0 w 619"/>
                <a:gd name="T15" fmla="*/ 315 h 536"/>
                <a:gd name="T16" fmla="*/ 17 w 619"/>
                <a:gd name="T17" fmla="*/ 300 h 536"/>
                <a:gd name="T18" fmla="*/ 19 w 619"/>
                <a:gd name="T19" fmla="*/ 298 h 536"/>
                <a:gd name="T20" fmla="*/ 319 w 619"/>
                <a:gd name="T21" fmla="*/ 29 h 536"/>
                <a:gd name="T22" fmla="*/ 321 w 619"/>
                <a:gd name="T23" fmla="*/ 24 h 536"/>
                <a:gd name="T24" fmla="*/ 350 w 619"/>
                <a:gd name="T25" fmla="*/ 0 h 536"/>
                <a:gd name="T26" fmla="*/ 472 w 619"/>
                <a:gd name="T27" fmla="*/ 139 h 536"/>
                <a:gd name="T28" fmla="*/ 619 w 619"/>
                <a:gd name="T29" fmla="*/ 30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9" h="536">
                  <a:moveTo>
                    <a:pt x="619" y="305"/>
                  </a:moveTo>
                  <a:lnTo>
                    <a:pt x="619" y="536"/>
                  </a:lnTo>
                  <a:lnTo>
                    <a:pt x="585" y="531"/>
                  </a:lnTo>
                  <a:lnTo>
                    <a:pt x="501" y="521"/>
                  </a:lnTo>
                  <a:lnTo>
                    <a:pt x="158" y="480"/>
                  </a:lnTo>
                  <a:lnTo>
                    <a:pt x="146" y="480"/>
                  </a:lnTo>
                  <a:lnTo>
                    <a:pt x="125" y="454"/>
                  </a:lnTo>
                  <a:lnTo>
                    <a:pt x="0" y="315"/>
                  </a:lnTo>
                  <a:lnTo>
                    <a:pt x="17" y="300"/>
                  </a:lnTo>
                  <a:lnTo>
                    <a:pt x="19" y="298"/>
                  </a:lnTo>
                  <a:lnTo>
                    <a:pt x="319" y="29"/>
                  </a:lnTo>
                  <a:lnTo>
                    <a:pt x="321" y="24"/>
                  </a:lnTo>
                  <a:lnTo>
                    <a:pt x="350" y="0"/>
                  </a:lnTo>
                  <a:lnTo>
                    <a:pt x="472" y="139"/>
                  </a:lnTo>
                  <a:lnTo>
                    <a:pt x="619" y="3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6" name="Freeform 195"/>
            <p:cNvSpPr>
              <a:spLocks/>
            </p:cNvSpPr>
            <p:nvPr/>
          </p:nvSpPr>
          <p:spPr bwMode="auto">
            <a:xfrm>
              <a:off x="6146612" y="5693525"/>
              <a:ext cx="427037" cy="758226"/>
            </a:xfrm>
            <a:custGeom>
              <a:avLst/>
              <a:gdLst>
                <a:gd name="T0" fmla="*/ 499 w 499"/>
                <a:gd name="T1" fmla="*/ 149 h 886"/>
                <a:gd name="T2" fmla="*/ 499 w 499"/>
                <a:gd name="T3" fmla="*/ 886 h 886"/>
                <a:gd name="T4" fmla="*/ 0 w 499"/>
                <a:gd name="T5" fmla="*/ 329 h 886"/>
                <a:gd name="T6" fmla="*/ 5 w 499"/>
                <a:gd name="T7" fmla="*/ 324 h 886"/>
                <a:gd name="T8" fmla="*/ 12 w 499"/>
                <a:gd name="T9" fmla="*/ 317 h 886"/>
                <a:gd name="T10" fmla="*/ 24 w 499"/>
                <a:gd name="T11" fmla="*/ 307 h 886"/>
                <a:gd name="T12" fmla="*/ 180 w 499"/>
                <a:gd name="T13" fmla="*/ 168 h 886"/>
                <a:gd name="T14" fmla="*/ 314 w 499"/>
                <a:gd name="T15" fmla="*/ 45 h 886"/>
                <a:gd name="T16" fmla="*/ 328 w 499"/>
                <a:gd name="T17" fmla="*/ 33 h 886"/>
                <a:gd name="T18" fmla="*/ 352 w 499"/>
                <a:gd name="T19" fmla="*/ 9 h 886"/>
                <a:gd name="T20" fmla="*/ 364 w 499"/>
                <a:gd name="T21" fmla="*/ 0 h 886"/>
                <a:gd name="T22" fmla="*/ 499 w 499"/>
                <a:gd name="T23" fmla="*/ 149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886">
                  <a:moveTo>
                    <a:pt x="499" y="149"/>
                  </a:moveTo>
                  <a:lnTo>
                    <a:pt x="499" y="886"/>
                  </a:lnTo>
                  <a:lnTo>
                    <a:pt x="0" y="329"/>
                  </a:lnTo>
                  <a:lnTo>
                    <a:pt x="5" y="324"/>
                  </a:lnTo>
                  <a:lnTo>
                    <a:pt x="12" y="317"/>
                  </a:lnTo>
                  <a:lnTo>
                    <a:pt x="24" y="307"/>
                  </a:lnTo>
                  <a:lnTo>
                    <a:pt x="180" y="168"/>
                  </a:lnTo>
                  <a:lnTo>
                    <a:pt x="314" y="45"/>
                  </a:lnTo>
                  <a:lnTo>
                    <a:pt x="328" y="33"/>
                  </a:lnTo>
                  <a:lnTo>
                    <a:pt x="352" y="9"/>
                  </a:lnTo>
                  <a:lnTo>
                    <a:pt x="364" y="0"/>
                  </a:lnTo>
                  <a:lnTo>
                    <a:pt x="499" y="1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7" name="Freeform 196"/>
            <p:cNvSpPr>
              <a:spLocks/>
            </p:cNvSpPr>
            <p:nvPr/>
          </p:nvSpPr>
          <p:spPr bwMode="auto">
            <a:xfrm>
              <a:off x="6300653" y="5693525"/>
              <a:ext cx="272996" cy="447576"/>
            </a:xfrm>
            <a:custGeom>
              <a:avLst/>
              <a:gdLst>
                <a:gd name="T0" fmla="*/ 319 w 319"/>
                <a:gd name="T1" fmla="*/ 149 h 523"/>
                <a:gd name="T2" fmla="*/ 319 w 319"/>
                <a:gd name="T3" fmla="*/ 523 h 523"/>
                <a:gd name="T4" fmla="*/ 201 w 319"/>
                <a:gd name="T5" fmla="*/ 391 h 523"/>
                <a:gd name="T6" fmla="*/ 196 w 319"/>
                <a:gd name="T7" fmla="*/ 386 h 523"/>
                <a:gd name="T8" fmla="*/ 0 w 319"/>
                <a:gd name="T9" fmla="*/ 168 h 523"/>
                <a:gd name="T10" fmla="*/ 134 w 319"/>
                <a:gd name="T11" fmla="*/ 45 h 523"/>
                <a:gd name="T12" fmla="*/ 148 w 319"/>
                <a:gd name="T13" fmla="*/ 33 h 523"/>
                <a:gd name="T14" fmla="*/ 172 w 319"/>
                <a:gd name="T15" fmla="*/ 9 h 523"/>
                <a:gd name="T16" fmla="*/ 184 w 319"/>
                <a:gd name="T17" fmla="*/ 0 h 523"/>
                <a:gd name="T18" fmla="*/ 319 w 319"/>
                <a:gd name="T19" fmla="*/ 149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" h="523">
                  <a:moveTo>
                    <a:pt x="319" y="149"/>
                  </a:moveTo>
                  <a:lnTo>
                    <a:pt x="319" y="523"/>
                  </a:lnTo>
                  <a:lnTo>
                    <a:pt x="201" y="391"/>
                  </a:lnTo>
                  <a:lnTo>
                    <a:pt x="196" y="386"/>
                  </a:lnTo>
                  <a:lnTo>
                    <a:pt x="0" y="168"/>
                  </a:lnTo>
                  <a:lnTo>
                    <a:pt x="134" y="45"/>
                  </a:lnTo>
                  <a:lnTo>
                    <a:pt x="148" y="33"/>
                  </a:lnTo>
                  <a:lnTo>
                    <a:pt x="172" y="9"/>
                  </a:lnTo>
                  <a:lnTo>
                    <a:pt x="184" y="0"/>
                  </a:lnTo>
                  <a:lnTo>
                    <a:pt x="319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8" name="Freeform 197"/>
            <p:cNvSpPr>
              <a:spLocks/>
            </p:cNvSpPr>
            <p:nvPr/>
          </p:nvSpPr>
          <p:spPr bwMode="auto">
            <a:xfrm>
              <a:off x="5151333" y="6355047"/>
              <a:ext cx="512616" cy="499779"/>
            </a:xfrm>
            <a:custGeom>
              <a:avLst/>
              <a:gdLst>
                <a:gd name="T0" fmla="*/ 599 w 599"/>
                <a:gd name="T1" fmla="*/ 584 h 584"/>
                <a:gd name="T2" fmla="*/ 89 w 599"/>
                <a:gd name="T3" fmla="*/ 584 h 584"/>
                <a:gd name="T4" fmla="*/ 0 w 599"/>
                <a:gd name="T5" fmla="*/ 89 h 584"/>
                <a:gd name="T6" fmla="*/ 14 w 599"/>
                <a:gd name="T7" fmla="*/ 87 h 584"/>
                <a:gd name="T8" fmla="*/ 48 w 599"/>
                <a:gd name="T9" fmla="*/ 82 h 584"/>
                <a:gd name="T10" fmla="*/ 247 w 599"/>
                <a:gd name="T11" fmla="*/ 46 h 584"/>
                <a:gd name="T12" fmla="*/ 446 w 599"/>
                <a:gd name="T13" fmla="*/ 10 h 584"/>
                <a:gd name="T14" fmla="*/ 472 w 599"/>
                <a:gd name="T15" fmla="*/ 5 h 584"/>
                <a:gd name="T16" fmla="*/ 494 w 599"/>
                <a:gd name="T17" fmla="*/ 0 h 584"/>
                <a:gd name="T18" fmla="*/ 599 w 599"/>
                <a:gd name="T19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584">
                  <a:moveTo>
                    <a:pt x="599" y="584"/>
                  </a:moveTo>
                  <a:lnTo>
                    <a:pt x="89" y="584"/>
                  </a:lnTo>
                  <a:lnTo>
                    <a:pt x="0" y="89"/>
                  </a:lnTo>
                  <a:lnTo>
                    <a:pt x="14" y="87"/>
                  </a:lnTo>
                  <a:lnTo>
                    <a:pt x="48" y="82"/>
                  </a:lnTo>
                  <a:lnTo>
                    <a:pt x="247" y="46"/>
                  </a:lnTo>
                  <a:lnTo>
                    <a:pt x="446" y="10"/>
                  </a:lnTo>
                  <a:lnTo>
                    <a:pt x="472" y="5"/>
                  </a:lnTo>
                  <a:lnTo>
                    <a:pt x="494" y="0"/>
                  </a:lnTo>
                  <a:lnTo>
                    <a:pt x="599" y="58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9" name="Freeform 198"/>
            <p:cNvSpPr>
              <a:spLocks/>
            </p:cNvSpPr>
            <p:nvPr/>
          </p:nvSpPr>
          <p:spPr bwMode="auto">
            <a:xfrm>
              <a:off x="5362713" y="6355047"/>
              <a:ext cx="301236" cy="499779"/>
            </a:xfrm>
            <a:custGeom>
              <a:avLst/>
              <a:gdLst>
                <a:gd name="T0" fmla="*/ 352 w 352"/>
                <a:gd name="T1" fmla="*/ 584 h 584"/>
                <a:gd name="T2" fmla="*/ 98 w 352"/>
                <a:gd name="T3" fmla="*/ 584 h 584"/>
                <a:gd name="T4" fmla="*/ 81 w 352"/>
                <a:gd name="T5" fmla="*/ 492 h 584"/>
                <a:gd name="T6" fmla="*/ 81 w 352"/>
                <a:gd name="T7" fmla="*/ 490 h 584"/>
                <a:gd name="T8" fmla="*/ 0 w 352"/>
                <a:gd name="T9" fmla="*/ 46 h 584"/>
                <a:gd name="T10" fmla="*/ 199 w 352"/>
                <a:gd name="T11" fmla="*/ 10 h 584"/>
                <a:gd name="T12" fmla="*/ 225 w 352"/>
                <a:gd name="T13" fmla="*/ 5 h 584"/>
                <a:gd name="T14" fmla="*/ 247 w 352"/>
                <a:gd name="T15" fmla="*/ 0 h 584"/>
                <a:gd name="T16" fmla="*/ 352 w 352"/>
                <a:gd name="T1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84">
                  <a:moveTo>
                    <a:pt x="352" y="584"/>
                  </a:moveTo>
                  <a:lnTo>
                    <a:pt x="98" y="584"/>
                  </a:lnTo>
                  <a:lnTo>
                    <a:pt x="81" y="492"/>
                  </a:lnTo>
                  <a:lnTo>
                    <a:pt x="81" y="490"/>
                  </a:lnTo>
                  <a:lnTo>
                    <a:pt x="0" y="46"/>
                  </a:lnTo>
                  <a:lnTo>
                    <a:pt x="199" y="10"/>
                  </a:lnTo>
                  <a:lnTo>
                    <a:pt x="225" y="5"/>
                  </a:lnTo>
                  <a:lnTo>
                    <a:pt x="247" y="0"/>
                  </a:lnTo>
                  <a:lnTo>
                    <a:pt x="352" y="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0" name="Freeform 199"/>
            <p:cNvSpPr>
              <a:spLocks/>
            </p:cNvSpPr>
            <p:nvPr/>
          </p:nvSpPr>
          <p:spPr bwMode="auto">
            <a:xfrm>
              <a:off x="4556563" y="4485156"/>
              <a:ext cx="1216927" cy="1331602"/>
            </a:xfrm>
            <a:custGeom>
              <a:avLst/>
              <a:gdLst>
                <a:gd name="T0" fmla="*/ 0 w 593"/>
                <a:gd name="T1" fmla="*/ 189 h 648"/>
                <a:gd name="T2" fmla="*/ 167 w 593"/>
                <a:gd name="T3" fmla="*/ 95 h 648"/>
                <a:gd name="T4" fmla="*/ 335 w 593"/>
                <a:gd name="T5" fmla="*/ 0 h 648"/>
                <a:gd name="T6" fmla="*/ 464 w 593"/>
                <a:gd name="T7" fmla="*/ 230 h 648"/>
                <a:gd name="T8" fmla="*/ 593 w 593"/>
                <a:gd name="T9" fmla="*/ 461 h 648"/>
                <a:gd name="T10" fmla="*/ 425 w 593"/>
                <a:gd name="T11" fmla="*/ 554 h 648"/>
                <a:gd name="T12" fmla="*/ 257 w 593"/>
                <a:gd name="T13" fmla="*/ 648 h 648"/>
                <a:gd name="T14" fmla="*/ 129 w 593"/>
                <a:gd name="T15" fmla="*/ 418 h 648"/>
                <a:gd name="T16" fmla="*/ 0 w 593"/>
                <a:gd name="T17" fmla="*/ 189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648">
                  <a:moveTo>
                    <a:pt x="0" y="189"/>
                  </a:moveTo>
                  <a:cubicBezTo>
                    <a:pt x="56" y="158"/>
                    <a:pt x="112" y="126"/>
                    <a:pt x="167" y="95"/>
                  </a:cubicBezTo>
                  <a:cubicBezTo>
                    <a:pt x="223" y="63"/>
                    <a:pt x="279" y="31"/>
                    <a:pt x="335" y="0"/>
                  </a:cubicBezTo>
                  <a:cubicBezTo>
                    <a:pt x="378" y="77"/>
                    <a:pt x="421" y="154"/>
                    <a:pt x="464" y="230"/>
                  </a:cubicBezTo>
                  <a:cubicBezTo>
                    <a:pt x="507" y="307"/>
                    <a:pt x="550" y="384"/>
                    <a:pt x="593" y="461"/>
                  </a:cubicBezTo>
                  <a:cubicBezTo>
                    <a:pt x="537" y="492"/>
                    <a:pt x="481" y="523"/>
                    <a:pt x="425" y="554"/>
                  </a:cubicBezTo>
                  <a:cubicBezTo>
                    <a:pt x="369" y="586"/>
                    <a:pt x="313" y="617"/>
                    <a:pt x="257" y="648"/>
                  </a:cubicBezTo>
                  <a:cubicBezTo>
                    <a:pt x="214" y="571"/>
                    <a:pt x="171" y="495"/>
                    <a:pt x="129" y="418"/>
                  </a:cubicBezTo>
                  <a:cubicBezTo>
                    <a:pt x="86" y="342"/>
                    <a:pt x="43" y="266"/>
                    <a:pt x="0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1" name="Freeform 200"/>
            <p:cNvSpPr>
              <a:spLocks/>
            </p:cNvSpPr>
            <p:nvPr/>
          </p:nvSpPr>
          <p:spPr bwMode="auto">
            <a:xfrm>
              <a:off x="4556563" y="4485156"/>
              <a:ext cx="712014" cy="433028"/>
            </a:xfrm>
            <a:custGeom>
              <a:avLst/>
              <a:gdLst>
                <a:gd name="T0" fmla="*/ 0 w 347"/>
                <a:gd name="T1" fmla="*/ 189 h 211"/>
                <a:gd name="T2" fmla="*/ 167 w 347"/>
                <a:gd name="T3" fmla="*/ 95 h 211"/>
                <a:gd name="T4" fmla="*/ 335 w 347"/>
                <a:gd name="T5" fmla="*/ 0 h 211"/>
                <a:gd name="T6" fmla="*/ 347 w 347"/>
                <a:gd name="T7" fmla="*/ 22 h 211"/>
                <a:gd name="T8" fmla="*/ 180 w 347"/>
                <a:gd name="T9" fmla="*/ 117 h 211"/>
                <a:gd name="T10" fmla="*/ 13 w 347"/>
                <a:gd name="T11" fmla="*/ 211 h 211"/>
                <a:gd name="T12" fmla="*/ 0 w 347"/>
                <a:gd name="T13" fmla="*/ 18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211">
                  <a:moveTo>
                    <a:pt x="0" y="189"/>
                  </a:moveTo>
                  <a:cubicBezTo>
                    <a:pt x="56" y="158"/>
                    <a:pt x="112" y="126"/>
                    <a:pt x="167" y="95"/>
                  </a:cubicBezTo>
                  <a:cubicBezTo>
                    <a:pt x="223" y="63"/>
                    <a:pt x="279" y="31"/>
                    <a:pt x="335" y="0"/>
                  </a:cubicBezTo>
                  <a:cubicBezTo>
                    <a:pt x="339" y="7"/>
                    <a:pt x="343" y="15"/>
                    <a:pt x="347" y="22"/>
                  </a:cubicBezTo>
                  <a:cubicBezTo>
                    <a:pt x="292" y="54"/>
                    <a:pt x="236" y="85"/>
                    <a:pt x="180" y="117"/>
                  </a:cubicBezTo>
                  <a:cubicBezTo>
                    <a:pt x="124" y="148"/>
                    <a:pt x="68" y="180"/>
                    <a:pt x="13" y="211"/>
                  </a:cubicBezTo>
                  <a:cubicBezTo>
                    <a:pt x="8" y="204"/>
                    <a:pt x="4" y="197"/>
                    <a:pt x="0" y="1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2" name="Freeform 201"/>
            <p:cNvSpPr>
              <a:spLocks/>
            </p:cNvSpPr>
            <p:nvPr/>
          </p:nvSpPr>
          <p:spPr bwMode="auto">
            <a:xfrm>
              <a:off x="4781634" y="4661448"/>
              <a:ext cx="359430" cy="250745"/>
            </a:xfrm>
            <a:custGeom>
              <a:avLst/>
              <a:gdLst>
                <a:gd name="T0" fmla="*/ 0 w 175"/>
                <a:gd name="T1" fmla="*/ 88 h 122"/>
                <a:gd name="T2" fmla="*/ 78 w 175"/>
                <a:gd name="T3" fmla="*/ 44 h 122"/>
                <a:gd name="T4" fmla="*/ 156 w 175"/>
                <a:gd name="T5" fmla="*/ 0 h 122"/>
                <a:gd name="T6" fmla="*/ 175 w 175"/>
                <a:gd name="T7" fmla="*/ 34 h 122"/>
                <a:gd name="T8" fmla="*/ 97 w 175"/>
                <a:gd name="T9" fmla="*/ 78 h 122"/>
                <a:gd name="T10" fmla="*/ 19 w 175"/>
                <a:gd name="T11" fmla="*/ 122 h 122"/>
                <a:gd name="T12" fmla="*/ 0 w 175"/>
                <a:gd name="T13" fmla="*/ 8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22">
                  <a:moveTo>
                    <a:pt x="0" y="88"/>
                  </a:moveTo>
                  <a:cubicBezTo>
                    <a:pt x="26" y="74"/>
                    <a:pt x="52" y="59"/>
                    <a:pt x="78" y="44"/>
                  </a:cubicBezTo>
                  <a:cubicBezTo>
                    <a:pt x="103" y="30"/>
                    <a:pt x="130" y="15"/>
                    <a:pt x="156" y="0"/>
                  </a:cubicBezTo>
                  <a:cubicBezTo>
                    <a:pt x="162" y="12"/>
                    <a:pt x="168" y="23"/>
                    <a:pt x="175" y="34"/>
                  </a:cubicBezTo>
                  <a:cubicBezTo>
                    <a:pt x="149" y="49"/>
                    <a:pt x="123" y="64"/>
                    <a:pt x="97" y="78"/>
                  </a:cubicBezTo>
                  <a:cubicBezTo>
                    <a:pt x="71" y="93"/>
                    <a:pt x="45" y="108"/>
                    <a:pt x="19" y="122"/>
                  </a:cubicBezTo>
                  <a:cubicBezTo>
                    <a:pt x="12" y="111"/>
                    <a:pt x="6" y="100"/>
                    <a:pt x="0" y="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23" name="Freeform 202"/>
            <p:cNvSpPr>
              <a:spLocks/>
            </p:cNvSpPr>
            <p:nvPr/>
          </p:nvSpPr>
          <p:spPr bwMode="auto">
            <a:xfrm>
              <a:off x="4681507" y="4711083"/>
              <a:ext cx="795881" cy="579367"/>
            </a:xfrm>
            <a:custGeom>
              <a:avLst/>
              <a:gdLst>
                <a:gd name="T0" fmla="*/ 0 w 388"/>
                <a:gd name="T1" fmla="*/ 189 h 282"/>
                <a:gd name="T2" fmla="*/ 168 w 388"/>
                <a:gd name="T3" fmla="*/ 94 h 282"/>
                <a:gd name="T4" fmla="*/ 336 w 388"/>
                <a:gd name="T5" fmla="*/ 0 h 282"/>
                <a:gd name="T6" fmla="*/ 388 w 388"/>
                <a:gd name="T7" fmla="*/ 94 h 282"/>
                <a:gd name="T8" fmla="*/ 221 w 388"/>
                <a:gd name="T9" fmla="*/ 188 h 282"/>
                <a:gd name="T10" fmla="*/ 53 w 388"/>
                <a:gd name="T11" fmla="*/ 282 h 282"/>
                <a:gd name="T12" fmla="*/ 0 w 388"/>
                <a:gd name="T13" fmla="*/ 18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282">
                  <a:moveTo>
                    <a:pt x="0" y="189"/>
                  </a:moveTo>
                  <a:cubicBezTo>
                    <a:pt x="56" y="157"/>
                    <a:pt x="112" y="126"/>
                    <a:pt x="168" y="94"/>
                  </a:cubicBezTo>
                  <a:cubicBezTo>
                    <a:pt x="224" y="63"/>
                    <a:pt x="280" y="31"/>
                    <a:pt x="336" y="0"/>
                  </a:cubicBezTo>
                  <a:cubicBezTo>
                    <a:pt x="353" y="31"/>
                    <a:pt x="371" y="63"/>
                    <a:pt x="388" y="94"/>
                  </a:cubicBezTo>
                  <a:cubicBezTo>
                    <a:pt x="332" y="125"/>
                    <a:pt x="276" y="157"/>
                    <a:pt x="221" y="188"/>
                  </a:cubicBezTo>
                  <a:cubicBezTo>
                    <a:pt x="165" y="219"/>
                    <a:pt x="109" y="251"/>
                    <a:pt x="53" y="282"/>
                  </a:cubicBezTo>
                  <a:cubicBezTo>
                    <a:pt x="35" y="251"/>
                    <a:pt x="18" y="220"/>
                    <a:pt x="0" y="1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24" name="Freeform 203"/>
            <p:cNvSpPr>
              <a:spLocks/>
            </p:cNvSpPr>
            <p:nvPr/>
          </p:nvSpPr>
          <p:spPr bwMode="auto">
            <a:xfrm>
              <a:off x="4784201" y="4731622"/>
              <a:ext cx="439018" cy="267005"/>
            </a:xfrm>
            <a:custGeom>
              <a:avLst/>
              <a:gdLst>
                <a:gd name="T0" fmla="*/ 8 w 214"/>
                <a:gd name="T1" fmla="*/ 130 h 130"/>
                <a:gd name="T2" fmla="*/ 111 w 214"/>
                <a:gd name="T3" fmla="*/ 72 h 130"/>
                <a:gd name="T4" fmla="*/ 214 w 214"/>
                <a:gd name="T5" fmla="*/ 14 h 130"/>
                <a:gd name="T6" fmla="*/ 206 w 214"/>
                <a:gd name="T7" fmla="*/ 0 h 130"/>
                <a:gd name="T8" fmla="*/ 103 w 214"/>
                <a:gd name="T9" fmla="*/ 58 h 130"/>
                <a:gd name="T10" fmla="*/ 0 w 214"/>
                <a:gd name="T11" fmla="*/ 116 h 130"/>
                <a:gd name="T12" fmla="*/ 8 w 214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30">
                  <a:moveTo>
                    <a:pt x="8" y="130"/>
                  </a:moveTo>
                  <a:cubicBezTo>
                    <a:pt x="42" y="111"/>
                    <a:pt x="77" y="91"/>
                    <a:pt x="111" y="72"/>
                  </a:cubicBezTo>
                  <a:cubicBezTo>
                    <a:pt x="145" y="53"/>
                    <a:pt x="180" y="33"/>
                    <a:pt x="214" y="14"/>
                  </a:cubicBezTo>
                  <a:cubicBezTo>
                    <a:pt x="212" y="9"/>
                    <a:pt x="209" y="4"/>
                    <a:pt x="206" y="0"/>
                  </a:cubicBezTo>
                  <a:cubicBezTo>
                    <a:pt x="172" y="19"/>
                    <a:pt x="137" y="38"/>
                    <a:pt x="103" y="58"/>
                  </a:cubicBezTo>
                  <a:cubicBezTo>
                    <a:pt x="69" y="77"/>
                    <a:pt x="34" y="96"/>
                    <a:pt x="0" y="116"/>
                  </a:cubicBezTo>
                  <a:cubicBezTo>
                    <a:pt x="3" y="121"/>
                    <a:pt x="5" y="125"/>
                    <a:pt x="8" y="1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25" name="Freeform 204"/>
            <p:cNvSpPr>
              <a:spLocks/>
            </p:cNvSpPr>
            <p:nvPr/>
          </p:nvSpPr>
          <p:spPr bwMode="auto">
            <a:xfrm>
              <a:off x="4853520" y="5208295"/>
              <a:ext cx="258447" cy="252457"/>
            </a:xfrm>
            <a:custGeom>
              <a:avLst/>
              <a:gdLst>
                <a:gd name="T0" fmla="*/ 42 w 126"/>
                <a:gd name="T1" fmla="*/ 123 h 123"/>
                <a:gd name="T2" fmla="*/ 84 w 126"/>
                <a:gd name="T3" fmla="*/ 100 h 123"/>
                <a:gd name="T4" fmla="*/ 126 w 126"/>
                <a:gd name="T5" fmla="*/ 76 h 123"/>
                <a:gd name="T6" fmla="*/ 84 w 126"/>
                <a:gd name="T7" fmla="*/ 0 h 123"/>
                <a:gd name="T8" fmla="*/ 42 w 126"/>
                <a:gd name="T9" fmla="*/ 24 h 123"/>
                <a:gd name="T10" fmla="*/ 0 w 126"/>
                <a:gd name="T11" fmla="*/ 47 h 123"/>
                <a:gd name="T12" fmla="*/ 42 w 126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3">
                  <a:moveTo>
                    <a:pt x="42" y="123"/>
                  </a:moveTo>
                  <a:cubicBezTo>
                    <a:pt x="56" y="115"/>
                    <a:pt x="70" y="107"/>
                    <a:pt x="84" y="100"/>
                  </a:cubicBezTo>
                  <a:cubicBezTo>
                    <a:pt x="98" y="92"/>
                    <a:pt x="112" y="84"/>
                    <a:pt x="126" y="76"/>
                  </a:cubicBezTo>
                  <a:cubicBezTo>
                    <a:pt x="112" y="51"/>
                    <a:pt x="98" y="26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7"/>
                  </a:cubicBezTo>
                  <a:cubicBezTo>
                    <a:pt x="14" y="73"/>
                    <a:pt x="28" y="98"/>
                    <a:pt x="42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7" name="Freeform 206"/>
            <p:cNvSpPr>
              <a:spLocks/>
            </p:cNvSpPr>
            <p:nvPr/>
          </p:nvSpPr>
          <p:spPr bwMode="auto">
            <a:xfrm>
              <a:off x="5069178" y="5086773"/>
              <a:ext cx="261015" cy="253313"/>
            </a:xfrm>
            <a:custGeom>
              <a:avLst/>
              <a:gdLst>
                <a:gd name="T0" fmla="*/ 42 w 127"/>
                <a:gd name="T1" fmla="*/ 123 h 123"/>
                <a:gd name="T2" fmla="*/ 85 w 127"/>
                <a:gd name="T3" fmla="*/ 100 h 123"/>
                <a:gd name="T4" fmla="*/ 127 w 127"/>
                <a:gd name="T5" fmla="*/ 76 h 123"/>
                <a:gd name="T6" fmla="*/ 84 w 127"/>
                <a:gd name="T7" fmla="*/ 0 h 123"/>
                <a:gd name="T8" fmla="*/ 42 w 127"/>
                <a:gd name="T9" fmla="*/ 24 h 123"/>
                <a:gd name="T10" fmla="*/ 0 w 127"/>
                <a:gd name="T11" fmla="*/ 47 h 123"/>
                <a:gd name="T12" fmla="*/ 42 w 127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3">
                  <a:moveTo>
                    <a:pt x="42" y="123"/>
                  </a:moveTo>
                  <a:cubicBezTo>
                    <a:pt x="56" y="115"/>
                    <a:pt x="71" y="108"/>
                    <a:pt x="85" y="100"/>
                  </a:cubicBezTo>
                  <a:cubicBezTo>
                    <a:pt x="99" y="92"/>
                    <a:pt x="113" y="84"/>
                    <a:pt x="127" y="76"/>
                  </a:cubicBezTo>
                  <a:cubicBezTo>
                    <a:pt x="113" y="51"/>
                    <a:pt x="98" y="26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7"/>
                  </a:cubicBezTo>
                  <a:cubicBezTo>
                    <a:pt x="14" y="73"/>
                    <a:pt x="28" y="98"/>
                    <a:pt x="42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5284836" y="4966107"/>
              <a:ext cx="260159" cy="252457"/>
            </a:xfrm>
            <a:custGeom>
              <a:avLst/>
              <a:gdLst>
                <a:gd name="T0" fmla="*/ 43 w 127"/>
                <a:gd name="T1" fmla="*/ 123 h 123"/>
                <a:gd name="T2" fmla="*/ 85 w 127"/>
                <a:gd name="T3" fmla="*/ 100 h 123"/>
                <a:gd name="T4" fmla="*/ 127 w 127"/>
                <a:gd name="T5" fmla="*/ 76 h 123"/>
                <a:gd name="T6" fmla="*/ 84 w 127"/>
                <a:gd name="T7" fmla="*/ 0 h 123"/>
                <a:gd name="T8" fmla="*/ 42 w 127"/>
                <a:gd name="T9" fmla="*/ 24 h 123"/>
                <a:gd name="T10" fmla="*/ 0 w 127"/>
                <a:gd name="T11" fmla="*/ 47 h 123"/>
                <a:gd name="T12" fmla="*/ 43 w 127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3">
                  <a:moveTo>
                    <a:pt x="43" y="123"/>
                  </a:moveTo>
                  <a:cubicBezTo>
                    <a:pt x="57" y="115"/>
                    <a:pt x="71" y="108"/>
                    <a:pt x="85" y="100"/>
                  </a:cubicBezTo>
                  <a:cubicBezTo>
                    <a:pt x="99" y="92"/>
                    <a:pt x="113" y="84"/>
                    <a:pt x="127" y="76"/>
                  </a:cubicBezTo>
                  <a:cubicBezTo>
                    <a:pt x="113" y="51"/>
                    <a:pt x="99" y="26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7"/>
                  </a:cubicBezTo>
                  <a:cubicBezTo>
                    <a:pt x="14" y="73"/>
                    <a:pt x="29" y="98"/>
                    <a:pt x="43" y="1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9" name="Freeform 208"/>
            <p:cNvSpPr>
              <a:spLocks/>
            </p:cNvSpPr>
            <p:nvPr/>
          </p:nvSpPr>
          <p:spPr bwMode="auto">
            <a:xfrm>
              <a:off x="5036658" y="5347788"/>
              <a:ext cx="736831" cy="468971"/>
            </a:xfrm>
            <a:custGeom>
              <a:avLst/>
              <a:gdLst>
                <a:gd name="T0" fmla="*/ 0 w 359"/>
                <a:gd name="T1" fmla="*/ 187 h 228"/>
                <a:gd name="T2" fmla="*/ 168 w 359"/>
                <a:gd name="T3" fmla="*/ 94 h 228"/>
                <a:gd name="T4" fmla="*/ 336 w 359"/>
                <a:gd name="T5" fmla="*/ 0 h 228"/>
                <a:gd name="T6" fmla="*/ 359 w 359"/>
                <a:gd name="T7" fmla="*/ 41 h 228"/>
                <a:gd name="T8" fmla="*/ 191 w 359"/>
                <a:gd name="T9" fmla="*/ 134 h 228"/>
                <a:gd name="T10" fmla="*/ 23 w 359"/>
                <a:gd name="T11" fmla="*/ 228 h 228"/>
                <a:gd name="T12" fmla="*/ 0 w 359"/>
                <a:gd name="T13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28">
                  <a:moveTo>
                    <a:pt x="0" y="187"/>
                  </a:moveTo>
                  <a:cubicBezTo>
                    <a:pt x="56" y="156"/>
                    <a:pt x="112" y="125"/>
                    <a:pt x="168" y="94"/>
                  </a:cubicBezTo>
                  <a:cubicBezTo>
                    <a:pt x="224" y="62"/>
                    <a:pt x="280" y="31"/>
                    <a:pt x="336" y="0"/>
                  </a:cubicBezTo>
                  <a:cubicBezTo>
                    <a:pt x="344" y="14"/>
                    <a:pt x="352" y="27"/>
                    <a:pt x="359" y="41"/>
                  </a:cubicBezTo>
                  <a:cubicBezTo>
                    <a:pt x="303" y="72"/>
                    <a:pt x="247" y="103"/>
                    <a:pt x="191" y="134"/>
                  </a:cubicBezTo>
                  <a:cubicBezTo>
                    <a:pt x="135" y="166"/>
                    <a:pt x="79" y="197"/>
                    <a:pt x="23" y="228"/>
                  </a:cubicBezTo>
                  <a:cubicBezTo>
                    <a:pt x="16" y="214"/>
                    <a:pt x="8" y="201"/>
                    <a:pt x="0" y="1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0" name="Freeform 209"/>
            <p:cNvSpPr>
              <a:spLocks/>
            </p:cNvSpPr>
            <p:nvPr/>
          </p:nvSpPr>
          <p:spPr bwMode="auto">
            <a:xfrm>
              <a:off x="4951935" y="5385442"/>
              <a:ext cx="189129" cy="126656"/>
            </a:xfrm>
            <a:custGeom>
              <a:avLst/>
              <a:gdLst>
                <a:gd name="T0" fmla="*/ 8 w 92"/>
                <a:gd name="T1" fmla="*/ 62 h 62"/>
                <a:gd name="T2" fmla="*/ 50 w 92"/>
                <a:gd name="T3" fmla="*/ 38 h 62"/>
                <a:gd name="T4" fmla="*/ 92 w 92"/>
                <a:gd name="T5" fmla="*/ 15 h 62"/>
                <a:gd name="T6" fmla="*/ 84 w 92"/>
                <a:gd name="T7" fmla="*/ 0 h 62"/>
                <a:gd name="T8" fmla="*/ 42 w 92"/>
                <a:gd name="T9" fmla="*/ 24 h 62"/>
                <a:gd name="T10" fmla="*/ 0 w 92"/>
                <a:gd name="T11" fmla="*/ 48 h 62"/>
                <a:gd name="T12" fmla="*/ 8 w 9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2"/>
                    <a:pt x="92" y="15"/>
                  </a:cubicBezTo>
                  <a:cubicBezTo>
                    <a:pt x="89" y="10"/>
                    <a:pt x="87" y="5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8"/>
                  </a:cubicBezTo>
                  <a:cubicBezTo>
                    <a:pt x="3" y="52"/>
                    <a:pt x="5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1" name="Freeform 210"/>
            <p:cNvSpPr>
              <a:spLocks/>
            </p:cNvSpPr>
            <p:nvPr/>
          </p:nvSpPr>
          <p:spPr bwMode="auto">
            <a:xfrm>
              <a:off x="4981032" y="5436789"/>
              <a:ext cx="189129" cy="124945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8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3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5"/>
                    <a:pt x="50" y="38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89" y="9"/>
                    <a:pt x="87" y="5"/>
                    <a:pt x="84" y="0"/>
                  </a:cubicBezTo>
                  <a:cubicBezTo>
                    <a:pt x="70" y="8"/>
                    <a:pt x="56" y="16"/>
                    <a:pt x="42" y="23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2" y="52"/>
                    <a:pt x="5" y="56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5007562" y="5485569"/>
              <a:ext cx="190840" cy="127512"/>
            </a:xfrm>
            <a:custGeom>
              <a:avLst/>
              <a:gdLst>
                <a:gd name="T0" fmla="*/ 8 w 93"/>
                <a:gd name="T1" fmla="*/ 62 h 62"/>
                <a:gd name="T2" fmla="*/ 50 w 93"/>
                <a:gd name="T3" fmla="*/ 38 h 62"/>
                <a:gd name="T4" fmla="*/ 93 w 93"/>
                <a:gd name="T5" fmla="*/ 15 h 62"/>
                <a:gd name="T6" fmla="*/ 85 w 93"/>
                <a:gd name="T7" fmla="*/ 0 h 62"/>
                <a:gd name="T8" fmla="*/ 42 w 93"/>
                <a:gd name="T9" fmla="*/ 24 h 62"/>
                <a:gd name="T10" fmla="*/ 0 w 93"/>
                <a:gd name="T11" fmla="*/ 47 h 62"/>
                <a:gd name="T12" fmla="*/ 8 w 9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2"/>
                    <a:pt x="93" y="15"/>
                  </a:cubicBezTo>
                  <a:cubicBezTo>
                    <a:pt x="90" y="10"/>
                    <a:pt x="87" y="5"/>
                    <a:pt x="85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39"/>
                    <a:pt x="0" y="47"/>
                  </a:cubicBezTo>
                  <a:cubicBezTo>
                    <a:pt x="3" y="52"/>
                    <a:pt x="6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5036658" y="5572003"/>
              <a:ext cx="124945" cy="90713"/>
            </a:xfrm>
            <a:custGeom>
              <a:avLst/>
              <a:gdLst>
                <a:gd name="T0" fmla="*/ 8 w 61"/>
                <a:gd name="T1" fmla="*/ 44 h 44"/>
                <a:gd name="T2" fmla="*/ 61 w 61"/>
                <a:gd name="T3" fmla="*/ 14 h 44"/>
                <a:gd name="T4" fmla="*/ 53 w 61"/>
                <a:gd name="T5" fmla="*/ 0 h 44"/>
                <a:gd name="T6" fmla="*/ 0 w 61"/>
                <a:gd name="T7" fmla="*/ 30 h 44"/>
                <a:gd name="T8" fmla="*/ 8 w 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4">
                  <a:moveTo>
                    <a:pt x="8" y="44"/>
                  </a:moveTo>
                  <a:cubicBezTo>
                    <a:pt x="26" y="34"/>
                    <a:pt x="43" y="24"/>
                    <a:pt x="61" y="14"/>
                  </a:cubicBezTo>
                  <a:cubicBezTo>
                    <a:pt x="59" y="10"/>
                    <a:pt x="56" y="5"/>
                    <a:pt x="53" y="0"/>
                  </a:cubicBezTo>
                  <a:cubicBezTo>
                    <a:pt x="36" y="10"/>
                    <a:pt x="18" y="20"/>
                    <a:pt x="0" y="30"/>
                  </a:cubicBezTo>
                  <a:cubicBezTo>
                    <a:pt x="3" y="35"/>
                    <a:pt x="5" y="39"/>
                    <a:pt x="8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5167593" y="5263921"/>
              <a:ext cx="189129" cy="127512"/>
            </a:xfrm>
            <a:custGeom>
              <a:avLst/>
              <a:gdLst>
                <a:gd name="T0" fmla="*/ 8 w 92"/>
                <a:gd name="T1" fmla="*/ 62 h 62"/>
                <a:gd name="T2" fmla="*/ 50 w 92"/>
                <a:gd name="T3" fmla="*/ 38 h 62"/>
                <a:gd name="T4" fmla="*/ 92 w 92"/>
                <a:gd name="T5" fmla="*/ 15 h 62"/>
                <a:gd name="T6" fmla="*/ 85 w 92"/>
                <a:gd name="T7" fmla="*/ 0 h 62"/>
                <a:gd name="T8" fmla="*/ 42 w 92"/>
                <a:gd name="T9" fmla="*/ 24 h 62"/>
                <a:gd name="T10" fmla="*/ 0 w 92"/>
                <a:gd name="T11" fmla="*/ 48 h 62"/>
                <a:gd name="T12" fmla="*/ 8 w 9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3"/>
                    <a:pt x="92" y="15"/>
                  </a:cubicBezTo>
                  <a:cubicBezTo>
                    <a:pt x="90" y="10"/>
                    <a:pt x="87" y="5"/>
                    <a:pt x="85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8"/>
                  </a:cubicBezTo>
                  <a:cubicBezTo>
                    <a:pt x="3" y="52"/>
                    <a:pt x="6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5196690" y="5315268"/>
              <a:ext cx="188273" cy="124945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8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4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6"/>
                    <a:pt x="50" y="38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90" y="10"/>
                    <a:pt x="87" y="5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3" y="52"/>
                    <a:pt x="5" y="57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5224931" y="5364903"/>
              <a:ext cx="189129" cy="126656"/>
            </a:xfrm>
            <a:custGeom>
              <a:avLst/>
              <a:gdLst>
                <a:gd name="T0" fmla="*/ 8 w 92"/>
                <a:gd name="T1" fmla="*/ 62 h 62"/>
                <a:gd name="T2" fmla="*/ 50 w 92"/>
                <a:gd name="T3" fmla="*/ 38 h 62"/>
                <a:gd name="T4" fmla="*/ 92 w 92"/>
                <a:gd name="T5" fmla="*/ 15 h 62"/>
                <a:gd name="T6" fmla="*/ 84 w 92"/>
                <a:gd name="T7" fmla="*/ 0 h 62"/>
                <a:gd name="T8" fmla="*/ 42 w 92"/>
                <a:gd name="T9" fmla="*/ 24 h 62"/>
                <a:gd name="T10" fmla="*/ 0 w 92"/>
                <a:gd name="T11" fmla="*/ 48 h 62"/>
                <a:gd name="T12" fmla="*/ 8 w 92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2">
                  <a:moveTo>
                    <a:pt x="8" y="62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4" y="30"/>
                    <a:pt x="78" y="23"/>
                    <a:pt x="92" y="15"/>
                  </a:cubicBezTo>
                  <a:cubicBezTo>
                    <a:pt x="89" y="10"/>
                    <a:pt x="87" y="5"/>
                    <a:pt x="84" y="0"/>
                  </a:cubicBezTo>
                  <a:cubicBezTo>
                    <a:pt x="70" y="8"/>
                    <a:pt x="56" y="16"/>
                    <a:pt x="42" y="24"/>
                  </a:cubicBezTo>
                  <a:cubicBezTo>
                    <a:pt x="28" y="32"/>
                    <a:pt x="14" y="40"/>
                    <a:pt x="0" y="48"/>
                  </a:cubicBezTo>
                  <a:cubicBezTo>
                    <a:pt x="2" y="52"/>
                    <a:pt x="5" y="57"/>
                    <a:pt x="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7" name="Freeform 216"/>
            <p:cNvSpPr>
              <a:spLocks/>
            </p:cNvSpPr>
            <p:nvPr/>
          </p:nvSpPr>
          <p:spPr bwMode="auto">
            <a:xfrm>
              <a:off x="5251460" y="5450482"/>
              <a:ext cx="127512" cy="90713"/>
            </a:xfrm>
            <a:custGeom>
              <a:avLst/>
              <a:gdLst>
                <a:gd name="T0" fmla="*/ 8 w 62"/>
                <a:gd name="T1" fmla="*/ 44 h 44"/>
                <a:gd name="T2" fmla="*/ 62 w 62"/>
                <a:gd name="T3" fmla="*/ 15 h 44"/>
                <a:gd name="T4" fmla="*/ 54 w 62"/>
                <a:gd name="T5" fmla="*/ 0 h 44"/>
                <a:gd name="T6" fmla="*/ 0 w 62"/>
                <a:gd name="T7" fmla="*/ 30 h 44"/>
                <a:gd name="T8" fmla="*/ 8 w 62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4">
                  <a:moveTo>
                    <a:pt x="8" y="44"/>
                  </a:moveTo>
                  <a:cubicBezTo>
                    <a:pt x="26" y="34"/>
                    <a:pt x="44" y="24"/>
                    <a:pt x="62" y="15"/>
                  </a:cubicBezTo>
                  <a:cubicBezTo>
                    <a:pt x="59" y="10"/>
                    <a:pt x="56" y="5"/>
                    <a:pt x="54" y="0"/>
                  </a:cubicBezTo>
                  <a:cubicBezTo>
                    <a:pt x="36" y="10"/>
                    <a:pt x="18" y="20"/>
                    <a:pt x="0" y="30"/>
                  </a:cubicBezTo>
                  <a:cubicBezTo>
                    <a:pt x="3" y="35"/>
                    <a:pt x="6" y="40"/>
                    <a:pt x="8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8" name="Freeform 217"/>
            <p:cNvSpPr>
              <a:spLocks/>
            </p:cNvSpPr>
            <p:nvPr/>
          </p:nvSpPr>
          <p:spPr bwMode="auto">
            <a:xfrm>
              <a:off x="5384963" y="5144966"/>
              <a:ext cx="189129" cy="124945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7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3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5"/>
                    <a:pt x="50" y="37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89" y="9"/>
                    <a:pt x="87" y="4"/>
                    <a:pt x="84" y="0"/>
                  </a:cubicBezTo>
                  <a:cubicBezTo>
                    <a:pt x="70" y="7"/>
                    <a:pt x="56" y="15"/>
                    <a:pt x="42" y="23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2" y="51"/>
                    <a:pt x="5" y="56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5411492" y="5193746"/>
              <a:ext cx="190840" cy="125800"/>
            </a:xfrm>
            <a:custGeom>
              <a:avLst/>
              <a:gdLst>
                <a:gd name="T0" fmla="*/ 8 w 93"/>
                <a:gd name="T1" fmla="*/ 61 h 61"/>
                <a:gd name="T2" fmla="*/ 50 w 93"/>
                <a:gd name="T3" fmla="*/ 38 h 61"/>
                <a:gd name="T4" fmla="*/ 93 w 93"/>
                <a:gd name="T5" fmla="*/ 14 h 61"/>
                <a:gd name="T6" fmla="*/ 85 w 93"/>
                <a:gd name="T7" fmla="*/ 0 h 61"/>
                <a:gd name="T8" fmla="*/ 43 w 93"/>
                <a:gd name="T9" fmla="*/ 24 h 61"/>
                <a:gd name="T10" fmla="*/ 0 w 93"/>
                <a:gd name="T11" fmla="*/ 47 h 61"/>
                <a:gd name="T12" fmla="*/ 8 w 93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1">
                  <a:moveTo>
                    <a:pt x="8" y="61"/>
                  </a:moveTo>
                  <a:cubicBezTo>
                    <a:pt x="22" y="54"/>
                    <a:pt x="36" y="46"/>
                    <a:pt x="50" y="38"/>
                  </a:cubicBezTo>
                  <a:cubicBezTo>
                    <a:pt x="65" y="30"/>
                    <a:pt x="79" y="22"/>
                    <a:pt x="93" y="14"/>
                  </a:cubicBezTo>
                  <a:cubicBezTo>
                    <a:pt x="90" y="10"/>
                    <a:pt x="87" y="5"/>
                    <a:pt x="85" y="0"/>
                  </a:cubicBezTo>
                  <a:cubicBezTo>
                    <a:pt x="71" y="8"/>
                    <a:pt x="57" y="16"/>
                    <a:pt x="43" y="24"/>
                  </a:cubicBezTo>
                  <a:cubicBezTo>
                    <a:pt x="28" y="32"/>
                    <a:pt x="14" y="39"/>
                    <a:pt x="0" y="47"/>
                  </a:cubicBezTo>
                  <a:cubicBezTo>
                    <a:pt x="3" y="52"/>
                    <a:pt x="6" y="57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5440589" y="5245093"/>
              <a:ext cx="189129" cy="125800"/>
            </a:xfrm>
            <a:custGeom>
              <a:avLst/>
              <a:gdLst>
                <a:gd name="T0" fmla="*/ 8 w 92"/>
                <a:gd name="T1" fmla="*/ 61 h 61"/>
                <a:gd name="T2" fmla="*/ 50 w 92"/>
                <a:gd name="T3" fmla="*/ 37 h 61"/>
                <a:gd name="T4" fmla="*/ 92 w 92"/>
                <a:gd name="T5" fmla="*/ 14 h 61"/>
                <a:gd name="T6" fmla="*/ 84 w 92"/>
                <a:gd name="T7" fmla="*/ 0 h 61"/>
                <a:gd name="T8" fmla="*/ 42 w 92"/>
                <a:gd name="T9" fmla="*/ 23 h 61"/>
                <a:gd name="T10" fmla="*/ 0 w 92"/>
                <a:gd name="T11" fmla="*/ 47 h 61"/>
                <a:gd name="T12" fmla="*/ 8 w 9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1">
                  <a:moveTo>
                    <a:pt x="8" y="61"/>
                  </a:moveTo>
                  <a:cubicBezTo>
                    <a:pt x="22" y="53"/>
                    <a:pt x="36" y="45"/>
                    <a:pt x="50" y="37"/>
                  </a:cubicBezTo>
                  <a:cubicBezTo>
                    <a:pt x="64" y="30"/>
                    <a:pt x="78" y="22"/>
                    <a:pt x="92" y="14"/>
                  </a:cubicBezTo>
                  <a:cubicBezTo>
                    <a:pt x="90" y="9"/>
                    <a:pt x="87" y="4"/>
                    <a:pt x="84" y="0"/>
                  </a:cubicBezTo>
                  <a:cubicBezTo>
                    <a:pt x="70" y="8"/>
                    <a:pt x="56" y="15"/>
                    <a:pt x="42" y="23"/>
                  </a:cubicBezTo>
                  <a:cubicBezTo>
                    <a:pt x="28" y="31"/>
                    <a:pt x="14" y="39"/>
                    <a:pt x="0" y="47"/>
                  </a:cubicBezTo>
                  <a:cubicBezTo>
                    <a:pt x="3" y="51"/>
                    <a:pt x="5" y="56"/>
                    <a:pt x="8" y="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5469686" y="5329816"/>
              <a:ext cx="124945" cy="92425"/>
            </a:xfrm>
            <a:custGeom>
              <a:avLst/>
              <a:gdLst>
                <a:gd name="T0" fmla="*/ 8 w 61"/>
                <a:gd name="T1" fmla="*/ 45 h 45"/>
                <a:gd name="T2" fmla="*/ 61 w 61"/>
                <a:gd name="T3" fmla="*/ 15 h 45"/>
                <a:gd name="T4" fmla="*/ 53 w 61"/>
                <a:gd name="T5" fmla="*/ 0 h 45"/>
                <a:gd name="T6" fmla="*/ 0 w 61"/>
                <a:gd name="T7" fmla="*/ 30 h 45"/>
                <a:gd name="T8" fmla="*/ 8 w 6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5">
                  <a:moveTo>
                    <a:pt x="8" y="45"/>
                  </a:moveTo>
                  <a:cubicBezTo>
                    <a:pt x="26" y="35"/>
                    <a:pt x="43" y="25"/>
                    <a:pt x="61" y="15"/>
                  </a:cubicBezTo>
                  <a:cubicBezTo>
                    <a:pt x="59" y="10"/>
                    <a:pt x="56" y="5"/>
                    <a:pt x="53" y="0"/>
                  </a:cubicBezTo>
                  <a:cubicBezTo>
                    <a:pt x="35" y="10"/>
                    <a:pt x="18" y="20"/>
                    <a:pt x="0" y="30"/>
                  </a:cubicBezTo>
                  <a:cubicBezTo>
                    <a:pt x="3" y="35"/>
                    <a:pt x="5" y="40"/>
                    <a:pt x="8" y="45"/>
                  </a:cubicBezTo>
                  <a:close/>
                </a:path>
              </a:pathLst>
            </a:custGeom>
            <a:solidFill>
              <a:srgbClr val="91BD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5471397" y="5450482"/>
              <a:ext cx="472394" cy="288400"/>
            </a:xfrm>
            <a:custGeom>
              <a:avLst/>
              <a:gdLst>
                <a:gd name="T0" fmla="*/ 0 w 230"/>
                <a:gd name="T1" fmla="*/ 48 h 140"/>
                <a:gd name="T2" fmla="*/ 125 w 230"/>
                <a:gd name="T3" fmla="*/ 115 h 140"/>
                <a:gd name="T4" fmla="*/ 221 w 230"/>
                <a:gd name="T5" fmla="*/ 124 h 140"/>
                <a:gd name="T6" fmla="*/ 171 w 230"/>
                <a:gd name="T7" fmla="*/ 65 h 140"/>
                <a:gd name="T8" fmla="*/ 80 w 230"/>
                <a:gd name="T9" fmla="*/ 24 h 140"/>
                <a:gd name="T10" fmla="*/ 0 w 230"/>
                <a:gd name="T11" fmla="*/ 4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140">
                  <a:moveTo>
                    <a:pt x="0" y="48"/>
                  </a:moveTo>
                  <a:cubicBezTo>
                    <a:pt x="125" y="115"/>
                    <a:pt x="125" y="115"/>
                    <a:pt x="125" y="115"/>
                  </a:cubicBezTo>
                  <a:cubicBezTo>
                    <a:pt x="141" y="123"/>
                    <a:pt x="211" y="140"/>
                    <a:pt x="221" y="124"/>
                  </a:cubicBezTo>
                  <a:cubicBezTo>
                    <a:pt x="230" y="109"/>
                    <a:pt x="188" y="73"/>
                    <a:pt x="171" y="6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27" y="0"/>
                    <a:pt x="8" y="30"/>
                    <a:pt x="0" y="48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5136785" y="5051686"/>
              <a:ext cx="1109954" cy="693186"/>
            </a:xfrm>
            <a:custGeom>
              <a:avLst/>
              <a:gdLst>
                <a:gd name="T0" fmla="*/ 81 w 541"/>
                <a:gd name="T1" fmla="*/ 25 h 337"/>
                <a:gd name="T2" fmla="*/ 208 w 541"/>
                <a:gd name="T3" fmla="*/ 130 h 337"/>
                <a:gd name="T4" fmla="*/ 260 w 541"/>
                <a:gd name="T5" fmla="*/ 97 h 337"/>
                <a:gd name="T6" fmla="*/ 305 w 541"/>
                <a:gd name="T7" fmla="*/ 57 h 337"/>
                <a:gd name="T8" fmla="*/ 358 w 541"/>
                <a:gd name="T9" fmla="*/ 29 h 337"/>
                <a:gd name="T10" fmla="*/ 466 w 541"/>
                <a:gd name="T11" fmla="*/ 117 h 337"/>
                <a:gd name="T12" fmla="*/ 527 w 541"/>
                <a:gd name="T13" fmla="*/ 215 h 337"/>
                <a:gd name="T14" fmla="*/ 414 w 541"/>
                <a:gd name="T15" fmla="*/ 333 h 337"/>
                <a:gd name="T16" fmla="*/ 343 w 541"/>
                <a:gd name="T17" fmla="*/ 317 h 337"/>
                <a:gd name="T18" fmla="*/ 39 w 541"/>
                <a:gd name="T19" fmla="*/ 76 h 337"/>
                <a:gd name="T20" fmla="*/ 81 w 541"/>
                <a:gd name="T21" fmla="*/ 2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337">
                  <a:moveTo>
                    <a:pt x="81" y="25"/>
                  </a:moveTo>
                  <a:cubicBezTo>
                    <a:pt x="208" y="130"/>
                    <a:pt x="208" y="130"/>
                    <a:pt x="208" y="130"/>
                  </a:cubicBezTo>
                  <a:cubicBezTo>
                    <a:pt x="200" y="103"/>
                    <a:pt x="235" y="80"/>
                    <a:pt x="260" y="97"/>
                  </a:cubicBezTo>
                  <a:cubicBezTo>
                    <a:pt x="248" y="70"/>
                    <a:pt x="280" y="46"/>
                    <a:pt x="305" y="57"/>
                  </a:cubicBezTo>
                  <a:cubicBezTo>
                    <a:pt x="299" y="31"/>
                    <a:pt x="335" y="10"/>
                    <a:pt x="358" y="29"/>
                  </a:cubicBezTo>
                  <a:cubicBezTo>
                    <a:pt x="466" y="117"/>
                    <a:pt x="466" y="117"/>
                    <a:pt x="466" y="117"/>
                  </a:cubicBezTo>
                  <a:cubicBezTo>
                    <a:pt x="496" y="142"/>
                    <a:pt x="522" y="190"/>
                    <a:pt x="527" y="215"/>
                  </a:cubicBezTo>
                  <a:cubicBezTo>
                    <a:pt x="541" y="291"/>
                    <a:pt x="455" y="337"/>
                    <a:pt x="414" y="333"/>
                  </a:cubicBezTo>
                  <a:cubicBezTo>
                    <a:pt x="382" y="329"/>
                    <a:pt x="359" y="330"/>
                    <a:pt x="343" y="317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0" y="45"/>
                    <a:pt x="50" y="0"/>
                    <a:pt x="81" y="25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 noEditPoints="1"/>
            </p:cNvSpPr>
            <p:nvPr/>
          </p:nvSpPr>
          <p:spPr bwMode="auto">
            <a:xfrm>
              <a:off x="5559543" y="5158659"/>
              <a:ext cx="283265" cy="244755"/>
            </a:xfrm>
            <a:custGeom>
              <a:avLst/>
              <a:gdLst>
                <a:gd name="T0" fmla="*/ 138 w 138"/>
                <a:gd name="T1" fmla="*/ 34 h 119"/>
                <a:gd name="T2" fmla="*/ 99 w 138"/>
                <a:gd name="T3" fmla="*/ 0 h 119"/>
                <a:gd name="T4" fmla="*/ 99 w 138"/>
                <a:gd name="T5" fmla="*/ 5 h 119"/>
                <a:gd name="T6" fmla="*/ 92 w 138"/>
                <a:gd name="T7" fmla="*/ 3 h 119"/>
                <a:gd name="T8" fmla="*/ 138 w 138"/>
                <a:gd name="T9" fmla="*/ 34 h 119"/>
                <a:gd name="T10" fmla="*/ 50 w 138"/>
                <a:gd name="T11" fmla="*/ 114 h 119"/>
                <a:gd name="T12" fmla="*/ 50 w 138"/>
                <a:gd name="T13" fmla="*/ 113 h 119"/>
                <a:gd name="T14" fmla="*/ 57 w 138"/>
                <a:gd name="T15" fmla="*/ 119 h 119"/>
                <a:gd name="T16" fmla="*/ 50 w 138"/>
                <a:gd name="T17" fmla="*/ 114 h 119"/>
                <a:gd name="T18" fmla="*/ 50 w 138"/>
                <a:gd name="T19" fmla="*/ 45 h 119"/>
                <a:gd name="T20" fmla="*/ 50 w 138"/>
                <a:gd name="T21" fmla="*/ 42 h 119"/>
                <a:gd name="T22" fmla="*/ 54 w 138"/>
                <a:gd name="T23" fmla="*/ 45 h 119"/>
                <a:gd name="T24" fmla="*/ 52 w 138"/>
                <a:gd name="T25" fmla="*/ 39 h 119"/>
                <a:gd name="T26" fmla="*/ 99 w 138"/>
                <a:gd name="T27" fmla="*/ 78 h 119"/>
                <a:gd name="T28" fmla="*/ 50 w 138"/>
                <a:gd name="T29" fmla="*/ 45 h 119"/>
                <a:gd name="T30" fmla="*/ 50 w 138"/>
                <a:gd name="T31" fmla="*/ 42 h 119"/>
                <a:gd name="T32" fmla="*/ 50 w 138"/>
                <a:gd name="T33" fmla="*/ 45 h 119"/>
                <a:gd name="T34" fmla="*/ 43 w 138"/>
                <a:gd name="T35" fmla="*/ 40 h 119"/>
                <a:gd name="T36" fmla="*/ 50 w 138"/>
                <a:gd name="T37" fmla="*/ 42 h 119"/>
                <a:gd name="T38" fmla="*/ 50 w 138"/>
                <a:gd name="T39" fmla="*/ 113 h 119"/>
                <a:gd name="T40" fmla="*/ 50 w 138"/>
                <a:gd name="T41" fmla="*/ 114 h 119"/>
                <a:gd name="T42" fmla="*/ 2 w 138"/>
                <a:gd name="T43" fmla="*/ 78 h 119"/>
                <a:gd name="T44" fmla="*/ 1 w 138"/>
                <a:gd name="T45" fmla="*/ 77 h 119"/>
                <a:gd name="T46" fmla="*/ 1 w 138"/>
                <a:gd name="T47" fmla="*/ 70 h 119"/>
                <a:gd name="T48" fmla="*/ 50 w 138"/>
                <a:gd name="T49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19">
                  <a:moveTo>
                    <a:pt x="138" y="34"/>
                  </a:moveTo>
                  <a:cubicBezTo>
                    <a:pt x="138" y="34"/>
                    <a:pt x="117" y="16"/>
                    <a:pt x="99" y="0"/>
                  </a:cubicBezTo>
                  <a:cubicBezTo>
                    <a:pt x="99" y="2"/>
                    <a:pt x="99" y="3"/>
                    <a:pt x="99" y="5"/>
                  </a:cubicBezTo>
                  <a:cubicBezTo>
                    <a:pt x="97" y="4"/>
                    <a:pt x="95" y="3"/>
                    <a:pt x="92" y="3"/>
                  </a:cubicBezTo>
                  <a:cubicBezTo>
                    <a:pt x="113" y="17"/>
                    <a:pt x="138" y="34"/>
                    <a:pt x="138" y="34"/>
                  </a:cubicBezTo>
                  <a:close/>
                  <a:moveTo>
                    <a:pt x="50" y="114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4" y="116"/>
                    <a:pt x="57" y="119"/>
                    <a:pt x="57" y="119"/>
                  </a:cubicBezTo>
                  <a:cubicBezTo>
                    <a:pt x="57" y="119"/>
                    <a:pt x="54" y="117"/>
                    <a:pt x="50" y="114"/>
                  </a:cubicBezTo>
                  <a:close/>
                  <a:moveTo>
                    <a:pt x="50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3"/>
                    <a:pt x="53" y="44"/>
                    <a:pt x="54" y="45"/>
                  </a:cubicBezTo>
                  <a:cubicBezTo>
                    <a:pt x="53" y="43"/>
                    <a:pt x="53" y="41"/>
                    <a:pt x="52" y="39"/>
                  </a:cubicBezTo>
                  <a:cubicBezTo>
                    <a:pt x="73" y="57"/>
                    <a:pt x="99" y="78"/>
                    <a:pt x="99" y="78"/>
                  </a:cubicBezTo>
                  <a:cubicBezTo>
                    <a:pt x="99" y="78"/>
                    <a:pt x="71" y="59"/>
                    <a:pt x="50" y="45"/>
                  </a:cubicBezTo>
                  <a:close/>
                  <a:moveTo>
                    <a:pt x="50" y="42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47" y="43"/>
                    <a:pt x="45" y="41"/>
                    <a:pt x="43" y="40"/>
                  </a:cubicBezTo>
                  <a:cubicBezTo>
                    <a:pt x="45" y="40"/>
                    <a:pt x="47" y="41"/>
                    <a:pt x="50" y="42"/>
                  </a:cubicBezTo>
                  <a:close/>
                  <a:moveTo>
                    <a:pt x="50" y="113"/>
                  </a:moveTo>
                  <a:cubicBezTo>
                    <a:pt x="50" y="114"/>
                    <a:pt x="50" y="114"/>
                    <a:pt x="50" y="114"/>
                  </a:cubicBezTo>
                  <a:cubicBezTo>
                    <a:pt x="38" y="105"/>
                    <a:pt x="13" y="87"/>
                    <a:pt x="2" y="78"/>
                  </a:cubicBezTo>
                  <a:cubicBezTo>
                    <a:pt x="2" y="78"/>
                    <a:pt x="2" y="78"/>
                    <a:pt x="1" y="77"/>
                  </a:cubicBezTo>
                  <a:cubicBezTo>
                    <a:pt x="1" y="74"/>
                    <a:pt x="0" y="72"/>
                    <a:pt x="1" y="70"/>
                  </a:cubicBezTo>
                  <a:cubicBezTo>
                    <a:pt x="16" y="83"/>
                    <a:pt x="38" y="103"/>
                    <a:pt x="50" y="113"/>
                  </a:cubicBezTo>
                  <a:close/>
                </a:path>
              </a:pathLst>
            </a:custGeom>
            <a:solidFill>
              <a:srgbClr val="F59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4915137" y="5547186"/>
              <a:ext cx="227639" cy="545135"/>
            </a:xfrm>
            <a:custGeom>
              <a:avLst/>
              <a:gdLst>
                <a:gd name="T0" fmla="*/ 0 w 111"/>
                <a:gd name="T1" fmla="*/ 4 h 265"/>
                <a:gd name="T2" fmla="*/ 39 w 111"/>
                <a:gd name="T3" fmla="*/ 222 h 265"/>
                <a:gd name="T4" fmla="*/ 81 w 111"/>
                <a:gd name="T5" fmla="*/ 262 h 265"/>
                <a:gd name="T6" fmla="*/ 81 w 111"/>
                <a:gd name="T7" fmla="*/ 262 h 265"/>
                <a:gd name="T8" fmla="*/ 108 w 111"/>
                <a:gd name="T9" fmla="*/ 222 h 265"/>
                <a:gd name="T10" fmla="*/ 77 w 111"/>
                <a:gd name="T11" fmla="*/ 52 h 265"/>
                <a:gd name="T12" fmla="*/ 0 w 111"/>
                <a:gd name="T13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65">
                  <a:moveTo>
                    <a:pt x="0" y="4"/>
                  </a:moveTo>
                  <a:cubicBezTo>
                    <a:pt x="39" y="222"/>
                    <a:pt x="39" y="222"/>
                    <a:pt x="39" y="222"/>
                  </a:cubicBezTo>
                  <a:cubicBezTo>
                    <a:pt x="42" y="240"/>
                    <a:pt x="62" y="265"/>
                    <a:pt x="81" y="262"/>
                  </a:cubicBezTo>
                  <a:cubicBezTo>
                    <a:pt x="81" y="262"/>
                    <a:pt x="81" y="262"/>
                    <a:pt x="81" y="262"/>
                  </a:cubicBezTo>
                  <a:cubicBezTo>
                    <a:pt x="99" y="258"/>
                    <a:pt x="111" y="241"/>
                    <a:pt x="108" y="22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68" y="2"/>
                    <a:pt x="14" y="0"/>
                    <a:pt x="0" y="4"/>
                  </a:cubicBezTo>
                  <a:close/>
                </a:path>
              </a:pathLst>
            </a:custGeom>
            <a:solidFill>
              <a:srgbClr val="F8A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</p:grpSp>
      <p:sp>
        <p:nvSpPr>
          <p:cNvPr id="266" name="Freeform 5960">
            <a:extLst>
              <a:ext uri="{FF2B5EF4-FFF2-40B4-BE49-F238E27FC236}">
                <a16:creationId xmlns:a16="http://schemas.microsoft.com/office/drawing/2014/main" id="{2BA5FFE4-B3C0-47AE-B9F0-40B30BC5B8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4161" y="849048"/>
            <a:ext cx="5331680" cy="3081860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bg1">
              <a:lumMod val="95000"/>
              <a:alpha val="5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286" name="Group 285"/>
          <p:cNvGrpSpPr/>
          <p:nvPr/>
        </p:nvGrpSpPr>
        <p:grpSpPr>
          <a:xfrm>
            <a:off x="1044481" y="863596"/>
            <a:ext cx="4464051" cy="2928938"/>
            <a:chOff x="1044481" y="863596"/>
            <a:chExt cx="4464051" cy="2928938"/>
          </a:xfrm>
        </p:grpSpPr>
        <p:sp>
          <p:nvSpPr>
            <p:cNvPr id="234" name="Line 230"/>
            <p:cNvSpPr>
              <a:spLocks noChangeShapeType="1"/>
            </p:cNvSpPr>
            <p:nvPr/>
          </p:nvSpPr>
          <p:spPr bwMode="auto">
            <a:xfrm flipH="1" flipV="1">
              <a:off x="2901856" y="2243134"/>
              <a:ext cx="592138" cy="15494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9" name="Line 235"/>
            <p:cNvSpPr>
              <a:spLocks noChangeShapeType="1"/>
            </p:cNvSpPr>
            <p:nvPr/>
          </p:nvSpPr>
          <p:spPr bwMode="auto">
            <a:xfrm>
              <a:off x="3951194" y="1846259"/>
              <a:ext cx="860425" cy="1189037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2" name="Line 228"/>
            <p:cNvSpPr>
              <a:spLocks noChangeShapeType="1"/>
            </p:cNvSpPr>
            <p:nvPr/>
          </p:nvSpPr>
          <p:spPr bwMode="auto">
            <a:xfrm>
              <a:off x="1868394" y="1690684"/>
              <a:ext cx="1033463" cy="5524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3" name="Line 229"/>
            <p:cNvSpPr>
              <a:spLocks noChangeShapeType="1"/>
            </p:cNvSpPr>
            <p:nvPr/>
          </p:nvSpPr>
          <p:spPr bwMode="auto">
            <a:xfrm flipH="1" flipV="1">
              <a:off x="2901856" y="2243134"/>
              <a:ext cx="1746250" cy="5238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5" name="Line 231"/>
            <p:cNvSpPr>
              <a:spLocks noChangeShapeType="1"/>
            </p:cNvSpPr>
            <p:nvPr/>
          </p:nvSpPr>
          <p:spPr bwMode="auto">
            <a:xfrm flipH="1">
              <a:off x="2901856" y="1092196"/>
              <a:ext cx="1414463" cy="1150937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6" name="Line 232"/>
            <p:cNvSpPr>
              <a:spLocks noChangeShapeType="1"/>
            </p:cNvSpPr>
            <p:nvPr/>
          </p:nvSpPr>
          <p:spPr bwMode="auto">
            <a:xfrm flipV="1">
              <a:off x="4219481" y="995359"/>
              <a:ext cx="966788" cy="1174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7" name="Line 233"/>
            <p:cNvSpPr>
              <a:spLocks noChangeShapeType="1"/>
            </p:cNvSpPr>
            <p:nvPr/>
          </p:nvSpPr>
          <p:spPr bwMode="auto">
            <a:xfrm flipV="1">
              <a:off x="3973419" y="995359"/>
              <a:ext cx="1212850" cy="8255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38" name="Line 234"/>
            <p:cNvSpPr>
              <a:spLocks noChangeShapeType="1"/>
            </p:cNvSpPr>
            <p:nvPr/>
          </p:nvSpPr>
          <p:spPr bwMode="auto">
            <a:xfrm flipH="1" flipV="1">
              <a:off x="2805019" y="871534"/>
              <a:ext cx="1138238" cy="9271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0" name="Line 236"/>
            <p:cNvSpPr>
              <a:spLocks noChangeShapeType="1"/>
            </p:cNvSpPr>
            <p:nvPr/>
          </p:nvSpPr>
          <p:spPr bwMode="auto">
            <a:xfrm flipV="1">
              <a:off x="4648106" y="995359"/>
              <a:ext cx="538163" cy="17716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1" name="Line 237"/>
            <p:cNvSpPr>
              <a:spLocks noChangeShapeType="1"/>
            </p:cNvSpPr>
            <p:nvPr/>
          </p:nvSpPr>
          <p:spPr bwMode="auto">
            <a:xfrm flipH="1">
              <a:off x="2543081" y="1816096"/>
              <a:ext cx="1384300" cy="4889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2" name="Line 238"/>
            <p:cNvSpPr>
              <a:spLocks noChangeShapeType="1"/>
            </p:cNvSpPr>
            <p:nvPr/>
          </p:nvSpPr>
          <p:spPr bwMode="auto">
            <a:xfrm>
              <a:off x="4648106" y="2767009"/>
              <a:ext cx="835025" cy="61912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3" name="Line 239"/>
            <p:cNvSpPr>
              <a:spLocks noChangeShapeType="1"/>
            </p:cNvSpPr>
            <p:nvPr/>
          </p:nvSpPr>
          <p:spPr bwMode="auto">
            <a:xfrm flipH="1">
              <a:off x="3493994" y="2767009"/>
              <a:ext cx="1154113" cy="102552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4" name="Line 240"/>
            <p:cNvSpPr>
              <a:spLocks noChangeShapeType="1"/>
            </p:cNvSpPr>
            <p:nvPr/>
          </p:nvSpPr>
          <p:spPr bwMode="auto">
            <a:xfrm flipH="1">
              <a:off x="1388969" y="2767009"/>
              <a:ext cx="3259138" cy="3714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5" name="Line 241"/>
            <p:cNvSpPr>
              <a:spLocks noChangeShapeType="1"/>
            </p:cNvSpPr>
            <p:nvPr/>
          </p:nvSpPr>
          <p:spPr bwMode="auto">
            <a:xfrm flipH="1">
              <a:off x="1862044" y="895346"/>
              <a:ext cx="942975" cy="83026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6" name="Line 242"/>
            <p:cNvSpPr>
              <a:spLocks noChangeShapeType="1"/>
            </p:cNvSpPr>
            <p:nvPr/>
          </p:nvSpPr>
          <p:spPr bwMode="auto">
            <a:xfrm flipV="1">
              <a:off x="1057181" y="1725609"/>
              <a:ext cx="804863" cy="36036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7" name="Line 243"/>
            <p:cNvSpPr>
              <a:spLocks noChangeShapeType="1"/>
            </p:cNvSpPr>
            <p:nvPr/>
          </p:nvSpPr>
          <p:spPr bwMode="auto">
            <a:xfrm>
              <a:off x="1044481" y="2127246"/>
              <a:ext cx="246063" cy="84931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8" name="Line 244"/>
            <p:cNvSpPr>
              <a:spLocks noChangeShapeType="1"/>
            </p:cNvSpPr>
            <p:nvPr/>
          </p:nvSpPr>
          <p:spPr bwMode="auto">
            <a:xfrm>
              <a:off x="1061944" y="2098671"/>
              <a:ext cx="1831975" cy="119062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49" name="Line 245"/>
            <p:cNvSpPr>
              <a:spLocks noChangeShapeType="1"/>
            </p:cNvSpPr>
            <p:nvPr/>
          </p:nvSpPr>
          <p:spPr bwMode="auto">
            <a:xfrm flipH="1" flipV="1">
              <a:off x="1388969" y="3138484"/>
              <a:ext cx="2105025" cy="65405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0" name="Line 246"/>
            <p:cNvSpPr>
              <a:spLocks noChangeShapeType="1"/>
            </p:cNvSpPr>
            <p:nvPr/>
          </p:nvSpPr>
          <p:spPr bwMode="auto">
            <a:xfrm flipV="1">
              <a:off x="3493994" y="3365496"/>
              <a:ext cx="1989138" cy="427037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1" name="Line 247"/>
            <p:cNvSpPr>
              <a:spLocks noChangeShapeType="1"/>
            </p:cNvSpPr>
            <p:nvPr/>
          </p:nvSpPr>
          <p:spPr bwMode="auto">
            <a:xfrm flipV="1">
              <a:off x="1355631" y="2235196"/>
              <a:ext cx="1576388" cy="9429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2" name="Line 248"/>
            <p:cNvSpPr>
              <a:spLocks noChangeShapeType="1"/>
            </p:cNvSpPr>
            <p:nvPr/>
          </p:nvSpPr>
          <p:spPr bwMode="auto">
            <a:xfrm flipH="1" flipV="1">
              <a:off x="2801844" y="882646"/>
              <a:ext cx="117475" cy="14636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3" name="Line 249"/>
            <p:cNvSpPr>
              <a:spLocks noChangeShapeType="1"/>
            </p:cNvSpPr>
            <p:nvPr/>
          </p:nvSpPr>
          <p:spPr bwMode="auto">
            <a:xfrm flipH="1" flipV="1">
              <a:off x="2803431" y="863596"/>
              <a:ext cx="1449388" cy="241300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54" name="Line 250"/>
            <p:cNvSpPr>
              <a:spLocks noChangeShapeType="1"/>
            </p:cNvSpPr>
            <p:nvPr/>
          </p:nvSpPr>
          <p:spPr bwMode="auto">
            <a:xfrm flipH="1" flipV="1">
              <a:off x="5186269" y="995359"/>
              <a:ext cx="322263" cy="2390775"/>
            </a:xfrm>
            <a:prstGeom prst="line">
              <a:avLst/>
            </a:prstGeom>
            <a:noFill/>
            <a:ln w="63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999579" y="1762406"/>
            <a:ext cx="1720418" cy="804292"/>
            <a:chOff x="4897602" y="2719869"/>
            <a:chExt cx="2506597" cy="1171832"/>
          </a:xfrm>
        </p:grpSpPr>
        <p:grpSp>
          <p:nvGrpSpPr>
            <p:cNvPr id="268" name="Group 45"/>
            <p:cNvGrpSpPr>
              <a:grpSpLocks noChangeAspect="1"/>
            </p:cNvGrpSpPr>
            <p:nvPr/>
          </p:nvGrpSpPr>
          <p:grpSpPr bwMode="auto">
            <a:xfrm>
              <a:off x="6010941" y="2824605"/>
              <a:ext cx="1393258" cy="636842"/>
              <a:chOff x="827" y="1562"/>
              <a:chExt cx="2610" cy="1193"/>
            </a:xfrm>
          </p:grpSpPr>
          <p:sp>
            <p:nvSpPr>
              <p:cNvPr id="280" name="Freeform 46"/>
              <p:cNvSpPr>
                <a:spLocks/>
              </p:cNvSpPr>
              <p:nvPr/>
            </p:nvSpPr>
            <p:spPr bwMode="auto">
              <a:xfrm>
                <a:off x="827" y="1562"/>
                <a:ext cx="2610" cy="1193"/>
              </a:xfrm>
              <a:custGeom>
                <a:avLst/>
                <a:gdLst>
                  <a:gd name="T0" fmla="*/ 1016 w 1102"/>
                  <a:gd name="T1" fmla="*/ 223 h 502"/>
                  <a:gd name="T2" fmla="*/ 873 w 1102"/>
                  <a:gd name="T3" fmla="*/ 105 h 502"/>
                  <a:gd name="T4" fmla="*/ 791 w 1102"/>
                  <a:gd name="T5" fmla="*/ 130 h 502"/>
                  <a:gd name="T6" fmla="*/ 571 w 1102"/>
                  <a:gd name="T7" fmla="*/ 0 h 502"/>
                  <a:gd name="T8" fmla="*/ 323 w 1102"/>
                  <a:gd name="T9" fmla="*/ 213 h 502"/>
                  <a:gd name="T10" fmla="*/ 290 w 1102"/>
                  <a:gd name="T11" fmla="*/ 210 h 502"/>
                  <a:gd name="T12" fmla="*/ 157 w 1102"/>
                  <a:gd name="T13" fmla="*/ 295 h 502"/>
                  <a:gd name="T14" fmla="*/ 109 w 1102"/>
                  <a:gd name="T15" fmla="*/ 285 h 502"/>
                  <a:gd name="T16" fmla="*/ 0 w 1102"/>
                  <a:gd name="T17" fmla="*/ 393 h 502"/>
                  <a:gd name="T18" fmla="*/ 109 w 1102"/>
                  <a:gd name="T19" fmla="*/ 502 h 502"/>
                  <a:gd name="T20" fmla="*/ 290 w 1102"/>
                  <a:gd name="T21" fmla="*/ 502 h 502"/>
                  <a:gd name="T22" fmla="*/ 333 w 1102"/>
                  <a:gd name="T23" fmla="*/ 502 h 502"/>
                  <a:gd name="T24" fmla="*/ 750 w 1102"/>
                  <a:gd name="T25" fmla="*/ 502 h 502"/>
                  <a:gd name="T26" fmla="*/ 764 w 1102"/>
                  <a:gd name="T27" fmla="*/ 502 h 502"/>
                  <a:gd name="T28" fmla="*/ 955 w 1102"/>
                  <a:gd name="T29" fmla="*/ 502 h 502"/>
                  <a:gd name="T30" fmla="*/ 1102 w 1102"/>
                  <a:gd name="T31" fmla="*/ 356 h 502"/>
                  <a:gd name="T32" fmla="*/ 1016 w 1102"/>
                  <a:gd name="T33" fmla="*/ 223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2" h="502">
                    <a:moveTo>
                      <a:pt x="1016" y="223"/>
                    </a:moveTo>
                    <a:cubicBezTo>
                      <a:pt x="1003" y="155"/>
                      <a:pt x="944" y="105"/>
                      <a:pt x="873" y="105"/>
                    </a:cubicBezTo>
                    <a:cubicBezTo>
                      <a:pt x="842" y="105"/>
                      <a:pt x="814" y="114"/>
                      <a:pt x="791" y="130"/>
                    </a:cubicBezTo>
                    <a:cubicBezTo>
                      <a:pt x="748" y="52"/>
                      <a:pt x="666" y="0"/>
                      <a:pt x="571" y="0"/>
                    </a:cubicBezTo>
                    <a:cubicBezTo>
                      <a:pt x="445" y="0"/>
                      <a:pt x="341" y="92"/>
                      <a:pt x="323" y="213"/>
                    </a:cubicBezTo>
                    <a:cubicBezTo>
                      <a:pt x="312" y="211"/>
                      <a:pt x="301" y="210"/>
                      <a:pt x="290" y="210"/>
                    </a:cubicBezTo>
                    <a:cubicBezTo>
                      <a:pt x="231" y="210"/>
                      <a:pt x="180" y="245"/>
                      <a:pt x="157" y="295"/>
                    </a:cubicBezTo>
                    <a:cubicBezTo>
                      <a:pt x="142" y="288"/>
                      <a:pt x="126" y="285"/>
                      <a:pt x="109" y="285"/>
                    </a:cubicBezTo>
                    <a:cubicBezTo>
                      <a:pt x="49" y="285"/>
                      <a:pt x="0" y="333"/>
                      <a:pt x="0" y="393"/>
                    </a:cubicBezTo>
                    <a:cubicBezTo>
                      <a:pt x="0" y="454"/>
                      <a:pt x="49" y="502"/>
                      <a:pt x="109" y="502"/>
                    </a:cubicBezTo>
                    <a:cubicBezTo>
                      <a:pt x="290" y="502"/>
                      <a:pt x="290" y="502"/>
                      <a:pt x="290" y="502"/>
                    </a:cubicBezTo>
                    <a:cubicBezTo>
                      <a:pt x="333" y="502"/>
                      <a:pt x="333" y="502"/>
                      <a:pt x="333" y="502"/>
                    </a:cubicBezTo>
                    <a:cubicBezTo>
                      <a:pt x="750" y="502"/>
                      <a:pt x="750" y="502"/>
                      <a:pt x="750" y="502"/>
                    </a:cubicBezTo>
                    <a:cubicBezTo>
                      <a:pt x="764" y="502"/>
                      <a:pt x="764" y="502"/>
                      <a:pt x="764" y="502"/>
                    </a:cubicBezTo>
                    <a:cubicBezTo>
                      <a:pt x="955" y="502"/>
                      <a:pt x="955" y="502"/>
                      <a:pt x="955" y="502"/>
                    </a:cubicBezTo>
                    <a:cubicBezTo>
                      <a:pt x="1036" y="502"/>
                      <a:pt x="1102" y="437"/>
                      <a:pt x="1102" y="356"/>
                    </a:cubicBezTo>
                    <a:cubicBezTo>
                      <a:pt x="1102" y="297"/>
                      <a:pt x="1067" y="246"/>
                      <a:pt x="1016" y="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81" name="Freeform 47"/>
              <p:cNvSpPr>
                <a:spLocks/>
              </p:cNvSpPr>
              <p:nvPr/>
            </p:nvSpPr>
            <p:spPr bwMode="auto">
              <a:xfrm>
                <a:off x="1495" y="2144"/>
                <a:ext cx="319" cy="233"/>
              </a:xfrm>
              <a:custGeom>
                <a:avLst/>
                <a:gdLst>
                  <a:gd name="T0" fmla="*/ 135 w 135"/>
                  <a:gd name="T1" fmla="*/ 24 h 98"/>
                  <a:gd name="T2" fmla="*/ 44 w 135"/>
                  <a:gd name="T3" fmla="*/ 16 h 98"/>
                  <a:gd name="T4" fmla="*/ 5 w 135"/>
                  <a:gd name="T5" fmla="*/ 98 h 98"/>
                  <a:gd name="T6" fmla="*/ 57 w 135"/>
                  <a:gd name="T7" fmla="*/ 42 h 98"/>
                  <a:gd name="T8" fmla="*/ 135 w 135"/>
                  <a:gd name="T9" fmla="*/ 2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8">
                    <a:moveTo>
                      <a:pt x="135" y="24"/>
                    </a:moveTo>
                    <a:cubicBezTo>
                      <a:pt x="110" y="3"/>
                      <a:pt x="72" y="0"/>
                      <a:pt x="44" y="16"/>
                    </a:cubicBezTo>
                    <a:cubicBezTo>
                      <a:pt x="16" y="32"/>
                      <a:pt x="0" y="66"/>
                      <a:pt x="5" y="98"/>
                    </a:cubicBezTo>
                    <a:cubicBezTo>
                      <a:pt x="15" y="73"/>
                      <a:pt x="34" y="56"/>
                      <a:pt x="57" y="42"/>
                    </a:cubicBezTo>
                    <a:cubicBezTo>
                      <a:pt x="80" y="27"/>
                      <a:pt x="108" y="22"/>
                      <a:pt x="135" y="2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2" name="Freeform 48"/>
              <p:cNvSpPr>
                <a:spLocks/>
              </p:cNvSpPr>
              <p:nvPr/>
            </p:nvSpPr>
            <p:spPr bwMode="auto">
              <a:xfrm>
                <a:off x="2250" y="2082"/>
                <a:ext cx="337" cy="193"/>
              </a:xfrm>
              <a:custGeom>
                <a:avLst/>
                <a:gdLst>
                  <a:gd name="T0" fmla="*/ 142 w 142"/>
                  <a:gd name="T1" fmla="*/ 81 h 81"/>
                  <a:gd name="T2" fmla="*/ 86 w 142"/>
                  <a:gd name="T3" fmla="*/ 9 h 81"/>
                  <a:gd name="T4" fmla="*/ 0 w 142"/>
                  <a:gd name="T5" fmla="*/ 36 h 81"/>
                  <a:gd name="T6" fmla="*/ 76 w 142"/>
                  <a:gd name="T7" fmla="*/ 36 h 81"/>
                  <a:gd name="T8" fmla="*/ 142 w 142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81">
                    <a:moveTo>
                      <a:pt x="142" y="81"/>
                    </a:moveTo>
                    <a:cubicBezTo>
                      <a:pt x="140" y="49"/>
                      <a:pt x="117" y="19"/>
                      <a:pt x="86" y="9"/>
                    </a:cubicBezTo>
                    <a:cubicBezTo>
                      <a:pt x="56" y="0"/>
                      <a:pt x="20" y="11"/>
                      <a:pt x="0" y="36"/>
                    </a:cubicBezTo>
                    <a:cubicBezTo>
                      <a:pt x="25" y="27"/>
                      <a:pt x="51" y="29"/>
                      <a:pt x="76" y="36"/>
                    </a:cubicBezTo>
                    <a:cubicBezTo>
                      <a:pt x="102" y="43"/>
                      <a:pt x="125" y="60"/>
                      <a:pt x="142" y="8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3" name="Freeform 49"/>
              <p:cNvSpPr>
                <a:spLocks/>
              </p:cNvSpPr>
              <p:nvPr/>
            </p:nvSpPr>
            <p:spPr bwMode="auto">
              <a:xfrm>
                <a:off x="1333" y="1562"/>
                <a:ext cx="1173" cy="672"/>
              </a:xfrm>
              <a:custGeom>
                <a:avLst/>
                <a:gdLst>
                  <a:gd name="T0" fmla="*/ 129 w 495"/>
                  <a:gd name="T1" fmla="*/ 283 h 283"/>
                  <a:gd name="T2" fmla="*/ 279 w 495"/>
                  <a:gd name="T3" fmla="*/ 52 h 283"/>
                  <a:gd name="T4" fmla="*/ 495 w 495"/>
                  <a:gd name="T5" fmla="*/ 41 h 283"/>
                  <a:gd name="T6" fmla="*/ 357 w 495"/>
                  <a:gd name="T7" fmla="*/ 0 h 283"/>
                  <a:gd name="T8" fmla="*/ 109 w 495"/>
                  <a:gd name="T9" fmla="*/ 213 h 283"/>
                  <a:gd name="T10" fmla="*/ 76 w 495"/>
                  <a:gd name="T11" fmla="*/ 210 h 283"/>
                  <a:gd name="T12" fmla="*/ 0 w 495"/>
                  <a:gd name="T13" fmla="*/ 231 h 283"/>
                  <a:gd name="T14" fmla="*/ 55 w 495"/>
                  <a:gd name="T15" fmla="*/ 230 h 283"/>
                  <a:gd name="T16" fmla="*/ 129 w 495"/>
                  <a:gd name="T1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5" h="283">
                    <a:moveTo>
                      <a:pt x="129" y="283"/>
                    </a:moveTo>
                    <a:cubicBezTo>
                      <a:pt x="131" y="186"/>
                      <a:pt x="193" y="95"/>
                      <a:pt x="279" y="52"/>
                    </a:cubicBezTo>
                    <a:cubicBezTo>
                      <a:pt x="345" y="18"/>
                      <a:pt x="425" y="15"/>
                      <a:pt x="495" y="41"/>
                    </a:cubicBezTo>
                    <a:cubicBezTo>
                      <a:pt x="455" y="15"/>
                      <a:pt x="408" y="0"/>
                      <a:pt x="357" y="0"/>
                    </a:cubicBezTo>
                    <a:cubicBezTo>
                      <a:pt x="231" y="0"/>
                      <a:pt x="127" y="92"/>
                      <a:pt x="109" y="213"/>
                    </a:cubicBezTo>
                    <a:cubicBezTo>
                      <a:pt x="98" y="211"/>
                      <a:pt x="87" y="210"/>
                      <a:pt x="76" y="210"/>
                    </a:cubicBezTo>
                    <a:cubicBezTo>
                      <a:pt x="48" y="210"/>
                      <a:pt x="22" y="217"/>
                      <a:pt x="0" y="231"/>
                    </a:cubicBezTo>
                    <a:cubicBezTo>
                      <a:pt x="18" y="226"/>
                      <a:pt x="37" y="226"/>
                      <a:pt x="55" y="230"/>
                    </a:cubicBezTo>
                    <a:cubicBezTo>
                      <a:pt x="85" y="237"/>
                      <a:pt x="113" y="256"/>
                      <a:pt x="129" y="28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4" name="Freeform 50"/>
              <p:cNvSpPr>
                <a:spLocks/>
              </p:cNvSpPr>
              <p:nvPr/>
            </p:nvSpPr>
            <p:spPr bwMode="auto">
              <a:xfrm>
                <a:off x="2447" y="1811"/>
                <a:ext cx="990" cy="647"/>
              </a:xfrm>
              <a:custGeom>
                <a:avLst/>
                <a:gdLst>
                  <a:gd name="T0" fmla="*/ 418 w 418"/>
                  <a:gd name="T1" fmla="*/ 251 h 272"/>
                  <a:gd name="T2" fmla="*/ 332 w 418"/>
                  <a:gd name="T3" fmla="*/ 118 h 272"/>
                  <a:gd name="T4" fmla="*/ 189 w 418"/>
                  <a:gd name="T5" fmla="*/ 0 h 272"/>
                  <a:gd name="T6" fmla="*/ 107 w 418"/>
                  <a:gd name="T7" fmla="*/ 25 h 272"/>
                  <a:gd name="T8" fmla="*/ 0 w 418"/>
                  <a:gd name="T9" fmla="*/ 146 h 272"/>
                  <a:gd name="T10" fmla="*/ 139 w 418"/>
                  <a:gd name="T11" fmla="*/ 55 h 272"/>
                  <a:gd name="T12" fmla="*/ 289 w 418"/>
                  <a:gd name="T13" fmla="*/ 112 h 272"/>
                  <a:gd name="T14" fmla="*/ 136 w 418"/>
                  <a:gd name="T15" fmla="*/ 164 h 272"/>
                  <a:gd name="T16" fmla="*/ 339 w 418"/>
                  <a:gd name="T17" fmla="*/ 154 h 272"/>
                  <a:gd name="T18" fmla="*/ 416 w 418"/>
                  <a:gd name="T19" fmla="*/ 272 h 272"/>
                  <a:gd name="T20" fmla="*/ 418 w 418"/>
                  <a:gd name="T21" fmla="*/ 25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8" h="272">
                    <a:moveTo>
                      <a:pt x="418" y="251"/>
                    </a:moveTo>
                    <a:cubicBezTo>
                      <a:pt x="418" y="192"/>
                      <a:pt x="383" y="141"/>
                      <a:pt x="332" y="118"/>
                    </a:cubicBezTo>
                    <a:cubicBezTo>
                      <a:pt x="319" y="50"/>
                      <a:pt x="260" y="0"/>
                      <a:pt x="189" y="0"/>
                    </a:cubicBezTo>
                    <a:cubicBezTo>
                      <a:pt x="158" y="0"/>
                      <a:pt x="130" y="9"/>
                      <a:pt x="107" y="25"/>
                    </a:cubicBezTo>
                    <a:cubicBezTo>
                      <a:pt x="106" y="23"/>
                      <a:pt x="23" y="95"/>
                      <a:pt x="0" y="146"/>
                    </a:cubicBezTo>
                    <a:cubicBezTo>
                      <a:pt x="37" y="102"/>
                      <a:pt x="83" y="68"/>
                      <a:pt x="139" y="55"/>
                    </a:cubicBezTo>
                    <a:cubicBezTo>
                      <a:pt x="195" y="43"/>
                      <a:pt x="261" y="62"/>
                      <a:pt x="289" y="112"/>
                    </a:cubicBezTo>
                    <a:cubicBezTo>
                      <a:pt x="234" y="101"/>
                      <a:pt x="174" y="124"/>
                      <a:pt x="136" y="164"/>
                    </a:cubicBezTo>
                    <a:cubicBezTo>
                      <a:pt x="190" y="114"/>
                      <a:pt x="277" y="115"/>
                      <a:pt x="339" y="154"/>
                    </a:cubicBezTo>
                    <a:cubicBezTo>
                      <a:pt x="380" y="180"/>
                      <a:pt x="408" y="224"/>
                      <a:pt x="416" y="272"/>
                    </a:cubicBezTo>
                    <a:cubicBezTo>
                      <a:pt x="417" y="265"/>
                      <a:pt x="418" y="258"/>
                      <a:pt x="418" y="25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</p:grpSp>
        <p:grpSp>
          <p:nvGrpSpPr>
            <p:cNvPr id="269" name="Group 38"/>
            <p:cNvGrpSpPr>
              <a:grpSpLocks noChangeAspect="1"/>
            </p:cNvGrpSpPr>
            <p:nvPr/>
          </p:nvGrpSpPr>
          <p:grpSpPr bwMode="auto">
            <a:xfrm>
              <a:off x="5107933" y="2719869"/>
              <a:ext cx="2292639" cy="1171832"/>
              <a:chOff x="3" y="1"/>
              <a:chExt cx="2561" cy="1309"/>
            </a:xfrm>
          </p:grpSpPr>
          <p:sp>
            <p:nvSpPr>
              <p:cNvPr id="276" name="Freeform 39"/>
              <p:cNvSpPr>
                <a:spLocks/>
              </p:cNvSpPr>
              <p:nvPr/>
            </p:nvSpPr>
            <p:spPr bwMode="auto">
              <a:xfrm>
                <a:off x="3" y="1"/>
                <a:ext cx="2561" cy="1309"/>
              </a:xfrm>
              <a:custGeom>
                <a:avLst/>
                <a:gdLst>
                  <a:gd name="T0" fmla="*/ 962 w 1081"/>
                  <a:gd name="T1" fmla="*/ 313 h 551"/>
                  <a:gd name="T2" fmla="*/ 947 w 1081"/>
                  <a:gd name="T3" fmla="*/ 314 h 551"/>
                  <a:gd name="T4" fmla="*/ 800 w 1081"/>
                  <a:gd name="T5" fmla="*/ 223 h 551"/>
                  <a:gd name="T6" fmla="*/ 761 w 1081"/>
                  <a:gd name="T7" fmla="*/ 228 h 551"/>
                  <a:gd name="T8" fmla="*/ 527 w 1081"/>
                  <a:gd name="T9" fmla="*/ 0 h 551"/>
                  <a:gd name="T10" fmla="*/ 293 w 1081"/>
                  <a:gd name="T11" fmla="*/ 231 h 551"/>
                  <a:gd name="T12" fmla="*/ 242 w 1081"/>
                  <a:gd name="T13" fmla="*/ 223 h 551"/>
                  <a:gd name="T14" fmla="*/ 78 w 1081"/>
                  <a:gd name="T15" fmla="*/ 387 h 551"/>
                  <a:gd name="T16" fmla="*/ 78 w 1081"/>
                  <a:gd name="T17" fmla="*/ 396 h 551"/>
                  <a:gd name="T18" fmla="*/ 78 w 1081"/>
                  <a:gd name="T19" fmla="*/ 396 h 551"/>
                  <a:gd name="T20" fmla="*/ 0 w 1081"/>
                  <a:gd name="T21" fmla="*/ 474 h 551"/>
                  <a:gd name="T22" fmla="*/ 78 w 1081"/>
                  <a:gd name="T23" fmla="*/ 551 h 551"/>
                  <a:gd name="T24" fmla="*/ 962 w 1081"/>
                  <a:gd name="T25" fmla="*/ 551 h 551"/>
                  <a:gd name="T26" fmla="*/ 1081 w 1081"/>
                  <a:gd name="T27" fmla="*/ 432 h 551"/>
                  <a:gd name="T28" fmla="*/ 962 w 1081"/>
                  <a:gd name="T29" fmla="*/ 31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1" h="551">
                    <a:moveTo>
                      <a:pt x="962" y="313"/>
                    </a:moveTo>
                    <a:cubicBezTo>
                      <a:pt x="957" y="313"/>
                      <a:pt x="952" y="314"/>
                      <a:pt x="947" y="314"/>
                    </a:cubicBezTo>
                    <a:cubicBezTo>
                      <a:pt x="921" y="260"/>
                      <a:pt x="865" y="223"/>
                      <a:pt x="800" y="223"/>
                    </a:cubicBezTo>
                    <a:cubicBezTo>
                      <a:pt x="787" y="223"/>
                      <a:pt x="774" y="225"/>
                      <a:pt x="761" y="228"/>
                    </a:cubicBezTo>
                    <a:cubicBezTo>
                      <a:pt x="758" y="102"/>
                      <a:pt x="654" y="0"/>
                      <a:pt x="527" y="0"/>
                    </a:cubicBezTo>
                    <a:cubicBezTo>
                      <a:pt x="399" y="0"/>
                      <a:pt x="295" y="103"/>
                      <a:pt x="293" y="231"/>
                    </a:cubicBezTo>
                    <a:cubicBezTo>
                      <a:pt x="277" y="226"/>
                      <a:pt x="260" y="223"/>
                      <a:pt x="242" y="223"/>
                    </a:cubicBezTo>
                    <a:cubicBezTo>
                      <a:pt x="151" y="223"/>
                      <a:pt x="78" y="297"/>
                      <a:pt x="78" y="387"/>
                    </a:cubicBezTo>
                    <a:cubicBezTo>
                      <a:pt x="78" y="390"/>
                      <a:pt x="78" y="393"/>
                      <a:pt x="78" y="396"/>
                    </a:cubicBezTo>
                    <a:cubicBezTo>
                      <a:pt x="78" y="396"/>
                      <a:pt x="78" y="396"/>
                      <a:pt x="78" y="396"/>
                    </a:cubicBezTo>
                    <a:cubicBezTo>
                      <a:pt x="35" y="396"/>
                      <a:pt x="0" y="431"/>
                      <a:pt x="0" y="474"/>
                    </a:cubicBezTo>
                    <a:cubicBezTo>
                      <a:pt x="0" y="517"/>
                      <a:pt x="35" y="551"/>
                      <a:pt x="78" y="551"/>
                    </a:cubicBezTo>
                    <a:cubicBezTo>
                      <a:pt x="962" y="551"/>
                      <a:pt x="962" y="551"/>
                      <a:pt x="962" y="551"/>
                    </a:cubicBezTo>
                    <a:cubicBezTo>
                      <a:pt x="1028" y="551"/>
                      <a:pt x="1081" y="498"/>
                      <a:pt x="1081" y="432"/>
                    </a:cubicBezTo>
                    <a:cubicBezTo>
                      <a:pt x="1081" y="367"/>
                      <a:pt x="1028" y="313"/>
                      <a:pt x="962" y="31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77" name="Freeform 40"/>
              <p:cNvSpPr>
                <a:spLocks/>
              </p:cNvSpPr>
              <p:nvPr/>
            </p:nvSpPr>
            <p:spPr bwMode="auto">
              <a:xfrm>
                <a:off x="643" y="614"/>
                <a:ext cx="291" cy="211"/>
              </a:xfrm>
              <a:custGeom>
                <a:avLst/>
                <a:gdLst>
                  <a:gd name="T0" fmla="*/ 123 w 123"/>
                  <a:gd name="T1" fmla="*/ 21 h 89"/>
                  <a:gd name="T2" fmla="*/ 40 w 123"/>
                  <a:gd name="T3" fmla="*/ 14 h 89"/>
                  <a:gd name="T4" fmla="*/ 4 w 123"/>
                  <a:gd name="T5" fmla="*/ 89 h 89"/>
                  <a:gd name="T6" fmla="*/ 52 w 123"/>
                  <a:gd name="T7" fmla="*/ 38 h 89"/>
                  <a:gd name="T8" fmla="*/ 123 w 123"/>
                  <a:gd name="T9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89">
                    <a:moveTo>
                      <a:pt x="123" y="21"/>
                    </a:moveTo>
                    <a:cubicBezTo>
                      <a:pt x="100" y="2"/>
                      <a:pt x="66" y="0"/>
                      <a:pt x="40" y="14"/>
                    </a:cubicBezTo>
                    <a:cubicBezTo>
                      <a:pt x="15" y="29"/>
                      <a:pt x="0" y="60"/>
                      <a:pt x="4" y="89"/>
                    </a:cubicBezTo>
                    <a:cubicBezTo>
                      <a:pt x="13" y="67"/>
                      <a:pt x="31" y="50"/>
                      <a:pt x="52" y="38"/>
                    </a:cubicBezTo>
                    <a:cubicBezTo>
                      <a:pt x="73" y="25"/>
                      <a:pt x="99" y="19"/>
                      <a:pt x="123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8" name="Freeform 41"/>
              <p:cNvSpPr>
                <a:spLocks/>
              </p:cNvSpPr>
              <p:nvPr/>
            </p:nvSpPr>
            <p:spPr bwMode="auto">
              <a:xfrm>
                <a:off x="252" y="1"/>
                <a:ext cx="1374" cy="705"/>
              </a:xfrm>
              <a:custGeom>
                <a:avLst/>
                <a:gdLst>
                  <a:gd name="T0" fmla="*/ 0 w 580"/>
                  <a:gd name="T1" fmla="*/ 297 h 297"/>
                  <a:gd name="T2" fmla="*/ 67 w 580"/>
                  <a:gd name="T3" fmla="*/ 258 h 297"/>
                  <a:gd name="T4" fmla="*/ 213 w 580"/>
                  <a:gd name="T5" fmla="*/ 295 h 297"/>
                  <a:gd name="T6" fmla="*/ 293 w 580"/>
                  <a:gd name="T7" fmla="*/ 81 h 297"/>
                  <a:gd name="T8" fmla="*/ 510 w 580"/>
                  <a:gd name="T9" fmla="*/ 25 h 297"/>
                  <a:gd name="T10" fmla="*/ 580 w 580"/>
                  <a:gd name="T11" fmla="*/ 62 h 297"/>
                  <a:gd name="T12" fmla="*/ 422 w 580"/>
                  <a:gd name="T13" fmla="*/ 0 h 297"/>
                  <a:gd name="T14" fmla="*/ 188 w 580"/>
                  <a:gd name="T15" fmla="*/ 231 h 297"/>
                  <a:gd name="T16" fmla="*/ 137 w 580"/>
                  <a:gd name="T17" fmla="*/ 223 h 297"/>
                  <a:gd name="T18" fmla="*/ 0 w 580"/>
                  <a:gd name="T19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0" h="297">
                    <a:moveTo>
                      <a:pt x="0" y="297"/>
                    </a:moveTo>
                    <a:cubicBezTo>
                      <a:pt x="19" y="279"/>
                      <a:pt x="42" y="265"/>
                      <a:pt x="67" y="258"/>
                    </a:cubicBezTo>
                    <a:cubicBezTo>
                      <a:pt x="118" y="245"/>
                      <a:pt x="175" y="259"/>
                      <a:pt x="213" y="295"/>
                    </a:cubicBezTo>
                    <a:cubicBezTo>
                      <a:pt x="208" y="217"/>
                      <a:pt x="238" y="136"/>
                      <a:pt x="293" y="81"/>
                    </a:cubicBezTo>
                    <a:cubicBezTo>
                      <a:pt x="349" y="26"/>
                      <a:pt x="435" y="1"/>
                      <a:pt x="510" y="25"/>
                    </a:cubicBezTo>
                    <a:cubicBezTo>
                      <a:pt x="535" y="33"/>
                      <a:pt x="558" y="46"/>
                      <a:pt x="580" y="62"/>
                    </a:cubicBezTo>
                    <a:cubicBezTo>
                      <a:pt x="538" y="24"/>
                      <a:pt x="483" y="0"/>
                      <a:pt x="422" y="0"/>
                    </a:cubicBezTo>
                    <a:cubicBezTo>
                      <a:pt x="294" y="0"/>
                      <a:pt x="190" y="103"/>
                      <a:pt x="188" y="231"/>
                    </a:cubicBezTo>
                    <a:cubicBezTo>
                      <a:pt x="172" y="226"/>
                      <a:pt x="155" y="223"/>
                      <a:pt x="137" y="223"/>
                    </a:cubicBezTo>
                    <a:cubicBezTo>
                      <a:pt x="80" y="223"/>
                      <a:pt x="29" y="252"/>
                      <a:pt x="0" y="29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79" name="Freeform 42"/>
              <p:cNvSpPr>
                <a:spLocks/>
              </p:cNvSpPr>
              <p:nvPr/>
            </p:nvSpPr>
            <p:spPr bwMode="auto">
              <a:xfrm>
                <a:off x="1571" y="531"/>
                <a:ext cx="993" cy="655"/>
              </a:xfrm>
              <a:custGeom>
                <a:avLst/>
                <a:gdLst>
                  <a:gd name="T0" fmla="*/ 419 w 419"/>
                  <a:gd name="T1" fmla="*/ 209 h 276"/>
                  <a:gd name="T2" fmla="*/ 300 w 419"/>
                  <a:gd name="T3" fmla="*/ 90 h 276"/>
                  <a:gd name="T4" fmla="*/ 285 w 419"/>
                  <a:gd name="T5" fmla="*/ 91 h 276"/>
                  <a:gd name="T6" fmla="*/ 138 w 419"/>
                  <a:gd name="T7" fmla="*/ 0 h 276"/>
                  <a:gd name="T8" fmla="*/ 101 w 419"/>
                  <a:gd name="T9" fmla="*/ 4 h 276"/>
                  <a:gd name="T10" fmla="*/ 0 w 419"/>
                  <a:gd name="T11" fmla="*/ 93 h 276"/>
                  <a:gd name="T12" fmla="*/ 142 w 419"/>
                  <a:gd name="T13" fmla="*/ 34 h 276"/>
                  <a:gd name="T14" fmla="*/ 266 w 419"/>
                  <a:gd name="T15" fmla="*/ 128 h 276"/>
                  <a:gd name="T16" fmla="*/ 361 w 419"/>
                  <a:gd name="T17" fmla="*/ 149 h 276"/>
                  <a:gd name="T18" fmla="*/ 402 w 419"/>
                  <a:gd name="T19" fmla="*/ 239 h 276"/>
                  <a:gd name="T20" fmla="*/ 399 w 419"/>
                  <a:gd name="T21" fmla="*/ 276 h 276"/>
                  <a:gd name="T22" fmla="*/ 419 w 419"/>
                  <a:gd name="T23" fmla="*/ 209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9" h="276">
                    <a:moveTo>
                      <a:pt x="419" y="209"/>
                    </a:moveTo>
                    <a:cubicBezTo>
                      <a:pt x="419" y="144"/>
                      <a:pt x="366" y="90"/>
                      <a:pt x="300" y="90"/>
                    </a:cubicBezTo>
                    <a:cubicBezTo>
                      <a:pt x="295" y="90"/>
                      <a:pt x="290" y="91"/>
                      <a:pt x="285" y="91"/>
                    </a:cubicBezTo>
                    <a:cubicBezTo>
                      <a:pt x="259" y="37"/>
                      <a:pt x="203" y="0"/>
                      <a:pt x="138" y="0"/>
                    </a:cubicBezTo>
                    <a:cubicBezTo>
                      <a:pt x="125" y="0"/>
                      <a:pt x="113" y="2"/>
                      <a:pt x="101" y="4"/>
                    </a:cubicBezTo>
                    <a:cubicBezTo>
                      <a:pt x="59" y="22"/>
                      <a:pt x="23" y="53"/>
                      <a:pt x="0" y="93"/>
                    </a:cubicBezTo>
                    <a:cubicBezTo>
                      <a:pt x="33" y="50"/>
                      <a:pt x="88" y="28"/>
                      <a:pt x="142" y="34"/>
                    </a:cubicBezTo>
                    <a:cubicBezTo>
                      <a:pt x="195" y="41"/>
                      <a:pt x="244" y="78"/>
                      <a:pt x="266" y="128"/>
                    </a:cubicBezTo>
                    <a:cubicBezTo>
                      <a:pt x="298" y="117"/>
                      <a:pt x="335" y="127"/>
                      <a:pt x="361" y="149"/>
                    </a:cubicBezTo>
                    <a:cubicBezTo>
                      <a:pt x="386" y="171"/>
                      <a:pt x="401" y="205"/>
                      <a:pt x="402" y="239"/>
                    </a:cubicBezTo>
                    <a:cubicBezTo>
                      <a:pt x="403" y="252"/>
                      <a:pt x="401" y="264"/>
                      <a:pt x="399" y="276"/>
                    </a:cubicBezTo>
                    <a:cubicBezTo>
                      <a:pt x="411" y="257"/>
                      <a:pt x="419" y="234"/>
                      <a:pt x="419" y="20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Group 30"/>
            <p:cNvGrpSpPr>
              <a:grpSpLocks noChangeAspect="1"/>
            </p:cNvGrpSpPr>
            <p:nvPr/>
          </p:nvGrpSpPr>
          <p:grpSpPr bwMode="auto">
            <a:xfrm>
              <a:off x="4897602" y="2957525"/>
              <a:ext cx="1466451" cy="761075"/>
              <a:chOff x="616" y="713"/>
              <a:chExt cx="2896" cy="1503"/>
            </a:xfrm>
          </p:grpSpPr>
          <p:sp>
            <p:nvSpPr>
              <p:cNvPr id="271" name="Freeform 31"/>
              <p:cNvSpPr>
                <a:spLocks/>
              </p:cNvSpPr>
              <p:nvPr/>
            </p:nvSpPr>
            <p:spPr bwMode="auto">
              <a:xfrm>
                <a:off x="616" y="713"/>
                <a:ext cx="2896" cy="1503"/>
              </a:xfrm>
              <a:custGeom>
                <a:avLst/>
                <a:gdLst>
                  <a:gd name="T0" fmla="*/ 1118 w 1223"/>
                  <a:gd name="T1" fmla="*/ 633 h 633"/>
                  <a:gd name="T2" fmla="*/ 1223 w 1223"/>
                  <a:gd name="T3" fmla="*/ 528 h 633"/>
                  <a:gd name="T4" fmla="*/ 1118 w 1223"/>
                  <a:gd name="T5" fmla="*/ 423 h 633"/>
                  <a:gd name="T6" fmla="*/ 1077 w 1223"/>
                  <a:gd name="T7" fmla="*/ 431 h 633"/>
                  <a:gd name="T8" fmla="*/ 925 w 1223"/>
                  <a:gd name="T9" fmla="*/ 317 h 633"/>
                  <a:gd name="T10" fmla="*/ 896 w 1223"/>
                  <a:gd name="T11" fmla="*/ 319 h 633"/>
                  <a:gd name="T12" fmla="*/ 896 w 1223"/>
                  <a:gd name="T13" fmla="*/ 317 h 633"/>
                  <a:gd name="T14" fmla="*/ 579 w 1223"/>
                  <a:gd name="T15" fmla="*/ 0 h 633"/>
                  <a:gd name="T16" fmla="*/ 283 w 1223"/>
                  <a:gd name="T17" fmla="*/ 205 h 633"/>
                  <a:gd name="T18" fmla="*/ 219 w 1223"/>
                  <a:gd name="T19" fmla="*/ 196 h 633"/>
                  <a:gd name="T20" fmla="*/ 0 w 1223"/>
                  <a:gd name="T21" fmla="*/ 415 h 633"/>
                  <a:gd name="T22" fmla="*/ 219 w 1223"/>
                  <a:gd name="T23" fmla="*/ 633 h 633"/>
                  <a:gd name="T24" fmla="*/ 1118 w 1223"/>
                  <a:gd name="T25" fmla="*/ 633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3" h="633">
                    <a:moveTo>
                      <a:pt x="1118" y="633"/>
                    </a:moveTo>
                    <a:cubicBezTo>
                      <a:pt x="1176" y="633"/>
                      <a:pt x="1223" y="586"/>
                      <a:pt x="1223" y="528"/>
                    </a:cubicBezTo>
                    <a:cubicBezTo>
                      <a:pt x="1223" y="470"/>
                      <a:pt x="1176" y="423"/>
                      <a:pt x="1118" y="423"/>
                    </a:cubicBezTo>
                    <a:cubicBezTo>
                      <a:pt x="1103" y="423"/>
                      <a:pt x="1090" y="426"/>
                      <a:pt x="1077" y="431"/>
                    </a:cubicBezTo>
                    <a:cubicBezTo>
                      <a:pt x="1058" y="365"/>
                      <a:pt x="997" y="317"/>
                      <a:pt x="925" y="317"/>
                    </a:cubicBezTo>
                    <a:cubicBezTo>
                      <a:pt x="915" y="317"/>
                      <a:pt x="906" y="318"/>
                      <a:pt x="896" y="319"/>
                    </a:cubicBezTo>
                    <a:cubicBezTo>
                      <a:pt x="896" y="318"/>
                      <a:pt x="896" y="318"/>
                      <a:pt x="896" y="317"/>
                    </a:cubicBezTo>
                    <a:cubicBezTo>
                      <a:pt x="896" y="142"/>
                      <a:pt x="754" y="0"/>
                      <a:pt x="579" y="0"/>
                    </a:cubicBezTo>
                    <a:cubicBezTo>
                      <a:pt x="444" y="0"/>
                      <a:pt x="328" y="85"/>
                      <a:pt x="283" y="205"/>
                    </a:cubicBezTo>
                    <a:cubicBezTo>
                      <a:pt x="263" y="199"/>
                      <a:pt x="241" y="196"/>
                      <a:pt x="219" y="196"/>
                    </a:cubicBezTo>
                    <a:cubicBezTo>
                      <a:pt x="98" y="196"/>
                      <a:pt x="0" y="294"/>
                      <a:pt x="0" y="415"/>
                    </a:cubicBezTo>
                    <a:cubicBezTo>
                      <a:pt x="0" y="535"/>
                      <a:pt x="98" y="633"/>
                      <a:pt x="219" y="633"/>
                    </a:cubicBezTo>
                    <a:lnTo>
                      <a:pt x="1118" y="6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72" name="Freeform 32"/>
              <p:cNvSpPr>
                <a:spLocks/>
              </p:cNvSpPr>
              <p:nvPr/>
            </p:nvSpPr>
            <p:spPr bwMode="auto">
              <a:xfrm>
                <a:off x="676" y="713"/>
                <a:ext cx="1915" cy="744"/>
              </a:xfrm>
              <a:custGeom>
                <a:avLst/>
                <a:gdLst>
                  <a:gd name="T0" fmla="*/ 293 w 809"/>
                  <a:gd name="T1" fmla="*/ 295 h 313"/>
                  <a:gd name="T2" fmla="*/ 427 w 809"/>
                  <a:gd name="T3" fmla="*/ 74 h 313"/>
                  <a:gd name="T4" fmla="*/ 689 w 809"/>
                  <a:gd name="T5" fmla="*/ 52 h 313"/>
                  <a:gd name="T6" fmla="*/ 809 w 809"/>
                  <a:gd name="T7" fmla="*/ 128 h 313"/>
                  <a:gd name="T8" fmla="*/ 554 w 809"/>
                  <a:gd name="T9" fmla="*/ 0 h 313"/>
                  <a:gd name="T10" fmla="*/ 258 w 809"/>
                  <a:gd name="T11" fmla="*/ 205 h 313"/>
                  <a:gd name="T12" fmla="*/ 194 w 809"/>
                  <a:gd name="T13" fmla="*/ 196 h 313"/>
                  <a:gd name="T14" fmla="*/ 0 w 809"/>
                  <a:gd name="T15" fmla="*/ 313 h 313"/>
                  <a:gd name="T16" fmla="*/ 86 w 809"/>
                  <a:gd name="T17" fmla="*/ 246 h 313"/>
                  <a:gd name="T18" fmla="*/ 293 w 809"/>
                  <a:gd name="T19" fmla="*/ 295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9" h="313">
                    <a:moveTo>
                      <a:pt x="293" y="295"/>
                    </a:moveTo>
                    <a:cubicBezTo>
                      <a:pt x="294" y="205"/>
                      <a:pt x="349" y="120"/>
                      <a:pt x="427" y="74"/>
                    </a:cubicBezTo>
                    <a:cubicBezTo>
                      <a:pt x="505" y="27"/>
                      <a:pt x="604" y="21"/>
                      <a:pt x="689" y="52"/>
                    </a:cubicBezTo>
                    <a:cubicBezTo>
                      <a:pt x="733" y="68"/>
                      <a:pt x="774" y="95"/>
                      <a:pt x="809" y="128"/>
                    </a:cubicBezTo>
                    <a:cubicBezTo>
                      <a:pt x="751" y="50"/>
                      <a:pt x="659" y="0"/>
                      <a:pt x="554" y="0"/>
                    </a:cubicBezTo>
                    <a:cubicBezTo>
                      <a:pt x="419" y="0"/>
                      <a:pt x="303" y="85"/>
                      <a:pt x="258" y="205"/>
                    </a:cubicBezTo>
                    <a:cubicBezTo>
                      <a:pt x="238" y="199"/>
                      <a:pt x="216" y="196"/>
                      <a:pt x="194" y="196"/>
                    </a:cubicBezTo>
                    <a:cubicBezTo>
                      <a:pt x="109" y="196"/>
                      <a:pt x="36" y="243"/>
                      <a:pt x="0" y="313"/>
                    </a:cubicBezTo>
                    <a:cubicBezTo>
                      <a:pt x="22" y="283"/>
                      <a:pt x="52" y="259"/>
                      <a:pt x="86" y="246"/>
                    </a:cubicBezTo>
                    <a:cubicBezTo>
                      <a:pt x="157" y="220"/>
                      <a:pt x="242" y="240"/>
                      <a:pt x="293" y="29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3" name="Freeform 33"/>
              <p:cNvSpPr>
                <a:spLocks/>
              </p:cNvSpPr>
              <p:nvPr/>
            </p:nvSpPr>
            <p:spPr bwMode="auto">
              <a:xfrm>
                <a:off x="2551" y="1466"/>
                <a:ext cx="961" cy="627"/>
              </a:xfrm>
              <a:custGeom>
                <a:avLst/>
                <a:gdLst>
                  <a:gd name="T0" fmla="*/ 406 w 406"/>
                  <a:gd name="T1" fmla="*/ 211 h 264"/>
                  <a:gd name="T2" fmla="*/ 301 w 406"/>
                  <a:gd name="T3" fmla="*/ 106 h 264"/>
                  <a:gd name="T4" fmla="*/ 260 w 406"/>
                  <a:gd name="T5" fmla="*/ 114 h 264"/>
                  <a:gd name="T6" fmla="*/ 108 w 406"/>
                  <a:gd name="T7" fmla="*/ 0 h 264"/>
                  <a:gd name="T8" fmla="*/ 89 w 406"/>
                  <a:gd name="T9" fmla="*/ 1 h 264"/>
                  <a:gd name="T10" fmla="*/ 0 w 406"/>
                  <a:gd name="T11" fmla="*/ 72 h 264"/>
                  <a:gd name="T12" fmla="*/ 147 w 406"/>
                  <a:gd name="T13" fmla="*/ 51 h 264"/>
                  <a:gd name="T14" fmla="*/ 249 w 406"/>
                  <a:gd name="T15" fmla="*/ 160 h 264"/>
                  <a:gd name="T16" fmla="*/ 336 w 406"/>
                  <a:gd name="T17" fmla="*/ 154 h 264"/>
                  <a:gd name="T18" fmla="*/ 391 w 406"/>
                  <a:gd name="T19" fmla="*/ 226 h 264"/>
                  <a:gd name="T20" fmla="*/ 391 w 406"/>
                  <a:gd name="T21" fmla="*/ 264 h 264"/>
                  <a:gd name="T22" fmla="*/ 406 w 406"/>
                  <a:gd name="T23" fmla="*/ 21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6" h="264">
                    <a:moveTo>
                      <a:pt x="406" y="211"/>
                    </a:moveTo>
                    <a:cubicBezTo>
                      <a:pt x="406" y="153"/>
                      <a:pt x="359" y="106"/>
                      <a:pt x="301" y="106"/>
                    </a:cubicBezTo>
                    <a:cubicBezTo>
                      <a:pt x="286" y="106"/>
                      <a:pt x="273" y="109"/>
                      <a:pt x="260" y="114"/>
                    </a:cubicBezTo>
                    <a:cubicBezTo>
                      <a:pt x="241" y="48"/>
                      <a:pt x="180" y="0"/>
                      <a:pt x="108" y="0"/>
                    </a:cubicBezTo>
                    <a:cubicBezTo>
                      <a:pt x="102" y="0"/>
                      <a:pt x="95" y="0"/>
                      <a:pt x="89" y="1"/>
                    </a:cubicBezTo>
                    <a:cubicBezTo>
                      <a:pt x="53" y="14"/>
                      <a:pt x="20" y="39"/>
                      <a:pt x="0" y="72"/>
                    </a:cubicBezTo>
                    <a:cubicBezTo>
                      <a:pt x="41" y="41"/>
                      <a:pt x="98" y="34"/>
                      <a:pt x="147" y="51"/>
                    </a:cubicBezTo>
                    <a:cubicBezTo>
                      <a:pt x="196" y="68"/>
                      <a:pt x="235" y="110"/>
                      <a:pt x="249" y="160"/>
                    </a:cubicBezTo>
                    <a:cubicBezTo>
                      <a:pt x="273" y="141"/>
                      <a:pt x="308" y="141"/>
                      <a:pt x="336" y="154"/>
                    </a:cubicBezTo>
                    <a:cubicBezTo>
                      <a:pt x="365" y="167"/>
                      <a:pt x="386" y="195"/>
                      <a:pt x="391" y="226"/>
                    </a:cubicBezTo>
                    <a:cubicBezTo>
                      <a:pt x="394" y="239"/>
                      <a:pt x="394" y="251"/>
                      <a:pt x="391" y="264"/>
                    </a:cubicBezTo>
                    <a:cubicBezTo>
                      <a:pt x="401" y="249"/>
                      <a:pt x="406" y="230"/>
                      <a:pt x="406" y="21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4" name="Freeform 34"/>
              <p:cNvSpPr>
                <a:spLocks/>
              </p:cNvSpPr>
              <p:nvPr/>
            </p:nvSpPr>
            <p:spPr bwMode="auto">
              <a:xfrm>
                <a:off x="1144" y="1274"/>
                <a:ext cx="562" cy="323"/>
              </a:xfrm>
              <a:custGeom>
                <a:avLst/>
                <a:gdLst>
                  <a:gd name="T0" fmla="*/ 237 w 237"/>
                  <a:gd name="T1" fmla="*/ 60 h 136"/>
                  <a:gd name="T2" fmla="*/ 92 w 237"/>
                  <a:gd name="T3" fmla="*/ 17 h 136"/>
                  <a:gd name="T4" fmla="*/ 0 w 237"/>
                  <a:gd name="T5" fmla="*/ 136 h 136"/>
                  <a:gd name="T6" fmla="*/ 104 w 237"/>
                  <a:gd name="T7" fmla="*/ 62 h 136"/>
                  <a:gd name="T8" fmla="*/ 237 w 237"/>
                  <a:gd name="T9" fmla="*/ 6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37" y="60"/>
                    </a:moveTo>
                    <a:cubicBezTo>
                      <a:pt x="203" y="18"/>
                      <a:pt x="143" y="0"/>
                      <a:pt x="92" y="17"/>
                    </a:cubicBezTo>
                    <a:cubicBezTo>
                      <a:pt x="41" y="33"/>
                      <a:pt x="3" y="83"/>
                      <a:pt x="0" y="136"/>
                    </a:cubicBezTo>
                    <a:cubicBezTo>
                      <a:pt x="25" y="99"/>
                      <a:pt x="62" y="77"/>
                      <a:pt x="104" y="62"/>
                    </a:cubicBezTo>
                    <a:cubicBezTo>
                      <a:pt x="146" y="47"/>
                      <a:pt x="194" y="47"/>
                      <a:pt x="237" y="6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5" name="Freeform 35"/>
              <p:cNvSpPr>
                <a:spLocks/>
              </p:cNvSpPr>
              <p:nvPr/>
            </p:nvSpPr>
            <p:spPr bwMode="auto">
              <a:xfrm>
                <a:off x="2312" y="1518"/>
                <a:ext cx="376" cy="261"/>
              </a:xfrm>
              <a:custGeom>
                <a:avLst/>
                <a:gdLst>
                  <a:gd name="T0" fmla="*/ 155 w 159"/>
                  <a:gd name="T1" fmla="*/ 110 h 110"/>
                  <a:gd name="T2" fmla="*/ 105 w 159"/>
                  <a:gd name="T3" fmla="*/ 17 h 110"/>
                  <a:gd name="T4" fmla="*/ 0 w 159"/>
                  <a:gd name="T5" fmla="*/ 31 h 110"/>
                  <a:gd name="T6" fmla="*/ 88 w 159"/>
                  <a:gd name="T7" fmla="*/ 46 h 110"/>
                  <a:gd name="T8" fmla="*/ 155 w 159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10">
                    <a:moveTo>
                      <a:pt x="155" y="110"/>
                    </a:moveTo>
                    <a:cubicBezTo>
                      <a:pt x="159" y="73"/>
                      <a:pt x="138" y="34"/>
                      <a:pt x="105" y="17"/>
                    </a:cubicBezTo>
                    <a:cubicBezTo>
                      <a:pt x="71" y="0"/>
                      <a:pt x="28" y="6"/>
                      <a:pt x="0" y="31"/>
                    </a:cubicBezTo>
                    <a:cubicBezTo>
                      <a:pt x="31" y="25"/>
                      <a:pt x="60" y="32"/>
                      <a:pt x="88" y="46"/>
                    </a:cubicBezTo>
                    <a:cubicBezTo>
                      <a:pt x="116" y="59"/>
                      <a:pt x="140" y="83"/>
                      <a:pt x="155" y="11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044CF7-B7F0-46FB-AE1C-BE2F54AAC6BB}"/>
              </a:ext>
            </a:extLst>
          </p:cNvPr>
          <p:cNvGrpSpPr/>
          <p:nvPr/>
        </p:nvGrpSpPr>
        <p:grpSpPr>
          <a:xfrm>
            <a:off x="815881" y="595309"/>
            <a:ext cx="4948238" cy="3589337"/>
            <a:chOff x="815881" y="595309"/>
            <a:chExt cx="4948238" cy="3589337"/>
          </a:xfrm>
        </p:grpSpPr>
        <p:sp>
          <p:nvSpPr>
            <p:cNvPr id="256" name="Oval 252"/>
            <p:cNvSpPr>
              <a:spLocks noChangeArrowheads="1"/>
            </p:cNvSpPr>
            <p:nvPr/>
          </p:nvSpPr>
          <p:spPr bwMode="auto">
            <a:xfrm>
              <a:off x="2517681" y="595309"/>
              <a:ext cx="573088" cy="5715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7" name="Oval 253"/>
            <p:cNvSpPr>
              <a:spLocks noChangeArrowheads="1"/>
            </p:cNvSpPr>
            <p:nvPr/>
          </p:nvSpPr>
          <p:spPr bwMode="auto">
            <a:xfrm>
              <a:off x="815881" y="1846259"/>
              <a:ext cx="482600" cy="4810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258" name="Oval 254"/>
            <p:cNvSpPr>
              <a:spLocks noChangeArrowheads="1"/>
            </p:cNvSpPr>
            <p:nvPr/>
          </p:nvSpPr>
          <p:spPr bwMode="auto">
            <a:xfrm>
              <a:off x="1536606" y="1349371"/>
              <a:ext cx="668338" cy="6699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59" name="Oval 255"/>
            <p:cNvSpPr>
              <a:spLocks noChangeArrowheads="1"/>
            </p:cNvSpPr>
            <p:nvPr/>
          </p:nvSpPr>
          <p:spPr bwMode="auto">
            <a:xfrm>
              <a:off x="4108356" y="2225671"/>
              <a:ext cx="1081088" cy="1082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0" name="Oval 256"/>
            <p:cNvSpPr>
              <a:spLocks noChangeArrowheads="1"/>
            </p:cNvSpPr>
            <p:nvPr/>
          </p:nvSpPr>
          <p:spPr bwMode="auto">
            <a:xfrm>
              <a:off x="5203731" y="3086096"/>
              <a:ext cx="560388" cy="55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1" name="Oval 257"/>
            <p:cNvSpPr>
              <a:spLocks noChangeArrowheads="1"/>
            </p:cNvSpPr>
            <p:nvPr/>
          </p:nvSpPr>
          <p:spPr bwMode="auto">
            <a:xfrm>
              <a:off x="3101881" y="3400421"/>
              <a:ext cx="784225" cy="7842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2" name="Oval 258"/>
            <p:cNvSpPr>
              <a:spLocks noChangeArrowheads="1"/>
            </p:cNvSpPr>
            <p:nvPr/>
          </p:nvSpPr>
          <p:spPr bwMode="auto">
            <a:xfrm>
              <a:off x="4067081" y="949321"/>
              <a:ext cx="334963" cy="3349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63" name="Oval 259"/>
            <p:cNvSpPr>
              <a:spLocks noChangeArrowheads="1"/>
            </p:cNvSpPr>
            <p:nvPr/>
          </p:nvSpPr>
          <p:spPr bwMode="auto">
            <a:xfrm>
              <a:off x="4906869" y="714371"/>
              <a:ext cx="560388" cy="5619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64" name="Oval 260"/>
            <p:cNvSpPr>
              <a:spLocks noChangeArrowheads="1"/>
            </p:cNvSpPr>
            <p:nvPr/>
          </p:nvSpPr>
          <p:spPr bwMode="auto">
            <a:xfrm>
              <a:off x="3806731" y="1630359"/>
              <a:ext cx="333375" cy="3349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en-US"/>
            </a:p>
          </p:txBody>
        </p:sp>
        <p:sp>
          <p:nvSpPr>
            <p:cNvPr id="265" name="Oval 261"/>
            <p:cNvSpPr>
              <a:spLocks noChangeArrowheads="1"/>
            </p:cNvSpPr>
            <p:nvPr/>
          </p:nvSpPr>
          <p:spPr bwMode="auto">
            <a:xfrm>
              <a:off x="1007969" y="2755896"/>
              <a:ext cx="762000" cy="762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4631" y="3188044"/>
              <a:ext cx="376086" cy="3779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680" y="829889"/>
              <a:ext cx="427037" cy="359360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766" y="1048133"/>
              <a:ext cx="224118" cy="163054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755" y="1694329"/>
              <a:ext cx="188445" cy="188259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805" y="2449042"/>
              <a:ext cx="604898" cy="721845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322" y="667262"/>
              <a:ext cx="400798" cy="420131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369" y="3527819"/>
              <a:ext cx="486372" cy="486901"/>
            </a:xfrm>
            <a:prstGeom prst="rect">
              <a:avLst/>
            </a:prstGeom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797" y="1443317"/>
              <a:ext cx="476439" cy="437930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35" y="1952367"/>
              <a:ext cx="322117" cy="283694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99" y="2893543"/>
              <a:ext cx="286923" cy="479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4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6C61D2-432A-4A09-A3FF-156FD180D643}"/>
              </a:ext>
            </a:extLst>
          </p:cNvPr>
          <p:cNvGrpSpPr/>
          <p:nvPr/>
        </p:nvGrpSpPr>
        <p:grpSpPr>
          <a:xfrm>
            <a:off x="1819804" y="1332885"/>
            <a:ext cx="3594071" cy="4428031"/>
            <a:chOff x="1819804" y="1332885"/>
            <a:chExt cx="3594071" cy="4428031"/>
          </a:xfrm>
        </p:grpSpPr>
        <p:grpSp>
          <p:nvGrpSpPr>
            <p:cNvPr id="221" name="Group 220"/>
            <p:cNvGrpSpPr/>
            <p:nvPr/>
          </p:nvGrpSpPr>
          <p:grpSpPr>
            <a:xfrm>
              <a:off x="2040678" y="1526962"/>
              <a:ext cx="3292805" cy="4233954"/>
              <a:chOff x="509587" y="608013"/>
              <a:chExt cx="6437313" cy="8277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1095375" y="3130550"/>
                <a:ext cx="879475" cy="3806825"/>
              </a:xfrm>
              <a:custGeom>
                <a:avLst/>
                <a:gdLst>
                  <a:gd name="T0" fmla="*/ 226 w 234"/>
                  <a:gd name="T1" fmla="*/ 1014 h 1014"/>
                  <a:gd name="T2" fmla="*/ 234 w 234"/>
                  <a:gd name="T3" fmla="*/ 1000 h 1014"/>
                  <a:gd name="T4" fmla="*/ 49 w 234"/>
                  <a:gd name="T5" fmla="*/ 896 h 1014"/>
                  <a:gd name="T6" fmla="*/ 17 w 234"/>
                  <a:gd name="T7" fmla="*/ 849 h 1014"/>
                  <a:gd name="T8" fmla="*/ 17 w 234"/>
                  <a:gd name="T9" fmla="*/ 848 h 1014"/>
                  <a:gd name="T10" fmla="*/ 17 w 234"/>
                  <a:gd name="T11" fmla="*/ 0 h 1014"/>
                  <a:gd name="T12" fmla="*/ 1 w 234"/>
                  <a:gd name="T13" fmla="*/ 0 h 1014"/>
                  <a:gd name="T14" fmla="*/ 1 w 234"/>
                  <a:gd name="T15" fmla="*/ 848 h 1014"/>
                  <a:gd name="T16" fmla="*/ 41 w 234"/>
                  <a:gd name="T17" fmla="*/ 909 h 1014"/>
                  <a:gd name="T18" fmla="*/ 226 w 234"/>
                  <a:gd name="T19" fmla="*/ 1014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014">
                    <a:moveTo>
                      <a:pt x="226" y="1014"/>
                    </a:moveTo>
                    <a:cubicBezTo>
                      <a:pt x="234" y="1000"/>
                      <a:pt x="234" y="1000"/>
                      <a:pt x="234" y="1000"/>
                    </a:cubicBezTo>
                    <a:cubicBezTo>
                      <a:pt x="49" y="896"/>
                      <a:pt x="49" y="896"/>
                      <a:pt x="49" y="896"/>
                    </a:cubicBezTo>
                    <a:cubicBezTo>
                      <a:pt x="14" y="876"/>
                      <a:pt x="17" y="850"/>
                      <a:pt x="17" y="849"/>
                    </a:cubicBezTo>
                    <a:cubicBezTo>
                      <a:pt x="17" y="848"/>
                      <a:pt x="17" y="848"/>
                      <a:pt x="17" y="84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848"/>
                      <a:pt x="1" y="848"/>
                      <a:pt x="1" y="848"/>
                    </a:cubicBezTo>
                    <a:cubicBezTo>
                      <a:pt x="1" y="853"/>
                      <a:pt x="0" y="886"/>
                      <a:pt x="41" y="909"/>
                    </a:cubicBezTo>
                    <a:lnTo>
                      <a:pt x="226" y="10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4749800" y="2960688"/>
                <a:ext cx="1550988" cy="3214688"/>
              </a:xfrm>
              <a:custGeom>
                <a:avLst/>
                <a:gdLst>
                  <a:gd name="T0" fmla="*/ 8 w 413"/>
                  <a:gd name="T1" fmla="*/ 856 h 856"/>
                  <a:gd name="T2" fmla="*/ 321 w 413"/>
                  <a:gd name="T3" fmla="*/ 684 h 856"/>
                  <a:gd name="T4" fmla="*/ 413 w 413"/>
                  <a:gd name="T5" fmla="*/ 590 h 856"/>
                  <a:gd name="T6" fmla="*/ 413 w 413"/>
                  <a:gd name="T7" fmla="*/ 589 h 856"/>
                  <a:gd name="T8" fmla="*/ 413 w 413"/>
                  <a:gd name="T9" fmla="*/ 0 h 856"/>
                  <a:gd name="T10" fmla="*/ 397 w 413"/>
                  <a:gd name="T11" fmla="*/ 0 h 856"/>
                  <a:gd name="T12" fmla="*/ 397 w 413"/>
                  <a:gd name="T13" fmla="*/ 588 h 856"/>
                  <a:gd name="T14" fmla="*/ 315 w 413"/>
                  <a:gd name="T15" fmla="*/ 670 h 856"/>
                  <a:gd name="T16" fmla="*/ 314 w 413"/>
                  <a:gd name="T17" fmla="*/ 671 h 856"/>
                  <a:gd name="T18" fmla="*/ 0 w 413"/>
                  <a:gd name="T19" fmla="*/ 843 h 856"/>
                  <a:gd name="T20" fmla="*/ 8 w 413"/>
                  <a:gd name="T21" fmla="*/ 856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3" h="856">
                    <a:moveTo>
                      <a:pt x="8" y="856"/>
                    </a:moveTo>
                    <a:cubicBezTo>
                      <a:pt x="321" y="684"/>
                      <a:pt x="321" y="684"/>
                      <a:pt x="321" y="684"/>
                    </a:cubicBezTo>
                    <a:cubicBezTo>
                      <a:pt x="400" y="651"/>
                      <a:pt x="412" y="593"/>
                      <a:pt x="413" y="590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3" y="0"/>
                      <a:pt x="413" y="0"/>
                      <a:pt x="413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588"/>
                      <a:pt x="397" y="588"/>
                      <a:pt x="397" y="588"/>
                    </a:cubicBezTo>
                    <a:cubicBezTo>
                      <a:pt x="396" y="594"/>
                      <a:pt x="382" y="642"/>
                      <a:pt x="315" y="670"/>
                    </a:cubicBezTo>
                    <a:cubicBezTo>
                      <a:pt x="314" y="671"/>
                      <a:pt x="314" y="671"/>
                      <a:pt x="314" y="671"/>
                    </a:cubicBezTo>
                    <a:cubicBezTo>
                      <a:pt x="0" y="843"/>
                      <a:pt x="0" y="843"/>
                      <a:pt x="0" y="843"/>
                    </a:cubicBezTo>
                    <a:lnTo>
                      <a:pt x="8" y="8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2241550" y="6024563"/>
                <a:ext cx="695325" cy="1512888"/>
              </a:xfrm>
              <a:custGeom>
                <a:avLst/>
                <a:gdLst>
                  <a:gd name="T0" fmla="*/ 181 w 185"/>
                  <a:gd name="T1" fmla="*/ 403 h 403"/>
                  <a:gd name="T2" fmla="*/ 185 w 185"/>
                  <a:gd name="T3" fmla="*/ 396 h 403"/>
                  <a:gd name="T4" fmla="*/ 63 w 185"/>
                  <a:gd name="T5" fmla="*/ 321 h 403"/>
                  <a:gd name="T6" fmla="*/ 10 w 185"/>
                  <a:gd name="T7" fmla="*/ 255 h 403"/>
                  <a:gd name="T8" fmla="*/ 10 w 185"/>
                  <a:gd name="T9" fmla="*/ 254 h 403"/>
                  <a:gd name="T10" fmla="*/ 10 w 185"/>
                  <a:gd name="T11" fmla="*/ 0 h 403"/>
                  <a:gd name="T12" fmla="*/ 1 w 185"/>
                  <a:gd name="T13" fmla="*/ 0 h 403"/>
                  <a:gd name="T14" fmla="*/ 1 w 185"/>
                  <a:gd name="T15" fmla="*/ 254 h 403"/>
                  <a:gd name="T16" fmla="*/ 58 w 185"/>
                  <a:gd name="T17" fmla="*/ 328 h 403"/>
                  <a:gd name="T18" fmla="*/ 181 w 185"/>
                  <a:gd name="T1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403">
                    <a:moveTo>
                      <a:pt x="181" y="403"/>
                    </a:moveTo>
                    <a:cubicBezTo>
                      <a:pt x="185" y="396"/>
                      <a:pt x="185" y="396"/>
                      <a:pt x="185" y="396"/>
                    </a:cubicBezTo>
                    <a:cubicBezTo>
                      <a:pt x="63" y="321"/>
                      <a:pt x="63" y="321"/>
                      <a:pt x="63" y="321"/>
                    </a:cubicBezTo>
                    <a:cubicBezTo>
                      <a:pt x="9" y="285"/>
                      <a:pt x="10" y="255"/>
                      <a:pt x="10" y="255"/>
                    </a:cubicBezTo>
                    <a:cubicBezTo>
                      <a:pt x="10" y="254"/>
                      <a:pt x="10" y="254"/>
                      <a:pt x="10" y="25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54"/>
                      <a:pt x="1" y="254"/>
                      <a:pt x="1" y="254"/>
                    </a:cubicBezTo>
                    <a:cubicBezTo>
                      <a:pt x="1" y="258"/>
                      <a:pt x="0" y="291"/>
                      <a:pt x="58" y="328"/>
                    </a:cubicBezTo>
                    <a:lnTo>
                      <a:pt x="181" y="4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1" name="Oval 130"/>
              <p:cNvSpPr>
                <a:spLocks noChangeArrowheads="1"/>
              </p:cNvSpPr>
              <p:nvPr/>
            </p:nvSpPr>
            <p:spPr bwMode="auto">
              <a:xfrm>
                <a:off x="509587" y="1906588"/>
                <a:ext cx="1243013" cy="1223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2" name="Oval 131"/>
              <p:cNvSpPr>
                <a:spLocks noChangeArrowheads="1"/>
              </p:cNvSpPr>
              <p:nvPr/>
            </p:nvSpPr>
            <p:spPr bwMode="auto">
              <a:xfrm>
                <a:off x="3930650" y="5975350"/>
                <a:ext cx="703263" cy="690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>
                <a:off x="1373187" y="608013"/>
                <a:ext cx="1198563" cy="1177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2466975" y="1590675"/>
                <a:ext cx="935038" cy="923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048125" y="4395788"/>
                <a:ext cx="1392238" cy="1373188"/>
              </a:xfrm>
              <a:custGeom>
                <a:avLst/>
                <a:gdLst>
                  <a:gd name="T0" fmla="*/ 8 w 371"/>
                  <a:gd name="T1" fmla="*/ 198 h 366"/>
                  <a:gd name="T2" fmla="*/ 201 w 371"/>
                  <a:gd name="T3" fmla="*/ 358 h 366"/>
                  <a:gd name="T4" fmla="*/ 363 w 371"/>
                  <a:gd name="T5" fmla="*/ 169 h 366"/>
                  <a:gd name="T6" fmla="*/ 171 w 371"/>
                  <a:gd name="T7" fmla="*/ 8 h 366"/>
                  <a:gd name="T8" fmla="*/ 8 w 371"/>
                  <a:gd name="T9" fmla="*/ 19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1" h="366">
                    <a:moveTo>
                      <a:pt x="8" y="198"/>
                    </a:moveTo>
                    <a:cubicBezTo>
                      <a:pt x="17" y="294"/>
                      <a:pt x="103" y="366"/>
                      <a:pt x="201" y="358"/>
                    </a:cubicBezTo>
                    <a:cubicBezTo>
                      <a:pt x="299" y="350"/>
                      <a:pt x="371" y="265"/>
                      <a:pt x="363" y="169"/>
                    </a:cubicBezTo>
                    <a:cubicBezTo>
                      <a:pt x="355" y="72"/>
                      <a:pt x="269" y="0"/>
                      <a:pt x="171" y="8"/>
                    </a:cubicBezTo>
                    <a:cubicBezTo>
                      <a:pt x="73" y="16"/>
                      <a:pt x="0" y="101"/>
                      <a:pt x="8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57" name="Oval 156"/>
              <p:cNvSpPr>
                <a:spLocks noChangeArrowheads="1"/>
              </p:cNvSpPr>
              <p:nvPr/>
            </p:nvSpPr>
            <p:spPr bwMode="auto">
              <a:xfrm>
                <a:off x="5632450" y="1700213"/>
                <a:ext cx="1314450" cy="129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2917825" y="2514600"/>
                <a:ext cx="33338" cy="637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67" name="Freeform 166"/>
              <p:cNvSpPr>
                <a:spLocks/>
              </p:cNvSpPr>
              <p:nvPr/>
            </p:nvSpPr>
            <p:spPr bwMode="auto">
              <a:xfrm>
                <a:off x="1925637" y="1733550"/>
                <a:ext cx="1262063" cy="6989763"/>
              </a:xfrm>
              <a:custGeom>
                <a:avLst/>
                <a:gdLst>
                  <a:gd name="T0" fmla="*/ 49 w 336"/>
                  <a:gd name="T1" fmla="*/ 1496 h 1862"/>
                  <a:gd name="T2" fmla="*/ 288 w 336"/>
                  <a:gd name="T3" fmla="*/ 1634 h 1862"/>
                  <a:gd name="T4" fmla="*/ 319 w 336"/>
                  <a:gd name="T5" fmla="*/ 1707 h 1862"/>
                  <a:gd name="T6" fmla="*/ 319 w 336"/>
                  <a:gd name="T7" fmla="*/ 1862 h 1862"/>
                  <a:gd name="T8" fmla="*/ 334 w 336"/>
                  <a:gd name="T9" fmla="*/ 1862 h 1862"/>
                  <a:gd name="T10" fmla="*/ 335 w 336"/>
                  <a:gd name="T11" fmla="*/ 1708 h 1862"/>
                  <a:gd name="T12" fmla="*/ 295 w 336"/>
                  <a:gd name="T13" fmla="*/ 1620 h 1862"/>
                  <a:gd name="T14" fmla="*/ 56 w 336"/>
                  <a:gd name="T15" fmla="*/ 1483 h 1862"/>
                  <a:gd name="T16" fmla="*/ 20 w 336"/>
                  <a:gd name="T17" fmla="*/ 1423 h 1862"/>
                  <a:gd name="T18" fmla="*/ 20 w 336"/>
                  <a:gd name="T19" fmla="*/ 1421 h 1862"/>
                  <a:gd name="T20" fmla="*/ 20 w 336"/>
                  <a:gd name="T21" fmla="*/ 0 h 1862"/>
                  <a:gd name="T22" fmla="*/ 4 w 336"/>
                  <a:gd name="T23" fmla="*/ 0 h 1862"/>
                  <a:gd name="T24" fmla="*/ 4 w 336"/>
                  <a:gd name="T25" fmla="*/ 1421 h 1862"/>
                  <a:gd name="T26" fmla="*/ 49 w 336"/>
                  <a:gd name="T27" fmla="*/ 1496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6" h="1862">
                    <a:moveTo>
                      <a:pt x="49" y="1496"/>
                    </a:moveTo>
                    <a:cubicBezTo>
                      <a:pt x="288" y="1634"/>
                      <a:pt x="288" y="1634"/>
                      <a:pt x="288" y="1634"/>
                    </a:cubicBezTo>
                    <a:cubicBezTo>
                      <a:pt x="289" y="1634"/>
                      <a:pt x="321" y="1651"/>
                      <a:pt x="319" y="1707"/>
                    </a:cubicBezTo>
                    <a:cubicBezTo>
                      <a:pt x="319" y="1731"/>
                      <a:pt x="319" y="1794"/>
                      <a:pt x="319" y="1862"/>
                    </a:cubicBezTo>
                    <a:cubicBezTo>
                      <a:pt x="334" y="1862"/>
                      <a:pt x="334" y="1862"/>
                      <a:pt x="334" y="1862"/>
                    </a:cubicBezTo>
                    <a:cubicBezTo>
                      <a:pt x="334" y="1795"/>
                      <a:pt x="334" y="1732"/>
                      <a:pt x="335" y="1708"/>
                    </a:cubicBezTo>
                    <a:cubicBezTo>
                      <a:pt x="336" y="1644"/>
                      <a:pt x="299" y="1622"/>
                      <a:pt x="295" y="1620"/>
                    </a:cubicBezTo>
                    <a:cubicBezTo>
                      <a:pt x="56" y="1483"/>
                      <a:pt x="56" y="1483"/>
                      <a:pt x="56" y="1483"/>
                    </a:cubicBezTo>
                    <a:cubicBezTo>
                      <a:pt x="15" y="1458"/>
                      <a:pt x="19" y="1424"/>
                      <a:pt x="20" y="1423"/>
                    </a:cubicBezTo>
                    <a:cubicBezTo>
                      <a:pt x="20" y="1421"/>
                      <a:pt x="20" y="1421"/>
                      <a:pt x="20" y="142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421"/>
                      <a:pt x="4" y="1421"/>
                      <a:pt x="4" y="1421"/>
                    </a:cubicBezTo>
                    <a:cubicBezTo>
                      <a:pt x="3" y="1427"/>
                      <a:pt x="0" y="1467"/>
                      <a:pt x="49" y="14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1" name="Freeform 170"/>
              <p:cNvSpPr>
                <a:spLocks/>
              </p:cNvSpPr>
              <p:nvPr/>
            </p:nvSpPr>
            <p:spPr bwMode="auto">
              <a:xfrm>
                <a:off x="3990975" y="5708650"/>
                <a:ext cx="804863" cy="3014663"/>
              </a:xfrm>
              <a:custGeom>
                <a:avLst/>
                <a:gdLst>
                  <a:gd name="T0" fmla="*/ 15 w 214"/>
                  <a:gd name="T1" fmla="*/ 803 h 803"/>
                  <a:gd name="T2" fmla="*/ 15 w 214"/>
                  <a:gd name="T3" fmla="*/ 440 h 803"/>
                  <a:gd name="T4" fmla="*/ 53 w 214"/>
                  <a:gd name="T5" fmla="*/ 349 h 803"/>
                  <a:gd name="T6" fmla="*/ 166 w 214"/>
                  <a:gd name="T7" fmla="*/ 286 h 803"/>
                  <a:gd name="T8" fmla="*/ 211 w 214"/>
                  <a:gd name="T9" fmla="*/ 211 h 803"/>
                  <a:gd name="T10" fmla="*/ 211 w 214"/>
                  <a:gd name="T11" fmla="*/ 0 h 803"/>
                  <a:gd name="T12" fmla="*/ 196 w 214"/>
                  <a:gd name="T13" fmla="*/ 0 h 803"/>
                  <a:gd name="T14" fmla="*/ 196 w 214"/>
                  <a:gd name="T15" fmla="*/ 212 h 803"/>
                  <a:gd name="T16" fmla="*/ 159 w 214"/>
                  <a:gd name="T17" fmla="*/ 272 h 803"/>
                  <a:gd name="T18" fmla="*/ 158 w 214"/>
                  <a:gd name="T19" fmla="*/ 273 h 803"/>
                  <a:gd name="T20" fmla="*/ 44 w 214"/>
                  <a:gd name="T21" fmla="*/ 337 h 803"/>
                  <a:gd name="T22" fmla="*/ 0 w 214"/>
                  <a:gd name="T23" fmla="*/ 440 h 803"/>
                  <a:gd name="T24" fmla="*/ 0 w 214"/>
                  <a:gd name="T25" fmla="*/ 803 h 803"/>
                  <a:gd name="T26" fmla="*/ 15 w 214"/>
                  <a:gd name="T27" fmla="*/ 803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4" h="803">
                    <a:moveTo>
                      <a:pt x="15" y="803"/>
                    </a:moveTo>
                    <a:cubicBezTo>
                      <a:pt x="15" y="440"/>
                      <a:pt x="15" y="440"/>
                      <a:pt x="15" y="440"/>
                    </a:cubicBezTo>
                    <a:cubicBezTo>
                      <a:pt x="17" y="380"/>
                      <a:pt x="50" y="352"/>
                      <a:pt x="53" y="349"/>
                    </a:cubicBezTo>
                    <a:cubicBezTo>
                      <a:pt x="166" y="286"/>
                      <a:pt x="166" y="286"/>
                      <a:pt x="166" y="286"/>
                    </a:cubicBezTo>
                    <a:cubicBezTo>
                      <a:pt x="214" y="262"/>
                      <a:pt x="212" y="216"/>
                      <a:pt x="211" y="211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213"/>
                      <a:pt x="199" y="252"/>
                      <a:pt x="159" y="272"/>
                    </a:cubicBezTo>
                    <a:cubicBezTo>
                      <a:pt x="158" y="273"/>
                      <a:pt x="158" y="273"/>
                      <a:pt x="158" y="273"/>
                    </a:cubicBezTo>
                    <a:cubicBezTo>
                      <a:pt x="44" y="337"/>
                      <a:pt x="44" y="337"/>
                      <a:pt x="44" y="337"/>
                    </a:cubicBezTo>
                    <a:cubicBezTo>
                      <a:pt x="43" y="338"/>
                      <a:pt x="2" y="369"/>
                      <a:pt x="0" y="440"/>
                    </a:cubicBezTo>
                    <a:cubicBezTo>
                      <a:pt x="0" y="803"/>
                      <a:pt x="0" y="803"/>
                      <a:pt x="0" y="803"/>
                    </a:cubicBezTo>
                    <a:lnTo>
                      <a:pt x="15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4227512" y="6557963"/>
                <a:ext cx="60325" cy="2165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75" name="Oval 174"/>
              <p:cNvSpPr>
                <a:spLocks noChangeArrowheads="1"/>
              </p:cNvSpPr>
              <p:nvPr/>
            </p:nvSpPr>
            <p:spPr bwMode="auto">
              <a:xfrm>
                <a:off x="1603375" y="4699000"/>
                <a:ext cx="1336675" cy="1317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3586162" y="2943225"/>
                <a:ext cx="806450" cy="1422400"/>
              </a:xfrm>
              <a:custGeom>
                <a:avLst/>
                <a:gdLst>
                  <a:gd name="T0" fmla="*/ 5 w 215"/>
                  <a:gd name="T1" fmla="*/ 379 h 379"/>
                  <a:gd name="T2" fmla="*/ 168 w 215"/>
                  <a:gd name="T3" fmla="*/ 293 h 379"/>
                  <a:gd name="T4" fmla="*/ 215 w 215"/>
                  <a:gd name="T5" fmla="*/ 214 h 379"/>
                  <a:gd name="T6" fmla="*/ 215 w 215"/>
                  <a:gd name="T7" fmla="*/ 0 h 379"/>
                  <a:gd name="T8" fmla="*/ 206 w 215"/>
                  <a:gd name="T9" fmla="*/ 0 h 379"/>
                  <a:gd name="T10" fmla="*/ 206 w 215"/>
                  <a:gd name="T11" fmla="*/ 214 h 379"/>
                  <a:gd name="T12" fmla="*/ 165 w 215"/>
                  <a:gd name="T13" fmla="*/ 285 h 379"/>
                  <a:gd name="T14" fmla="*/ 164 w 215"/>
                  <a:gd name="T15" fmla="*/ 285 h 379"/>
                  <a:gd name="T16" fmla="*/ 0 w 215"/>
                  <a:gd name="T17" fmla="*/ 371 h 379"/>
                  <a:gd name="T18" fmla="*/ 5 w 215"/>
                  <a:gd name="T19" fmla="*/ 37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379">
                    <a:moveTo>
                      <a:pt x="5" y="379"/>
                    </a:moveTo>
                    <a:cubicBezTo>
                      <a:pt x="168" y="293"/>
                      <a:pt x="168" y="293"/>
                      <a:pt x="168" y="293"/>
                    </a:cubicBezTo>
                    <a:cubicBezTo>
                      <a:pt x="214" y="274"/>
                      <a:pt x="215" y="217"/>
                      <a:pt x="215" y="214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06" y="214"/>
                      <a:pt x="206" y="214"/>
                      <a:pt x="206" y="214"/>
                    </a:cubicBezTo>
                    <a:cubicBezTo>
                      <a:pt x="206" y="215"/>
                      <a:pt x="205" y="268"/>
                      <a:pt x="165" y="285"/>
                    </a:cubicBezTo>
                    <a:cubicBezTo>
                      <a:pt x="164" y="285"/>
                      <a:pt x="164" y="285"/>
                      <a:pt x="164" y="285"/>
                    </a:cubicBezTo>
                    <a:cubicBezTo>
                      <a:pt x="0" y="371"/>
                      <a:pt x="0" y="371"/>
                      <a:pt x="0" y="371"/>
                    </a:cubicBezTo>
                    <a:lnTo>
                      <a:pt x="5" y="3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3841750" y="1951038"/>
                <a:ext cx="1028700" cy="10175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1819804" y="1332885"/>
              <a:ext cx="3594071" cy="3663905"/>
              <a:chOff x="1819804" y="1332885"/>
              <a:chExt cx="3594071" cy="3663905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2086964" y="2845708"/>
                <a:ext cx="205445" cy="163219"/>
              </a:xfrm>
              <a:custGeom>
                <a:avLst/>
                <a:gdLst>
                  <a:gd name="T0" fmla="*/ 9 w 107"/>
                  <a:gd name="T1" fmla="*/ 59 h 85"/>
                  <a:gd name="T2" fmla="*/ 9 w 107"/>
                  <a:gd name="T3" fmla="*/ 48 h 85"/>
                  <a:gd name="T4" fmla="*/ 31 w 107"/>
                  <a:gd name="T5" fmla="*/ 48 h 85"/>
                  <a:gd name="T6" fmla="*/ 31 w 107"/>
                  <a:gd name="T7" fmla="*/ 59 h 85"/>
                  <a:gd name="T8" fmla="*/ 9 w 107"/>
                  <a:gd name="T9" fmla="*/ 59 h 85"/>
                  <a:gd name="T10" fmla="*/ 76 w 107"/>
                  <a:gd name="T11" fmla="*/ 59 h 85"/>
                  <a:gd name="T12" fmla="*/ 76 w 107"/>
                  <a:gd name="T13" fmla="*/ 48 h 85"/>
                  <a:gd name="T14" fmla="*/ 97 w 107"/>
                  <a:gd name="T15" fmla="*/ 48 h 85"/>
                  <a:gd name="T16" fmla="*/ 97 w 107"/>
                  <a:gd name="T17" fmla="*/ 59 h 85"/>
                  <a:gd name="T18" fmla="*/ 76 w 107"/>
                  <a:gd name="T19" fmla="*/ 59 h 85"/>
                  <a:gd name="T20" fmla="*/ 17 w 107"/>
                  <a:gd name="T21" fmla="*/ 24 h 85"/>
                  <a:gd name="T22" fmla="*/ 26 w 107"/>
                  <a:gd name="T23" fmla="*/ 7 h 85"/>
                  <a:gd name="T24" fmla="*/ 80 w 107"/>
                  <a:gd name="T25" fmla="*/ 7 h 85"/>
                  <a:gd name="T26" fmla="*/ 89 w 107"/>
                  <a:gd name="T27" fmla="*/ 24 h 85"/>
                  <a:gd name="T28" fmla="*/ 17 w 107"/>
                  <a:gd name="T29" fmla="*/ 24 h 85"/>
                  <a:gd name="T30" fmla="*/ 86 w 107"/>
                  <a:gd name="T31" fmla="*/ 0 h 85"/>
                  <a:gd name="T32" fmla="*/ 20 w 107"/>
                  <a:gd name="T33" fmla="*/ 0 h 85"/>
                  <a:gd name="T34" fmla="*/ 10 w 107"/>
                  <a:gd name="T35" fmla="*/ 19 h 85"/>
                  <a:gd name="T36" fmla="*/ 0 w 107"/>
                  <a:gd name="T37" fmla="*/ 31 h 85"/>
                  <a:gd name="T38" fmla="*/ 0 w 107"/>
                  <a:gd name="T39" fmla="*/ 65 h 85"/>
                  <a:gd name="T40" fmla="*/ 0 w 107"/>
                  <a:gd name="T41" fmla="*/ 68 h 85"/>
                  <a:gd name="T42" fmla="*/ 0 w 107"/>
                  <a:gd name="T43" fmla="*/ 80 h 85"/>
                  <a:gd name="T44" fmla="*/ 4 w 107"/>
                  <a:gd name="T45" fmla="*/ 85 h 85"/>
                  <a:gd name="T46" fmla="*/ 5 w 107"/>
                  <a:gd name="T47" fmla="*/ 85 h 85"/>
                  <a:gd name="T48" fmla="*/ 20 w 107"/>
                  <a:gd name="T49" fmla="*/ 85 h 85"/>
                  <a:gd name="T50" fmla="*/ 25 w 107"/>
                  <a:gd name="T51" fmla="*/ 80 h 85"/>
                  <a:gd name="T52" fmla="*/ 25 w 107"/>
                  <a:gd name="T53" fmla="*/ 68 h 85"/>
                  <a:gd name="T54" fmla="*/ 81 w 107"/>
                  <a:gd name="T55" fmla="*/ 68 h 85"/>
                  <a:gd name="T56" fmla="*/ 81 w 107"/>
                  <a:gd name="T57" fmla="*/ 80 h 85"/>
                  <a:gd name="T58" fmla="*/ 86 w 107"/>
                  <a:gd name="T59" fmla="*/ 85 h 85"/>
                  <a:gd name="T60" fmla="*/ 86 w 107"/>
                  <a:gd name="T61" fmla="*/ 85 h 85"/>
                  <a:gd name="T62" fmla="*/ 102 w 107"/>
                  <a:gd name="T63" fmla="*/ 85 h 85"/>
                  <a:gd name="T64" fmla="*/ 107 w 107"/>
                  <a:gd name="T65" fmla="*/ 80 h 85"/>
                  <a:gd name="T66" fmla="*/ 107 w 107"/>
                  <a:gd name="T67" fmla="*/ 68 h 85"/>
                  <a:gd name="T68" fmla="*/ 107 w 107"/>
                  <a:gd name="T69" fmla="*/ 31 h 85"/>
                  <a:gd name="T70" fmla="*/ 96 w 107"/>
                  <a:gd name="T71" fmla="*/ 19 h 85"/>
                  <a:gd name="T72" fmla="*/ 86 w 107"/>
                  <a:gd name="T7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7" h="85">
                    <a:moveTo>
                      <a:pt x="9" y="59"/>
                    </a:moveTo>
                    <a:cubicBezTo>
                      <a:pt x="9" y="48"/>
                      <a:pt x="9" y="48"/>
                      <a:pt x="9" y="48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9" y="59"/>
                      <a:pt x="9" y="59"/>
                      <a:pt x="9" y="59"/>
                    </a:cubicBezTo>
                    <a:moveTo>
                      <a:pt x="76" y="59"/>
                    </a:moveTo>
                    <a:cubicBezTo>
                      <a:pt x="76" y="48"/>
                      <a:pt x="76" y="48"/>
                      <a:pt x="7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76" y="59"/>
                      <a:pt x="76" y="59"/>
                      <a:pt x="76" y="59"/>
                    </a:cubicBezTo>
                    <a:moveTo>
                      <a:pt x="17" y="24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17" y="24"/>
                      <a:pt x="17" y="24"/>
                      <a:pt x="17" y="24"/>
                    </a:cubicBezTo>
                    <a:moveTo>
                      <a:pt x="8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3"/>
                      <a:pt x="2" y="85"/>
                      <a:pt x="4" y="85"/>
                    </a:cubicBezTo>
                    <a:cubicBezTo>
                      <a:pt x="4" y="85"/>
                      <a:pt x="4" y="85"/>
                      <a:pt x="5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3" y="85"/>
                      <a:pt x="25" y="83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1" y="83"/>
                      <a:pt x="84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5" y="85"/>
                      <a:pt x="107" y="83"/>
                      <a:pt x="107" y="80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2436951" y="4922083"/>
                <a:ext cx="272844" cy="24361"/>
              </a:xfrm>
              <a:custGeom>
                <a:avLst/>
                <a:gdLst>
                  <a:gd name="T0" fmla="*/ 293 w 336"/>
                  <a:gd name="T1" fmla="*/ 19 h 30"/>
                  <a:gd name="T2" fmla="*/ 293 w 336"/>
                  <a:gd name="T3" fmla="*/ 11 h 30"/>
                  <a:gd name="T4" fmla="*/ 321 w 336"/>
                  <a:gd name="T5" fmla="*/ 11 h 30"/>
                  <a:gd name="T6" fmla="*/ 321 w 336"/>
                  <a:gd name="T7" fmla="*/ 19 h 30"/>
                  <a:gd name="T8" fmla="*/ 293 w 336"/>
                  <a:gd name="T9" fmla="*/ 19 h 30"/>
                  <a:gd name="T10" fmla="*/ 336 w 336"/>
                  <a:gd name="T11" fmla="*/ 0 h 30"/>
                  <a:gd name="T12" fmla="*/ 0 w 336"/>
                  <a:gd name="T13" fmla="*/ 0 h 30"/>
                  <a:gd name="T14" fmla="*/ 0 w 336"/>
                  <a:gd name="T15" fmla="*/ 30 h 30"/>
                  <a:gd name="T16" fmla="*/ 336 w 336"/>
                  <a:gd name="T17" fmla="*/ 30 h 30"/>
                  <a:gd name="T18" fmla="*/ 336 w 336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30">
                    <a:moveTo>
                      <a:pt x="293" y="19"/>
                    </a:moveTo>
                    <a:lnTo>
                      <a:pt x="293" y="11"/>
                    </a:lnTo>
                    <a:lnTo>
                      <a:pt x="321" y="11"/>
                    </a:lnTo>
                    <a:lnTo>
                      <a:pt x="321" y="19"/>
                    </a:lnTo>
                    <a:lnTo>
                      <a:pt x="293" y="19"/>
                    </a:lnTo>
                    <a:close/>
                    <a:moveTo>
                      <a:pt x="336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336" y="30"/>
                    </a:lnTo>
                    <a:lnTo>
                      <a:pt x="3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 noEditPoints="1"/>
              </p:cNvSpPr>
              <p:nvPr/>
            </p:nvSpPr>
            <p:spPr bwMode="auto">
              <a:xfrm>
                <a:off x="2436951" y="4922083"/>
                <a:ext cx="272844" cy="24361"/>
              </a:xfrm>
              <a:custGeom>
                <a:avLst/>
                <a:gdLst>
                  <a:gd name="T0" fmla="*/ 293 w 336"/>
                  <a:gd name="T1" fmla="*/ 19 h 30"/>
                  <a:gd name="T2" fmla="*/ 293 w 336"/>
                  <a:gd name="T3" fmla="*/ 11 h 30"/>
                  <a:gd name="T4" fmla="*/ 321 w 336"/>
                  <a:gd name="T5" fmla="*/ 11 h 30"/>
                  <a:gd name="T6" fmla="*/ 321 w 336"/>
                  <a:gd name="T7" fmla="*/ 19 h 30"/>
                  <a:gd name="T8" fmla="*/ 293 w 336"/>
                  <a:gd name="T9" fmla="*/ 19 h 30"/>
                  <a:gd name="T10" fmla="*/ 336 w 336"/>
                  <a:gd name="T11" fmla="*/ 0 h 30"/>
                  <a:gd name="T12" fmla="*/ 0 w 336"/>
                  <a:gd name="T13" fmla="*/ 0 h 30"/>
                  <a:gd name="T14" fmla="*/ 0 w 336"/>
                  <a:gd name="T15" fmla="*/ 30 h 30"/>
                  <a:gd name="T16" fmla="*/ 336 w 336"/>
                  <a:gd name="T17" fmla="*/ 30 h 30"/>
                  <a:gd name="T18" fmla="*/ 336 w 336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30">
                    <a:moveTo>
                      <a:pt x="293" y="19"/>
                    </a:moveTo>
                    <a:lnTo>
                      <a:pt x="293" y="11"/>
                    </a:lnTo>
                    <a:lnTo>
                      <a:pt x="321" y="11"/>
                    </a:lnTo>
                    <a:lnTo>
                      <a:pt x="321" y="19"/>
                    </a:lnTo>
                    <a:lnTo>
                      <a:pt x="293" y="19"/>
                    </a:lnTo>
                    <a:moveTo>
                      <a:pt x="336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336" y="30"/>
                    </a:lnTo>
                    <a:lnTo>
                      <a:pt x="3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auto">
              <a:xfrm>
                <a:off x="2448320" y="4760488"/>
                <a:ext cx="247671" cy="153475"/>
              </a:xfrm>
              <a:custGeom>
                <a:avLst/>
                <a:gdLst>
                  <a:gd name="T0" fmla="*/ 35 w 305"/>
                  <a:gd name="T1" fmla="*/ 163 h 189"/>
                  <a:gd name="T2" fmla="*/ 35 w 305"/>
                  <a:gd name="T3" fmla="*/ 26 h 189"/>
                  <a:gd name="T4" fmla="*/ 272 w 305"/>
                  <a:gd name="T5" fmla="*/ 26 h 189"/>
                  <a:gd name="T6" fmla="*/ 272 w 305"/>
                  <a:gd name="T7" fmla="*/ 163 h 189"/>
                  <a:gd name="T8" fmla="*/ 35 w 305"/>
                  <a:gd name="T9" fmla="*/ 163 h 189"/>
                  <a:gd name="T10" fmla="*/ 305 w 305"/>
                  <a:gd name="T11" fmla="*/ 0 h 189"/>
                  <a:gd name="T12" fmla="*/ 0 w 305"/>
                  <a:gd name="T13" fmla="*/ 0 h 189"/>
                  <a:gd name="T14" fmla="*/ 0 w 305"/>
                  <a:gd name="T15" fmla="*/ 189 h 189"/>
                  <a:gd name="T16" fmla="*/ 305 w 305"/>
                  <a:gd name="T17" fmla="*/ 189 h 189"/>
                  <a:gd name="T18" fmla="*/ 305 w 305"/>
                  <a:gd name="T1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189">
                    <a:moveTo>
                      <a:pt x="35" y="163"/>
                    </a:moveTo>
                    <a:lnTo>
                      <a:pt x="35" y="26"/>
                    </a:lnTo>
                    <a:lnTo>
                      <a:pt x="272" y="26"/>
                    </a:lnTo>
                    <a:lnTo>
                      <a:pt x="272" y="163"/>
                    </a:lnTo>
                    <a:lnTo>
                      <a:pt x="35" y="163"/>
                    </a:lnTo>
                    <a:close/>
                    <a:moveTo>
                      <a:pt x="305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305" y="189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2448320" y="4760488"/>
                <a:ext cx="247671" cy="153475"/>
              </a:xfrm>
              <a:custGeom>
                <a:avLst/>
                <a:gdLst>
                  <a:gd name="T0" fmla="*/ 35 w 305"/>
                  <a:gd name="T1" fmla="*/ 163 h 189"/>
                  <a:gd name="T2" fmla="*/ 35 w 305"/>
                  <a:gd name="T3" fmla="*/ 26 h 189"/>
                  <a:gd name="T4" fmla="*/ 272 w 305"/>
                  <a:gd name="T5" fmla="*/ 26 h 189"/>
                  <a:gd name="T6" fmla="*/ 272 w 305"/>
                  <a:gd name="T7" fmla="*/ 163 h 189"/>
                  <a:gd name="T8" fmla="*/ 35 w 305"/>
                  <a:gd name="T9" fmla="*/ 163 h 189"/>
                  <a:gd name="T10" fmla="*/ 305 w 305"/>
                  <a:gd name="T11" fmla="*/ 0 h 189"/>
                  <a:gd name="T12" fmla="*/ 0 w 305"/>
                  <a:gd name="T13" fmla="*/ 0 h 189"/>
                  <a:gd name="T14" fmla="*/ 0 w 305"/>
                  <a:gd name="T15" fmla="*/ 189 h 189"/>
                  <a:gd name="T16" fmla="*/ 305 w 305"/>
                  <a:gd name="T17" fmla="*/ 189 h 189"/>
                  <a:gd name="T18" fmla="*/ 305 w 305"/>
                  <a:gd name="T1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189">
                    <a:moveTo>
                      <a:pt x="35" y="163"/>
                    </a:moveTo>
                    <a:lnTo>
                      <a:pt x="35" y="26"/>
                    </a:lnTo>
                    <a:lnTo>
                      <a:pt x="272" y="26"/>
                    </a:lnTo>
                    <a:lnTo>
                      <a:pt x="272" y="163"/>
                    </a:lnTo>
                    <a:lnTo>
                      <a:pt x="35" y="163"/>
                    </a:lnTo>
                    <a:moveTo>
                      <a:pt x="305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305" y="189"/>
                    </a:lnTo>
                    <a:lnTo>
                      <a:pt x="305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auto">
              <a:xfrm>
                <a:off x="2846217" y="2281343"/>
                <a:ext cx="105565" cy="185956"/>
              </a:xfrm>
              <a:custGeom>
                <a:avLst/>
                <a:gdLst>
                  <a:gd name="T0" fmla="*/ 21 w 130"/>
                  <a:gd name="T1" fmla="*/ 211 h 229"/>
                  <a:gd name="T2" fmla="*/ 21 w 130"/>
                  <a:gd name="T3" fmla="*/ 163 h 229"/>
                  <a:gd name="T4" fmla="*/ 111 w 130"/>
                  <a:gd name="T5" fmla="*/ 161 h 229"/>
                  <a:gd name="T6" fmla="*/ 111 w 130"/>
                  <a:gd name="T7" fmla="*/ 208 h 229"/>
                  <a:gd name="T8" fmla="*/ 21 w 130"/>
                  <a:gd name="T9" fmla="*/ 211 h 229"/>
                  <a:gd name="T10" fmla="*/ 21 w 130"/>
                  <a:gd name="T11" fmla="*/ 149 h 229"/>
                  <a:gd name="T12" fmla="*/ 18 w 130"/>
                  <a:gd name="T13" fmla="*/ 102 h 229"/>
                  <a:gd name="T14" fmla="*/ 111 w 130"/>
                  <a:gd name="T15" fmla="*/ 102 h 229"/>
                  <a:gd name="T16" fmla="*/ 111 w 130"/>
                  <a:gd name="T17" fmla="*/ 149 h 229"/>
                  <a:gd name="T18" fmla="*/ 21 w 130"/>
                  <a:gd name="T19" fmla="*/ 149 h 229"/>
                  <a:gd name="T20" fmla="*/ 97 w 130"/>
                  <a:gd name="T21" fmla="*/ 0 h 229"/>
                  <a:gd name="T22" fmla="*/ 94 w 130"/>
                  <a:gd name="T23" fmla="*/ 0 h 229"/>
                  <a:gd name="T24" fmla="*/ 33 w 130"/>
                  <a:gd name="T25" fmla="*/ 0 h 229"/>
                  <a:gd name="T26" fmla="*/ 30 w 130"/>
                  <a:gd name="T27" fmla="*/ 0 h 229"/>
                  <a:gd name="T28" fmla="*/ 30 w 130"/>
                  <a:gd name="T29" fmla="*/ 2 h 229"/>
                  <a:gd name="T30" fmla="*/ 30 w 130"/>
                  <a:gd name="T31" fmla="*/ 21 h 229"/>
                  <a:gd name="T32" fmla="*/ 2 w 130"/>
                  <a:gd name="T33" fmla="*/ 21 h 229"/>
                  <a:gd name="T34" fmla="*/ 0 w 130"/>
                  <a:gd name="T35" fmla="*/ 21 h 229"/>
                  <a:gd name="T36" fmla="*/ 0 w 130"/>
                  <a:gd name="T37" fmla="*/ 24 h 229"/>
                  <a:gd name="T38" fmla="*/ 2 w 130"/>
                  <a:gd name="T39" fmla="*/ 229 h 229"/>
                  <a:gd name="T40" fmla="*/ 2 w 130"/>
                  <a:gd name="T41" fmla="*/ 229 h 229"/>
                  <a:gd name="T42" fmla="*/ 4 w 130"/>
                  <a:gd name="T43" fmla="*/ 229 h 229"/>
                  <a:gd name="T44" fmla="*/ 130 w 130"/>
                  <a:gd name="T45" fmla="*/ 227 h 229"/>
                  <a:gd name="T46" fmla="*/ 130 w 130"/>
                  <a:gd name="T47" fmla="*/ 227 h 229"/>
                  <a:gd name="T48" fmla="*/ 130 w 130"/>
                  <a:gd name="T49" fmla="*/ 227 h 229"/>
                  <a:gd name="T50" fmla="*/ 127 w 130"/>
                  <a:gd name="T51" fmla="*/ 21 h 229"/>
                  <a:gd name="T52" fmla="*/ 127 w 130"/>
                  <a:gd name="T53" fmla="*/ 21 h 229"/>
                  <a:gd name="T54" fmla="*/ 127 w 130"/>
                  <a:gd name="T55" fmla="*/ 21 h 229"/>
                  <a:gd name="T56" fmla="*/ 97 w 130"/>
                  <a:gd name="T57" fmla="*/ 21 h 229"/>
                  <a:gd name="T58" fmla="*/ 97 w 130"/>
                  <a:gd name="T59" fmla="*/ 0 h 229"/>
                  <a:gd name="T60" fmla="*/ 97 w 130"/>
                  <a:gd name="T61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0" h="229">
                    <a:moveTo>
                      <a:pt x="21" y="211"/>
                    </a:moveTo>
                    <a:lnTo>
                      <a:pt x="21" y="163"/>
                    </a:lnTo>
                    <a:lnTo>
                      <a:pt x="111" y="161"/>
                    </a:lnTo>
                    <a:lnTo>
                      <a:pt x="111" y="208"/>
                    </a:lnTo>
                    <a:lnTo>
                      <a:pt x="21" y="211"/>
                    </a:lnTo>
                    <a:close/>
                    <a:moveTo>
                      <a:pt x="21" y="149"/>
                    </a:moveTo>
                    <a:lnTo>
                      <a:pt x="18" y="102"/>
                    </a:lnTo>
                    <a:lnTo>
                      <a:pt x="111" y="102"/>
                    </a:lnTo>
                    <a:lnTo>
                      <a:pt x="111" y="149"/>
                    </a:lnTo>
                    <a:lnTo>
                      <a:pt x="21" y="149"/>
                    </a:lnTo>
                    <a:close/>
                    <a:moveTo>
                      <a:pt x="97" y="0"/>
                    </a:moveTo>
                    <a:lnTo>
                      <a:pt x="94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2" y="229"/>
                    </a:lnTo>
                    <a:lnTo>
                      <a:pt x="2" y="229"/>
                    </a:lnTo>
                    <a:lnTo>
                      <a:pt x="4" y="229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97" y="21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>
                <a:off x="2846217" y="2281343"/>
                <a:ext cx="105565" cy="185956"/>
              </a:xfrm>
              <a:custGeom>
                <a:avLst/>
                <a:gdLst>
                  <a:gd name="T0" fmla="*/ 21 w 130"/>
                  <a:gd name="T1" fmla="*/ 211 h 229"/>
                  <a:gd name="T2" fmla="*/ 21 w 130"/>
                  <a:gd name="T3" fmla="*/ 163 h 229"/>
                  <a:gd name="T4" fmla="*/ 111 w 130"/>
                  <a:gd name="T5" fmla="*/ 161 h 229"/>
                  <a:gd name="T6" fmla="*/ 111 w 130"/>
                  <a:gd name="T7" fmla="*/ 208 h 229"/>
                  <a:gd name="T8" fmla="*/ 21 w 130"/>
                  <a:gd name="T9" fmla="*/ 211 h 229"/>
                  <a:gd name="T10" fmla="*/ 21 w 130"/>
                  <a:gd name="T11" fmla="*/ 149 h 229"/>
                  <a:gd name="T12" fmla="*/ 18 w 130"/>
                  <a:gd name="T13" fmla="*/ 102 h 229"/>
                  <a:gd name="T14" fmla="*/ 111 w 130"/>
                  <a:gd name="T15" fmla="*/ 102 h 229"/>
                  <a:gd name="T16" fmla="*/ 111 w 130"/>
                  <a:gd name="T17" fmla="*/ 149 h 229"/>
                  <a:gd name="T18" fmla="*/ 21 w 130"/>
                  <a:gd name="T19" fmla="*/ 149 h 229"/>
                  <a:gd name="T20" fmla="*/ 97 w 130"/>
                  <a:gd name="T21" fmla="*/ 0 h 229"/>
                  <a:gd name="T22" fmla="*/ 94 w 130"/>
                  <a:gd name="T23" fmla="*/ 0 h 229"/>
                  <a:gd name="T24" fmla="*/ 33 w 130"/>
                  <a:gd name="T25" fmla="*/ 0 h 229"/>
                  <a:gd name="T26" fmla="*/ 30 w 130"/>
                  <a:gd name="T27" fmla="*/ 0 h 229"/>
                  <a:gd name="T28" fmla="*/ 30 w 130"/>
                  <a:gd name="T29" fmla="*/ 2 h 229"/>
                  <a:gd name="T30" fmla="*/ 30 w 130"/>
                  <a:gd name="T31" fmla="*/ 21 h 229"/>
                  <a:gd name="T32" fmla="*/ 2 w 130"/>
                  <a:gd name="T33" fmla="*/ 21 h 229"/>
                  <a:gd name="T34" fmla="*/ 0 w 130"/>
                  <a:gd name="T35" fmla="*/ 21 h 229"/>
                  <a:gd name="T36" fmla="*/ 0 w 130"/>
                  <a:gd name="T37" fmla="*/ 24 h 229"/>
                  <a:gd name="T38" fmla="*/ 2 w 130"/>
                  <a:gd name="T39" fmla="*/ 229 h 229"/>
                  <a:gd name="T40" fmla="*/ 2 w 130"/>
                  <a:gd name="T41" fmla="*/ 229 h 229"/>
                  <a:gd name="T42" fmla="*/ 4 w 130"/>
                  <a:gd name="T43" fmla="*/ 229 h 229"/>
                  <a:gd name="T44" fmla="*/ 130 w 130"/>
                  <a:gd name="T45" fmla="*/ 227 h 229"/>
                  <a:gd name="T46" fmla="*/ 130 w 130"/>
                  <a:gd name="T47" fmla="*/ 227 h 229"/>
                  <a:gd name="T48" fmla="*/ 130 w 130"/>
                  <a:gd name="T49" fmla="*/ 227 h 229"/>
                  <a:gd name="T50" fmla="*/ 127 w 130"/>
                  <a:gd name="T51" fmla="*/ 21 h 229"/>
                  <a:gd name="T52" fmla="*/ 127 w 130"/>
                  <a:gd name="T53" fmla="*/ 21 h 229"/>
                  <a:gd name="T54" fmla="*/ 127 w 130"/>
                  <a:gd name="T55" fmla="*/ 21 h 229"/>
                  <a:gd name="T56" fmla="*/ 97 w 130"/>
                  <a:gd name="T57" fmla="*/ 21 h 229"/>
                  <a:gd name="T58" fmla="*/ 97 w 130"/>
                  <a:gd name="T59" fmla="*/ 0 h 229"/>
                  <a:gd name="T60" fmla="*/ 97 w 130"/>
                  <a:gd name="T61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0" h="229">
                    <a:moveTo>
                      <a:pt x="21" y="211"/>
                    </a:moveTo>
                    <a:lnTo>
                      <a:pt x="21" y="163"/>
                    </a:lnTo>
                    <a:lnTo>
                      <a:pt x="111" y="161"/>
                    </a:lnTo>
                    <a:lnTo>
                      <a:pt x="111" y="208"/>
                    </a:lnTo>
                    <a:lnTo>
                      <a:pt x="21" y="211"/>
                    </a:lnTo>
                    <a:moveTo>
                      <a:pt x="21" y="149"/>
                    </a:moveTo>
                    <a:lnTo>
                      <a:pt x="18" y="102"/>
                    </a:lnTo>
                    <a:lnTo>
                      <a:pt x="111" y="102"/>
                    </a:lnTo>
                    <a:lnTo>
                      <a:pt x="111" y="149"/>
                    </a:lnTo>
                    <a:lnTo>
                      <a:pt x="21" y="149"/>
                    </a:lnTo>
                    <a:moveTo>
                      <a:pt x="97" y="0"/>
                    </a:moveTo>
                    <a:lnTo>
                      <a:pt x="94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2" y="229"/>
                    </a:lnTo>
                    <a:lnTo>
                      <a:pt x="2" y="229"/>
                    </a:lnTo>
                    <a:lnTo>
                      <a:pt x="4" y="229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97" y="21"/>
                    </a:lnTo>
                    <a:lnTo>
                      <a:pt x="97" y="0"/>
                    </a:lnTo>
                    <a:lnTo>
                      <a:pt x="9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1819804" y="2637014"/>
                <a:ext cx="96633" cy="197325"/>
              </a:xfrm>
              <a:custGeom>
                <a:avLst/>
                <a:gdLst>
                  <a:gd name="T0" fmla="*/ 9 w 50"/>
                  <a:gd name="T1" fmla="*/ 48 h 103"/>
                  <a:gd name="T2" fmla="*/ 8 w 50"/>
                  <a:gd name="T3" fmla="*/ 47 h 103"/>
                  <a:gd name="T4" fmla="*/ 8 w 50"/>
                  <a:gd name="T5" fmla="*/ 45 h 103"/>
                  <a:gd name="T6" fmla="*/ 25 w 50"/>
                  <a:gd name="T7" fmla="*/ 42 h 103"/>
                  <a:gd name="T8" fmla="*/ 42 w 50"/>
                  <a:gd name="T9" fmla="*/ 45 h 103"/>
                  <a:gd name="T10" fmla="*/ 43 w 50"/>
                  <a:gd name="T11" fmla="*/ 47 h 103"/>
                  <a:gd name="T12" fmla="*/ 41 w 50"/>
                  <a:gd name="T13" fmla="*/ 48 h 103"/>
                  <a:gd name="T14" fmla="*/ 41 w 50"/>
                  <a:gd name="T15" fmla="*/ 47 h 103"/>
                  <a:gd name="T16" fmla="*/ 37 w 50"/>
                  <a:gd name="T17" fmla="*/ 46 h 103"/>
                  <a:gd name="T18" fmla="*/ 25 w 50"/>
                  <a:gd name="T19" fmla="*/ 45 h 103"/>
                  <a:gd name="T20" fmla="*/ 13 w 50"/>
                  <a:gd name="T21" fmla="*/ 46 h 103"/>
                  <a:gd name="T22" fmla="*/ 9 w 50"/>
                  <a:gd name="T23" fmla="*/ 47 h 103"/>
                  <a:gd name="T24" fmla="*/ 9 w 50"/>
                  <a:gd name="T25" fmla="*/ 48 h 103"/>
                  <a:gd name="T26" fmla="*/ 9 w 50"/>
                  <a:gd name="T27" fmla="*/ 34 h 103"/>
                  <a:gd name="T28" fmla="*/ 8 w 50"/>
                  <a:gd name="T29" fmla="*/ 33 h 103"/>
                  <a:gd name="T30" fmla="*/ 8 w 50"/>
                  <a:gd name="T31" fmla="*/ 31 h 103"/>
                  <a:gd name="T32" fmla="*/ 25 w 50"/>
                  <a:gd name="T33" fmla="*/ 28 h 103"/>
                  <a:gd name="T34" fmla="*/ 42 w 50"/>
                  <a:gd name="T35" fmla="*/ 31 h 103"/>
                  <a:gd name="T36" fmla="*/ 43 w 50"/>
                  <a:gd name="T37" fmla="*/ 33 h 103"/>
                  <a:gd name="T38" fmla="*/ 41 w 50"/>
                  <a:gd name="T39" fmla="*/ 34 h 103"/>
                  <a:gd name="T40" fmla="*/ 41 w 50"/>
                  <a:gd name="T41" fmla="*/ 33 h 103"/>
                  <a:gd name="T42" fmla="*/ 37 w 50"/>
                  <a:gd name="T43" fmla="*/ 32 h 103"/>
                  <a:gd name="T44" fmla="*/ 25 w 50"/>
                  <a:gd name="T45" fmla="*/ 31 h 103"/>
                  <a:gd name="T46" fmla="*/ 13 w 50"/>
                  <a:gd name="T47" fmla="*/ 32 h 103"/>
                  <a:gd name="T48" fmla="*/ 9 w 50"/>
                  <a:gd name="T49" fmla="*/ 33 h 103"/>
                  <a:gd name="T50" fmla="*/ 9 w 50"/>
                  <a:gd name="T51" fmla="*/ 34 h 103"/>
                  <a:gd name="T52" fmla="*/ 9 w 50"/>
                  <a:gd name="T53" fmla="*/ 20 h 103"/>
                  <a:gd name="T54" fmla="*/ 8 w 50"/>
                  <a:gd name="T55" fmla="*/ 19 h 103"/>
                  <a:gd name="T56" fmla="*/ 8 w 50"/>
                  <a:gd name="T57" fmla="*/ 17 h 103"/>
                  <a:gd name="T58" fmla="*/ 25 w 50"/>
                  <a:gd name="T59" fmla="*/ 14 h 103"/>
                  <a:gd name="T60" fmla="*/ 42 w 50"/>
                  <a:gd name="T61" fmla="*/ 17 h 103"/>
                  <a:gd name="T62" fmla="*/ 43 w 50"/>
                  <a:gd name="T63" fmla="*/ 19 h 103"/>
                  <a:gd name="T64" fmla="*/ 41 w 50"/>
                  <a:gd name="T65" fmla="*/ 20 h 103"/>
                  <a:gd name="T66" fmla="*/ 41 w 50"/>
                  <a:gd name="T67" fmla="*/ 19 h 103"/>
                  <a:gd name="T68" fmla="*/ 37 w 50"/>
                  <a:gd name="T69" fmla="*/ 18 h 103"/>
                  <a:gd name="T70" fmla="*/ 25 w 50"/>
                  <a:gd name="T71" fmla="*/ 17 h 103"/>
                  <a:gd name="T72" fmla="*/ 13 w 50"/>
                  <a:gd name="T73" fmla="*/ 18 h 103"/>
                  <a:gd name="T74" fmla="*/ 9 w 50"/>
                  <a:gd name="T75" fmla="*/ 19 h 103"/>
                  <a:gd name="T76" fmla="*/ 9 w 50"/>
                  <a:gd name="T77" fmla="*/ 20 h 103"/>
                  <a:gd name="T78" fmla="*/ 25 w 50"/>
                  <a:gd name="T79" fmla="*/ 0 h 103"/>
                  <a:gd name="T80" fmla="*/ 1 w 50"/>
                  <a:gd name="T81" fmla="*/ 11 h 103"/>
                  <a:gd name="T82" fmla="*/ 0 w 50"/>
                  <a:gd name="T83" fmla="*/ 22 h 103"/>
                  <a:gd name="T84" fmla="*/ 0 w 50"/>
                  <a:gd name="T85" fmla="*/ 101 h 103"/>
                  <a:gd name="T86" fmla="*/ 1 w 50"/>
                  <a:gd name="T87" fmla="*/ 103 h 103"/>
                  <a:gd name="T88" fmla="*/ 1 w 50"/>
                  <a:gd name="T89" fmla="*/ 101 h 103"/>
                  <a:gd name="T90" fmla="*/ 25 w 50"/>
                  <a:gd name="T91" fmla="*/ 89 h 103"/>
                  <a:gd name="T92" fmla="*/ 49 w 50"/>
                  <a:gd name="T93" fmla="*/ 101 h 103"/>
                  <a:gd name="T94" fmla="*/ 50 w 50"/>
                  <a:gd name="T95" fmla="*/ 103 h 103"/>
                  <a:gd name="T96" fmla="*/ 50 w 50"/>
                  <a:gd name="T97" fmla="*/ 101 h 103"/>
                  <a:gd name="T98" fmla="*/ 50 w 50"/>
                  <a:gd name="T99" fmla="*/ 22 h 103"/>
                  <a:gd name="T100" fmla="*/ 49 w 50"/>
                  <a:gd name="T101" fmla="*/ 11 h 103"/>
                  <a:gd name="T102" fmla="*/ 25 w 50"/>
                  <a:gd name="T10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" h="103">
                    <a:moveTo>
                      <a:pt x="9" y="48"/>
                    </a:moveTo>
                    <a:cubicBezTo>
                      <a:pt x="8" y="48"/>
                      <a:pt x="8" y="47"/>
                      <a:pt x="8" y="47"/>
                    </a:cubicBezTo>
                    <a:cubicBezTo>
                      <a:pt x="7" y="46"/>
                      <a:pt x="7" y="45"/>
                      <a:pt x="8" y="45"/>
                    </a:cubicBezTo>
                    <a:cubicBezTo>
                      <a:pt x="12" y="43"/>
                      <a:pt x="18" y="42"/>
                      <a:pt x="25" y="42"/>
                    </a:cubicBezTo>
                    <a:cubicBezTo>
                      <a:pt x="32" y="42"/>
                      <a:pt x="38" y="43"/>
                      <a:pt x="42" y="45"/>
                    </a:cubicBezTo>
                    <a:cubicBezTo>
                      <a:pt x="43" y="45"/>
                      <a:pt x="43" y="46"/>
                      <a:pt x="43" y="47"/>
                    </a:cubicBezTo>
                    <a:cubicBezTo>
                      <a:pt x="42" y="47"/>
                      <a:pt x="42" y="48"/>
                      <a:pt x="41" y="48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7"/>
                      <a:pt x="39" y="46"/>
                      <a:pt x="37" y="46"/>
                    </a:cubicBezTo>
                    <a:cubicBezTo>
                      <a:pt x="34" y="45"/>
                      <a:pt x="30" y="45"/>
                      <a:pt x="25" y="45"/>
                    </a:cubicBezTo>
                    <a:cubicBezTo>
                      <a:pt x="20" y="45"/>
                      <a:pt x="16" y="45"/>
                      <a:pt x="13" y="46"/>
                    </a:cubicBezTo>
                    <a:cubicBezTo>
                      <a:pt x="12" y="46"/>
                      <a:pt x="10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moveTo>
                      <a:pt x="9" y="34"/>
                    </a:moveTo>
                    <a:cubicBezTo>
                      <a:pt x="8" y="34"/>
                      <a:pt x="8" y="33"/>
                      <a:pt x="8" y="33"/>
                    </a:cubicBezTo>
                    <a:cubicBezTo>
                      <a:pt x="7" y="32"/>
                      <a:pt x="7" y="31"/>
                      <a:pt x="8" y="31"/>
                    </a:cubicBezTo>
                    <a:cubicBezTo>
                      <a:pt x="12" y="29"/>
                      <a:pt x="18" y="28"/>
                      <a:pt x="25" y="28"/>
                    </a:cubicBezTo>
                    <a:cubicBezTo>
                      <a:pt x="32" y="28"/>
                      <a:pt x="38" y="29"/>
                      <a:pt x="42" y="31"/>
                    </a:cubicBezTo>
                    <a:cubicBezTo>
                      <a:pt x="43" y="31"/>
                      <a:pt x="43" y="32"/>
                      <a:pt x="43" y="33"/>
                    </a:cubicBezTo>
                    <a:cubicBezTo>
                      <a:pt x="42" y="33"/>
                      <a:pt x="42" y="34"/>
                      <a:pt x="41" y="34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0" y="33"/>
                      <a:pt x="39" y="32"/>
                      <a:pt x="37" y="32"/>
                    </a:cubicBezTo>
                    <a:cubicBezTo>
                      <a:pt x="34" y="31"/>
                      <a:pt x="30" y="31"/>
                      <a:pt x="25" y="31"/>
                    </a:cubicBezTo>
                    <a:cubicBezTo>
                      <a:pt x="20" y="31"/>
                      <a:pt x="16" y="31"/>
                      <a:pt x="13" y="32"/>
                    </a:cubicBezTo>
                    <a:cubicBezTo>
                      <a:pt x="12" y="32"/>
                      <a:pt x="10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moveTo>
                      <a:pt x="9" y="20"/>
                    </a:moveTo>
                    <a:cubicBezTo>
                      <a:pt x="8" y="20"/>
                      <a:pt x="8" y="19"/>
                      <a:pt x="8" y="19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12" y="15"/>
                      <a:pt x="18" y="14"/>
                      <a:pt x="25" y="14"/>
                    </a:cubicBezTo>
                    <a:cubicBezTo>
                      <a:pt x="32" y="14"/>
                      <a:pt x="38" y="15"/>
                      <a:pt x="42" y="17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2" y="19"/>
                      <a:pt x="42" y="20"/>
                      <a:pt x="41" y="2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19"/>
                      <a:pt x="39" y="18"/>
                      <a:pt x="37" y="18"/>
                    </a:cubicBezTo>
                    <a:cubicBezTo>
                      <a:pt x="34" y="17"/>
                      <a:pt x="30" y="17"/>
                      <a:pt x="25" y="17"/>
                    </a:cubicBezTo>
                    <a:cubicBezTo>
                      <a:pt x="20" y="17"/>
                      <a:pt x="16" y="17"/>
                      <a:pt x="13" y="18"/>
                    </a:cubicBezTo>
                    <a:cubicBezTo>
                      <a:pt x="12" y="18"/>
                      <a:pt x="10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moveTo>
                      <a:pt x="25" y="0"/>
                    </a:moveTo>
                    <a:cubicBezTo>
                      <a:pt x="14" y="0"/>
                      <a:pt x="4" y="2"/>
                      <a:pt x="1" y="11"/>
                    </a:cubicBezTo>
                    <a:cubicBezTo>
                      <a:pt x="0" y="14"/>
                      <a:pt x="0" y="19"/>
                      <a:pt x="0" y="22"/>
                    </a:cubicBezTo>
                    <a:cubicBezTo>
                      <a:pt x="0" y="38"/>
                      <a:pt x="0" y="84"/>
                      <a:pt x="0" y="101"/>
                    </a:cubicBezTo>
                    <a:cubicBezTo>
                      <a:pt x="0" y="102"/>
                      <a:pt x="0" y="103"/>
                      <a:pt x="1" y="103"/>
                    </a:cubicBezTo>
                    <a:cubicBezTo>
                      <a:pt x="1" y="103"/>
                      <a:pt x="1" y="102"/>
                      <a:pt x="1" y="101"/>
                    </a:cubicBezTo>
                    <a:cubicBezTo>
                      <a:pt x="4" y="92"/>
                      <a:pt x="14" y="89"/>
                      <a:pt x="25" y="89"/>
                    </a:cubicBezTo>
                    <a:cubicBezTo>
                      <a:pt x="37" y="89"/>
                      <a:pt x="46" y="92"/>
                      <a:pt x="49" y="101"/>
                    </a:cubicBezTo>
                    <a:cubicBezTo>
                      <a:pt x="49" y="102"/>
                      <a:pt x="50" y="103"/>
                      <a:pt x="50" y="103"/>
                    </a:cubicBezTo>
                    <a:cubicBezTo>
                      <a:pt x="50" y="103"/>
                      <a:pt x="50" y="102"/>
                      <a:pt x="50" y="101"/>
                    </a:cubicBezTo>
                    <a:cubicBezTo>
                      <a:pt x="50" y="84"/>
                      <a:pt x="50" y="38"/>
                      <a:pt x="50" y="22"/>
                    </a:cubicBezTo>
                    <a:cubicBezTo>
                      <a:pt x="50" y="19"/>
                      <a:pt x="50" y="14"/>
                      <a:pt x="49" y="11"/>
                    </a:cubicBezTo>
                    <a:cubicBezTo>
                      <a:pt x="46" y="2"/>
                      <a:pt x="36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1923745" y="2637014"/>
                <a:ext cx="95820" cy="197325"/>
              </a:xfrm>
              <a:custGeom>
                <a:avLst/>
                <a:gdLst>
                  <a:gd name="T0" fmla="*/ 9 w 50"/>
                  <a:gd name="T1" fmla="*/ 48 h 103"/>
                  <a:gd name="T2" fmla="*/ 7 w 50"/>
                  <a:gd name="T3" fmla="*/ 47 h 103"/>
                  <a:gd name="T4" fmla="*/ 8 w 50"/>
                  <a:gd name="T5" fmla="*/ 45 h 103"/>
                  <a:gd name="T6" fmla="*/ 25 w 50"/>
                  <a:gd name="T7" fmla="*/ 42 h 103"/>
                  <a:gd name="T8" fmla="*/ 42 w 50"/>
                  <a:gd name="T9" fmla="*/ 45 h 103"/>
                  <a:gd name="T10" fmla="*/ 42 w 50"/>
                  <a:gd name="T11" fmla="*/ 47 h 103"/>
                  <a:gd name="T12" fmla="*/ 41 w 50"/>
                  <a:gd name="T13" fmla="*/ 48 h 103"/>
                  <a:gd name="T14" fmla="*/ 41 w 50"/>
                  <a:gd name="T15" fmla="*/ 47 h 103"/>
                  <a:gd name="T16" fmla="*/ 37 w 50"/>
                  <a:gd name="T17" fmla="*/ 46 h 103"/>
                  <a:gd name="T18" fmla="*/ 25 w 50"/>
                  <a:gd name="T19" fmla="*/ 45 h 103"/>
                  <a:gd name="T20" fmla="*/ 13 w 50"/>
                  <a:gd name="T21" fmla="*/ 46 h 103"/>
                  <a:gd name="T22" fmla="*/ 9 w 50"/>
                  <a:gd name="T23" fmla="*/ 47 h 103"/>
                  <a:gd name="T24" fmla="*/ 9 w 50"/>
                  <a:gd name="T25" fmla="*/ 48 h 103"/>
                  <a:gd name="T26" fmla="*/ 9 w 50"/>
                  <a:gd name="T27" fmla="*/ 34 h 103"/>
                  <a:gd name="T28" fmla="*/ 7 w 50"/>
                  <a:gd name="T29" fmla="*/ 33 h 103"/>
                  <a:gd name="T30" fmla="*/ 8 w 50"/>
                  <a:gd name="T31" fmla="*/ 31 h 103"/>
                  <a:gd name="T32" fmla="*/ 25 w 50"/>
                  <a:gd name="T33" fmla="*/ 28 h 103"/>
                  <a:gd name="T34" fmla="*/ 42 w 50"/>
                  <a:gd name="T35" fmla="*/ 31 h 103"/>
                  <a:gd name="T36" fmla="*/ 42 w 50"/>
                  <a:gd name="T37" fmla="*/ 33 h 103"/>
                  <a:gd name="T38" fmla="*/ 41 w 50"/>
                  <a:gd name="T39" fmla="*/ 34 h 103"/>
                  <a:gd name="T40" fmla="*/ 41 w 50"/>
                  <a:gd name="T41" fmla="*/ 33 h 103"/>
                  <a:gd name="T42" fmla="*/ 37 w 50"/>
                  <a:gd name="T43" fmla="*/ 32 h 103"/>
                  <a:gd name="T44" fmla="*/ 25 w 50"/>
                  <a:gd name="T45" fmla="*/ 31 h 103"/>
                  <a:gd name="T46" fmla="*/ 13 w 50"/>
                  <a:gd name="T47" fmla="*/ 32 h 103"/>
                  <a:gd name="T48" fmla="*/ 9 w 50"/>
                  <a:gd name="T49" fmla="*/ 33 h 103"/>
                  <a:gd name="T50" fmla="*/ 9 w 50"/>
                  <a:gd name="T51" fmla="*/ 34 h 103"/>
                  <a:gd name="T52" fmla="*/ 9 w 50"/>
                  <a:gd name="T53" fmla="*/ 20 h 103"/>
                  <a:gd name="T54" fmla="*/ 7 w 50"/>
                  <a:gd name="T55" fmla="*/ 19 h 103"/>
                  <a:gd name="T56" fmla="*/ 8 w 50"/>
                  <a:gd name="T57" fmla="*/ 17 h 103"/>
                  <a:gd name="T58" fmla="*/ 25 w 50"/>
                  <a:gd name="T59" fmla="*/ 14 h 103"/>
                  <a:gd name="T60" fmla="*/ 42 w 50"/>
                  <a:gd name="T61" fmla="*/ 17 h 103"/>
                  <a:gd name="T62" fmla="*/ 42 w 50"/>
                  <a:gd name="T63" fmla="*/ 19 h 103"/>
                  <a:gd name="T64" fmla="*/ 41 w 50"/>
                  <a:gd name="T65" fmla="*/ 20 h 103"/>
                  <a:gd name="T66" fmla="*/ 41 w 50"/>
                  <a:gd name="T67" fmla="*/ 19 h 103"/>
                  <a:gd name="T68" fmla="*/ 37 w 50"/>
                  <a:gd name="T69" fmla="*/ 18 h 103"/>
                  <a:gd name="T70" fmla="*/ 25 w 50"/>
                  <a:gd name="T71" fmla="*/ 17 h 103"/>
                  <a:gd name="T72" fmla="*/ 13 w 50"/>
                  <a:gd name="T73" fmla="*/ 18 h 103"/>
                  <a:gd name="T74" fmla="*/ 9 w 50"/>
                  <a:gd name="T75" fmla="*/ 19 h 103"/>
                  <a:gd name="T76" fmla="*/ 9 w 50"/>
                  <a:gd name="T77" fmla="*/ 20 h 103"/>
                  <a:gd name="T78" fmla="*/ 25 w 50"/>
                  <a:gd name="T79" fmla="*/ 0 h 103"/>
                  <a:gd name="T80" fmla="*/ 1 w 50"/>
                  <a:gd name="T81" fmla="*/ 11 h 103"/>
                  <a:gd name="T82" fmla="*/ 0 w 50"/>
                  <a:gd name="T83" fmla="*/ 22 h 103"/>
                  <a:gd name="T84" fmla="*/ 0 w 50"/>
                  <a:gd name="T85" fmla="*/ 101 h 103"/>
                  <a:gd name="T86" fmla="*/ 0 w 50"/>
                  <a:gd name="T87" fmla="*/ 103 h 103"/>
                  <a:gd name="T88" fmla="*/ 1 w 50"/>
                  <a:gd name="T89" fmla="*/ 101 h 103"/>
                  <a:gd name="T90" fmla="*/ 25 w 50"/>
                  <a:gd name="T91" fmla="*/ 89 h 103"/>
                  <a:gd name="T92" fmla="*/ 49 w 50"/>
                  <a:gd name="T93" fmla="*/ 101 h 103"/>
                  <a:gd name="T94" fmla="*/ 49 w 50"/>
                  <a:gd name="T95" fmla="*/ 103 h 103"/>
                  <a:gd name="T96" fmla="*/ 50 w 50"/>
                  <a:gd name="T97" fmla="*/ 101 h 103"/>
                  <a:gd name="T98" fmla="*/ 49 w 50"/>
                  <a:gd name="T99" fmla="*/ 22 h 103"/>
                  <a:gd name="T100" fmla="*/ 49 w 50"/>
                  <a:gd name="T101" fmla="*/ 11 h 103"/>
                  <a:gd name="T102" fmla="*/ 25 w 50"/>
                  <a:gd name="T10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" h="103">
                    <a:moveTo>
                      <a:pt x="9" y="48"/>
                    </a:moveTo>
                    <a:cubicBezTo>
                      <a:pt x="8" y="48"/>
                      <a:pt x="8" y="47"/>
                      <a:pt x="7" y="47"/>
                    </a:cubicBezTo>
                    <a:cubicBezTo>
                      <a:pt x="7" y="46"/>
                      <a:pt x="7" y="45"/>
                      <a:pt x="8" y="45"/>
                    </a:cubicBezTo>
                    <a:cubicBezTo>
                      <a:pt x="12" y="43"/>
                      <a:pt x="18" y="42"/>
                      <a:pt x="25" y="42"/>
                    </a:cubicBezTo>
                    <a:cubicBezTo>
                      <a:pt x="32" y="42"/>
                      <a:pt x="38" y="43"/>
                      <a:pt x="42" y="45"/>
                    </a:cubicBezTo>
                    <a:cubicBezTo>
                      <a:pt x="43" y="45"/>
                      <a:pt x="43" y="46"/>
                      <a:pt x="42" y="47"/>
                    </a:cubicBezTo>
                    <a:cubicBezTo>
                      <a:pt x="42" y="47"/>
                      <a:pt x="42" y="48"/>
                      <a:pt x="41" y="48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7"/>
                      <a:pt x="38" y="46"/>
                      <a:pt x="37" y="46"/>
                    </a:cubicBezTo>
                    <a:cubicBezTo>
                      <a:pt x="34" y="45"/>
                      <a:pt x="30" y="45"/>
                      <a:pt x="25" y="45"/>
                    </a:cubicBezTo>
                    <a:cubicBezTo>
                      <a:pt x="20" y="45"/>
                      <a:pt x="16" y="45"/>
                      <a:pt x="13" y="46"/>
                    </a:cubicBezTo>
                    <a:cubicBezTo>
                      <a:pt x="11" y="46"/>
                      <a:pt x="10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moveTo>
                      <a:pt x="9" y="34"/>
                    </a:moveTo>
                    <a:cubicBezTo>
                      <a:pt x="8" y="34"/>
                      <a:pt x="8" y="33"/>
                      <a:pt x="7" y="33"/>
                    </a:cubicBezTo>
                    <a:cubicBezTo>
                      <a:pt x="7" y="32"/>
                      <a:pt x="7" y="31"/>
                      <a:pt x="8" y="31"/>
                    </a:cubicBezTo>
                    <a:cubicBezTo>
                      <a:pt x="12" y="29"/>
                      <a:pt x="18" y="28"/>
                      <a:pt x="25" y="28"/>
                    </a:cubicBezTo>
                    <a:cubicBezTo>
                      <a:pt x="32" y="28"/>
                      <a:pt x="38" y="29"/>
                      <a:pt x="42" y="31"/>
                    </a:cubicBezTo>
                    <a:cubicBezTo>
                      <a:pt x="43" y="31"/>
                      <a:pt x="43" y="32"/>
                      <a:pt x="42" y="33"/>
                    </a:cubicBezTo>
                    <a:cubicBezTo>
                      <a:pt x="42" y="33"/>
                      <a:pt x="42" y="34"/>
                      <a:pt x="41" y="34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0" y="33"/>
                      <a:pt x="38" y="32"/>
                      <a:pt x="37" y="32"/>
                    </a:cubicBezTo>
                    <a:cubicBezTo>
                      <a:pt x="34" y="31"/>
                      <a:pt x="30" y="31"/>
                      <a:pt x="25" y="31"/>
                    </a:cubicBezTo>
                    <a:cubicBezTo>
                      <a:pt x="20" y="31"/>
                      <a:pt x="16" y="31"/>
                      <a:pt x="13" y="32"/>
                    </a:cubicBezTo>
                    <a:cubicBezTo>
                      <a:pt x="11" y="32"/>
                      <a:pt x="10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moveTo>
                      <a:pt x="9" y="20"/>
                    </a:moveTo>
                    <a:cubicBezTo>
                      <a:pt x="8" y="20"/>
                      <a:pt x="8" y="19"/>
                      <a:pt x="7" y="19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12" y="15"/>
                      <a:pt x="18" y="14"/>
                      <a:pt x="25" y="14"/>
                    </a:cubicBezTo>
                    <a:cubicBezTo>
                      <a:pt x="32" y="14"/>
                      <a:pt x="38" y="15"/>
                      <a:pt x="42" y="17"/>
                    </a:cubicBezTo>
                    <a:cubicBezTo>
                      <a:pt x="43" y="17"/>
                      <a:pt x="43" y="18"/>
                      <a:pt x="42" y="19"/>
                    </a:cubicBezTo>
                    <a:cubicBezTo>
                      <a:pt x="42" y="19"/>
                      <a:pt x="42" y="20"/>
                      <a:pt x="41" y="20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19"/>
                      <a:pt x="38" y="18"/>
                      <a:pt x="37" y="18"/>
                    </a:cubicBezTo>
                    <a:cubicBezTo>
                      <a:pt x="34" y="17"/>
                      <a:pt x="30" y="17"/>
                      <a:pt x="25" y="17"/>
                    </a:cubicBezTo>
                    <a:cubicBezTo>
                      <a:pt x="20" y="17"/>
                      <a:pt x="16" y="17"/>
                      <a:pt x="13" y="18"/>
                    </a:cubicBezTo>
                    <a:cubicBezTo>
                      <a:pt x="11" y="18"/>
                      <a:pt x="10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moveTo>
                      <a:pt x="25" y="0"/>
                    </a:moveTo>
                    <a:cubicBezTo>
                      <a:pt x="14" y="0"/>
                      <a:pt x="4" y="2"/>
                      <a:pt x="1" y="11"/>
                    </a:cubicBezTo>
                    <a:cubicBezTo>
                      <a:pt x="0" y="14"/>
                      <a:pt x="0" y="19"/>
                      <a:pt x="0" y="22"/>
                    </a:cubicBezTo>
                    <a:cubicBezTo>
                      <a:pt x="0" y="38"/>
                      <a:pt x="0" y="84"/>
                      <a:pt x="0" y="101"/>
                    </a:cubicBezTo>
                    <a:cubicBezTo>
                      <a:pt x="0" y="102"/>
                      <a:pt x="0" y="103"/>
                      <a:pt x="0" y="103"/>
                    </a:cubicBezTo>
                    <a:cubicBezTo>
                      <a:pt x="0" y="103"/>
                      <a:pt x="1" y="102"/>
                      <a:pt x="1" y="101"/>
                    </a:cubicBezTo>
                    <a:cubicBezTo>
                      <a:pt x="4" y="92"/>
                      <a:pt x="13" y="89"/>
                      <a:pt x="25" y="89"/>
                    </a:cubicBezTo>
                    <a:cubicBezTo>
                      <a:pt x="36" y="89"/>
                      <a:pt x="46" y="92"/>
                      <a:pt x="49" y="101"/>
                    </a:cubicBezTo>
                    <a:cubicBezTo>
                      <a:pt x="49" y="102"/>
                      <a:pt x="49" y="103"/>
                      <a:pt x="49" y="103"/>
                    </a:cubicBezTo>
                    <a:cubicBezTo>
                      <a:pt x="50" y="103"/>
                      <a:pt x="50" y="102"/>
                      <a:pt x="50" y="101"/>
                    </a:cubicBezTo>
                    <a:cubicBezTo>
                      <a:pt x="50" y="84"/>
                      <a:pt x="50" y="38"/>
                      <a:pt x="49" y="22"/>
                    </a:cubicBezTo>
                    <a:cubicBezTo>
                      <a:pt x="49" y="19"/>
                      <a:pt x="50" y="14"/>
                      <a:pt x="49" y="11"/>
                    </a:cubicBezTo>
                    <a:cubicBezTo>
                      <a:pt x="46" y="2"/>
                      <a:pt x="36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220" name="Group 219"/>
              <p:cNvGrpSpPr/>
              <p:nvPr/>
            </p:nvGrpSpPr>
            <p:grpSpPr>
              <a:xfrm>
                <a:off x="3116625" y="1824167"/>
                <a:ext cx="151850" cy="153475"/>
                <a:chOff x="2613025" y="1189038"/>
                <a:chExt cx="296862" cy="300038"/>
              </a:xfrm>
              <a:grpFill/>
            </p:grpSpPr>
            <p:sp>
              <p:nvSpPr>
                <p:cNvPr id="15" name="Freeform 14"/>
                <p:cNvSpPr>
                  <a:spLocks/>
                </p:cNvSpPr>
                <p:nvPr/>
              </p:nvSpPr>
              <p:spPr bwMode="auto">
                <a:xfrm>
                  <a:off x="2613025" y="1189038"/>
                  <a:ext cx="285750" cy="158750"/>
                </a:xfrm>
                <a:custGeom>
                  <a:avLst/>
                  <a:gdLst>
                    <a:gd name="T0" fmla="*/ 73 w 76"/>
                    <a:gd name="T1" fmla="*/ 0 h 42"/>
                    <a:gd name="T2" fmla="*/ 71 w 76"/>
                    <a:gd name="T3" fmla="*/ 1 h 42"/>
                    <a:gd name="T4" fmla="*/ 63 w 76"/>
                    <a:gd name="T5" fmla="*/ 8 h 42"/>
                    <a:gd name="T6" fmla="*/ 40 w 76"/>
                    <a:gd name="T7" fmla="*/ 1 h 42"/>
                    <a:gd name="T8" fmla="*/ 12 w 76"/>
                    <a:gd name="T9" fmla="*/ 12 h 42"/>
                    <a:gd name="T10" fmla="*/ 0 w 76"/>
                    <a:gd name="T11" fmla="*/ 42 h 42"/>
                    <a:gd name="T12" fmla="*/ 13 w 76"/>
                    <a:gd name="T13" fmla="*/ 42 h 42"/>
                    <a:gd name="T14" fmla="*/ 21 w 76"/>
                    <a:gd name="T15" fmla="*/ 22 h 42"/>
                    <a:gd name="T16" fmla="*/ 40 w 76"/>
                    <a:gd name="T17" fmla="*/ 14 h 42"/>
                    <a:gd name="T18" fmla="*/ 54 w 76"/>
                    <a:gd name="T19" fmla="*/ 18 h 42"/>
                    <a:gd name="T20" fmla="*/ 46 w 76"/>
                    <a:gd name="T21" fmla="*/ 25 h 42"/>
                    <a:gd name="T22" fmla="*/ 48 w 76"/>
                    <a:gd name="T23" fmla="*/ 30 h 42"/>
                    <a:gd name="T24" fmla="*/ 48 w 76"/>
                    <a:gd name="T25" fmla="*/ 30 h 42"/>
                    <a:gd name="T26" fmla="*/ 67 w 76"/>
                    <a:gd name="T27" fmla="*/ 30 h 42"/>
                    <a:gd name="T28" fmla="*/ 69 w 76"/>
                    <a:gd name="T29" fmla="*/ 30 h 42"/>
                    <a:gd name="T30" fmla="*/ 70 w 76"/>
                    <a:gd name="T31" fmla="*/ 30 h 42"/>
                    <a:gd name="T32" fmla="*/ 74 w 76"/>
                    <a:gd name="T33" fmla="*/ 30 h 42"/>
                    <a:gd name="T34" fmla="*/ 76 w 76"/>
                    <a:gd name="T35" fmla="*/ 29 h 42"/>
                    <a:gd name="T36" fmla="*/ 76 w 76"/>
                    <a:gd name="T37" fmla="*/ 3 h 42"/>
                    <a:gd name="T38" fmla="*/ 73 w 76"/>
                    <a:gd name="T3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6" h="42">
                      <a:moveTo>
                        <a:pt x="73" y="0"/>
                      </a:moveTo>
                      <a:cubicBezTo>
                        <a:pt x="72" y="0"/>
                        <a:pt x="71" y="0"/>
                        <a:pt x="71" y="1"/>
                      </a:cubicBezTo>
                      <a:cubicBezTo>
                        <a:pt x="71" y="1"/>
                        <a:pt x="66" y="5"/>
                        <a:pt x="63" y="8"/>
                      </a:cubicBezTo>
                      <a:cubicBezTo>
                        <a:pt x="56" y="3"/>
                        <a:pt x="48" y="1"/>
                        <a:pt x="40" y="1"/>
                      </a:cubicBezTo>
                      <a:cubicBezTo>
                        <a:pt x="30" y="1"/>
                        <a:pt x="19" y="4"/>
                        <a:pt x="12" y="12"/>
                      </a:cubicBezTo>
                      <a:cubicBezTo>
                        <a:pt x="3" y="20"/>
                        <a:pt x="0" y="31"/>
                        <a:pt x="0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35"/>
                        <a:pt x="15" y="27"/>
                        <a:pt x="21" y="22"/>
                      </a:cubicBezTo>
                      <a:cubicBezTo>
                        <a:pt x="26" y="16"/>
                        <a:pt x="33" y="14"/>
                        <a:pt x="40" y="14"/>
                      </a:cubicBezTo>
                      <a:cubicBezTo>
                        <a:pt x="45" y="14"/>
                        <a:pt x="49" y="15"/>
                        <a:pt x="54" y="18"/>
                      </a:cubicBezTo>
                      <a:cubicBezTo>
                        <a:pt x="50" y="21"/>
                        <a:pt x="46" y="25"/>
                        <a:pt x="46" y="25"/>
                      </a:cubicBezTo>
                      <a:cubicBezTo>
                        <a:pt x="43" y="28"/>
                        <a:pt x="46" y="30"/>
                        <a:pt x="48" y="30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7" y="30"/>
                        <a:pt x="67" y="30"/>
                        <a:pt x="67" y="30"/>
                      </a:cubicBezTo>
                      <a:cubicBezTo>
                        <a:pt x="68" y="30"/>
                        <a:pt x="69" y="30"/>
                        <a:pt x="69" y="30"/>
                      </a:cubicBezTo>
                      <a:cubicBezTo>
                        <a:pt x="70" y="30"/>
                        <a:pt x="70" y="30"/>
                        <a:pt x="70" y="30"/>
                      </a:cubicBezTo>
                      <a:cubicBezTo>
                        <a:pt x="74" y="30"/>
                        <a:pt x="74" y="30"/>
                        <a:pt x="74" y="30"/>
                      </a:cubicBezTo>
                      <a:cubicBezTo>
                        <a:pt x="75" y="30"/>
                        <a:pt x="76" y="30"/>
                        <a:pt x="76" y="29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6" y="1"/>
                        <a:pt x="75" y="0"/>
                        <a:pt x="73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5"/>
                <p:cNvSpPr>
                  <a:spLocks noEditPoints="1"/>
                </p:cNvSpPr>
                <p:nvPr/>
              </p:nvSpPr>
              <p:spPr bwMode="auto">
                <a:xfrm>
                  <a:off x="2624137" y="1331913"/>
                  <a:ext cx="285750" cy="157163"/>
                </a:xfrm>
                <a:custGeom>
                  <a:avLst/>
                  <a:gdLst>
                    <a:gd name="T0" fmla="*/ 75 w 76"/>
                    <a:gd name="T1" fmla="*/ 0 h 42"/>
                    <a:gd name="T2" fmla="*/ 62 w 76"/>
                    <a:gd name="T3" fmla="*/ 0 h 42"/>
                    <a:gd name="T4" fmla="*/ 55 w 76"/>
                    <a:gd name="T5" fmla="*/ 20 h 42"/>
                    <a:gd name="T6" fmla="*/ 36 w 76"/>
                    <a:gd name="T7" fmla="*/ 28 h 42"/>
                    <a:gd name="T8" fmla="*/ 22 w 76"/>
                    <a:gd name="T9" fmla="*/ 24 h 42"/>
                    <a:gd name="T10" fmla="*/ 29 w 76"/>
                    <a:gd name="T11" fmla="*/ 16 h 42"/>
                    <a:gd name="T12" fmla="*/ 28 w 76"/>
                    <a:gd name="T13" fmla="*/ 11 h 42"/>
                    <a:gd name="T14" fmla="*/ 27 w 76"/>
                    <a:gd name="T15" fmla="*/ 11 h 42"/>
                    <a:gd name="T16" fmla="*/ 9 w 76"/>
                    <a:gd name="T17" fmla="*/ 11 h 42"/>
                    <a:gd name="T18" fmla="*/ 7 w 76"/>
                    <a:gd name="T19" fmla="*/ 11 h 42"/>
                    <a:gd name="T20" fmla="*/ 5 w 76"/>
                    <a:gd name="T21" fmla="*/ 11 h 42"/>
                    <a:gd name="T22" fmla="*/ 2 w 76"/>
                    <a:gd name="T23" fmla="*/ 11 h 42"/>
                    <a:gd name="T24" fmla="*/ 0 w 76"/>
                    <a:gd name="T25" fmla="*/ 13 h 42"/>
                    <a:gd name="T26" fmla="*/ 0 w 76"/>
                    <a:gd name="T27" fmla="*/ 39 h 42"/>
                    <a:gd name="T28" fmla="*/ 3 w 76"/>
                    <a:gd name="T29" fmla="*/ 42 h 42"/>
                    <a:gd name="T30" fmla="*/ 5 w 76"/>
                    <a:gd name="T31" fmla="*/ 41 h 42"/>
                    <a:gd name="T32" fmla="*/ 12 w 76"/>
                    <a:gd name="T33" fmla="*/ 33 h 42"/>
                    <a:gd name="T34" fmla="*/ 36 w 76"/>
                    <a:gd name="T35" fmla="*/ 41 h 42"/>
                    <a:gd name="T36" fmla="*/ 64 w 76"/>
                    <a:gd name="T37" fmla="*/ 29 h 42"/>
                    <a:gd name="T38" fmla="*/ 75 w 76"/>
                    <a:gd name="T39" fmla="*/ 0 h 42"/>
                    <a:gd name="T40" fmla="*/ 62 w 76"/>
                    <a:gd name="T41" fmla="*/ 0 h 42"/>
                    <a:gd name="T42" fmla="*/ 62 w 76"/>
                    <a:gd name="T43" fmla="*/ 0 h 42"/>
                    <a:gd name="T44" fmla="*/ 62 w 76"/>
                    <a:gd name="T4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76" h="42">
                      <a:moveTo>
                        <a:pt x="75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3" y="7"/>
                        <a:pt x="60" y="14"/>
                        <a:pt x="55" y="20"/>
                      </a:cubicBezTo>
                      <a:cubicBezTo>
                        <a:pt x="49" y="25"/>
                        <a:pt x="43" y="28"/>
                        <a:pt x="36" y="28"/>
                      </a:cubicBezTo>
                      <a:cubicBezTo>
                        <a:pt x="31" y="28"/>
                        <a:pt x="26" y="26"/>
                        <a:pt x="22" y="24"/>
                      </a:cubicBezTo>
                      <a:cubicBezTo>
                        <a:pt x="25" y="20"/>
                        <a:pt x="29" y="16"/>
                        <a:pt x="29" y="16"/>
                      </a:cubicBezTo>
                      <a:cubicBezTo>
                        <a:pt x="32" y="13"/>
                        <a:pt x="29" y="11"/>
                        <a:pt x="28" y="11"/>
                      </a:cubicBezTo>
                      <a:cubicBezTo>
                        <a:pt x="28" y="11"/>
                        <a:pt x="28" y="11"/>
                        <a:pt x="27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1"/>
                        <a:pt x="0" y="12"/>
                        <a:pt x="0" y="13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0"/>
                        <a:pt x="1" y="42"/>
                        <a:pt x="3" y="42"/>
                      </a:cubicBezTo>
                      <a:cubicBezTo>
                        <a:pt x="3" y="42"/>
                        <a:pt x="4" y="41"/>
                        <a:pt x="5" y="41"/>
                      </a:cubicBezTo>
                      <a:cubicBezTo>
                        <a:pt x="5" y="41"/>
                        <a:pt x="9" y="36"/>
                        <a:pt x="12" y="33"/>
                      </a:cubicBezTo>
                      <a:cubicBezTo>
                        <a:pt x="19" y="38"/>
                        <a:pt x="28" y="41"/>
                        <a:pt x="36" y="41"/>
                      </a:cubicBezTo>
                      <a:cubicBezTo>
                        <a:pt x="46" y="41"/>
                        <a:pt x="56" y="37"/>
                        <a:pt x="64" y="29"/>
                      </a:cubicBezTo>
                      <a:cubicBezTo>
                        <a:pt x="72" y="21"/>
                        <a:pt x="76" y="10"/>
                        <a:pt x="75" y="0"/>
                      </a:cubicBezTo>
                      <a:moveTo>
                        <a:pt x="62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3673682" y="2010935"/>
                <a:ext cx="293957" cy="259040"/>
              </a:xfrm>
              <a:custGeom>
                <a:avLst/>
                <a:gdLst>
                  <a:gd name="T0" fmla="*/ 32 w 153"/>
                  <a:gd name="T1" fmla="*/ 72 h 135"/>
                  <a:gd name="T2" fmla="*/ 27 w 153"/>
                  <a:gd name="T3" fmla="*/ 68 h 135"/>
                  <a:gd name="T4" fmla="*/ 32 w 153"/>
                  <a:gd name="T5" fmla="*/ 63 h 135"/>
                  <a:gd name="T6" fmla="*/ 68 w 153"/>
                  <a:gd name="T7" fmla="*/ 63 h 135"/>
                  <a:gd name="T8" fmla="*/ 72 w 153"/>
                  <a:gd name="T9" fmla="*/ 68 h 135"/>
                  <a:gd name="T10" fmla="*/ 68 w 153"/>
                  <a:gd name="T11" fmla="*/ 72 h 135"/>
                  <a:gd name="T12" fmla="*/ 32 w 153"/>
                  <a:gd name="T13" fmla="*/ 72 h 135"/>
                  <a:gd name="T14" fmla="*/ 32 w 153"/>
                  <a:gd name="T15" fmla="*/ 54 h 135"/>
                  <a:gd name="T16" fmla="*/ 27 w 153"/>
                  <a:gd name="T17" fmla="*/ 50 h 135"/>
                  <a:gd name="T18" fmla="*/ 32 w 153"/>
                  <a:gd name="T19" fmla="*/ 45 h 135"/>
                  <a:gd name="T20" fmla="*/ 121 w 153"/>
                  <a:gd name="T21" fmla="*/ 45 h 135"/>
                  <a:gd name="T22" fmla="*/ 126 w 153"/>
                  <a:gd name="T23" fmla="*/ 50 h 135"/>
                  <a:gd name="T24" fmla="*/ 121 w 153"/>
                  <a:gd name="T25" fmla="*/ 54 h 135"/>
                  <a:gd name="T26" fmla="*/ 32 w 153"/>
                  <a:gd name="T27" fmla="*/ 54 h 135"/>
                  <a:gd name="T28" fmla="*/ 32 w 153"/>
                  <a:gd name="T29" fmla="*/ 36 h 135"/>
                  <a:gd name="T30" fmla="*/ 27 w 153"/>
                  <a:gd name="T31" fmla="*/ 32 h 135"/>
                  <a:gd name="T32" fmla="*/ 32 w 153"/>
                  <a:gd name="T33" fmla="*/ 27 h 135"/>
                  <a:gd name="T34" fmla="*/ 103 w 153"/>
                  <a:gd name="T35" fmla="*/ 27 h 135"/>
                  <a:gd name="T36" fmla="*/ 108 w 153"/>
                  <a:gd name="T37" fmla="*/ 32 h 135"/>
                  <a:gd name="T38" fmla="*/ 103 w 153"/>
                  <a:gd name="T39" fmla="*/ 36 h 135"/>
                  <a:gd name="T40" fmla="*/ 32 w 153"/>
                  <a:gd name="T41" fmla="*/ 36 h 135"/>
                  <a:gd name="T42" fmla="*/ 135 w 153"/>
                  <a:gd name="T43" fmla="*/ 0 h 135"/>
                  <a:gd name="T44" fmla="*/ 18 w 153"/>
                  <a:gd name="T45" fmla="*/ 0 h 135"/>
                  <a:gd name="T46" fmla="*/ 0 w 153"/>
                  <a:gd name="T47" fmla="*/ 18 h 135"/>
                  <a:gd name="T48" fmla="*/ 0 w 153"/>
                  <a:gd name="T49" fmla="*/ 81 h 135"/>
                  <a:gd name="T50" fmla="*/ 18 w 153"/>
                  <a:gd name="T51" fmla="*/ 99 h 135"/>
                  <a:gd name="T52" fmla="*/ 27 w 153"/>
                  <a:gd name="T53" fmla="*/ 99 h 135"/>
                  <a:gd name="T54" fmla="*/ 27 w 153"/>
                  <a:gd name="T55" fmla="*/ 130 h 135"/>
                  <a:gd name="T56" fmla="*/ 29 w 153"/>
                  <a:gd name="T57" fmla="*/ 134 h 135"/>
                  <a:gd name="T58" fmla="*/ 32 w 153"/>
                  <a:gd name="T59" fmla="*/ 135 h 135"/>
                  <a:gd name="T60" fmla="*/ 35 w 153"/>
                  <a:gd name="T61" fmla="*/ 134 h 135"/>
                  <a:gd name="T62" fmla="*/ 72 w 153"/>
                  <a:gd name="T63" fmla="*/ 99 h 135"/>
                  <a:gd name="T64" fmla="*/ 135 w 153"/>
                  <a:gd name="T65" fmla="*/ 99 h 135"/>
                  <a:gd name="T66" fmla="*/ 153 w 153"/>
                  <a:gd name="T67" fmla="*/ 81 h 135"/>
                  <a:gd name="T68" fmla="*/ 153 w 153"/>
                  <a:gd name="T69" fmla="*/ 18 h 135"/>
                  <a:gd name="T70" fmla="*/ 135 w 153"/>
                  <a:gd name="T7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3" h="135">
                    <a:moveTo>
                      <a:pt x="32" y="72"/>
                    </a:moveTo>
                    <a:cubicBezTo>
                      <a:pt x="29" y="72"/>
                      <a:pt x="27" y="70"/>
                      <a:pt x="27" y="68"/>
                    </a:cubicBezTo>
                    <a:cubicBezTo>
                      <a:pt x="27" y="65"/>
                      <a:pt x="29" y="63"/>
                      <a:pt x="32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70" y="63"/>
                      <a:pt x="72" y="65"/>
                      <a:pt x="72" y="68"/>
                    </a:cubicBezTo>
                    <a:cubicBezTo>
                      <a:pt x="72" y="70"/>
                      <a:pt x="70" y="72"/>
                      <a:pt x="68" y="72"/>
                    </a:cubicBezTo>
                    <a:cubicBezTo>
                      <a:pt x="32" y="72"/>
                      <a:pt x="32" y="72"/>
                      <a:pt x="32" y="72"/>
                    </a:cubicBezTo>
                    <a:moveTo>
                      <a:pt x="32" y="54"/>
                    </a:moveTo>
                    <a:cubicBezTo>
                      <a:pt x="29" y="54"/>
                      <a:pt x="27" y="52"/>
                      <a:pt x="27" y="50"/>
                    </a:cubicBezTo>
                    <a:cubicBezTo>
                      <a:pt x="27" y="47"/>
                      <a:pt x="29" y="45"/>
                      <a:pt x="32" y="45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24" y="45"/>
                      <a:pt x="126" y="47"/>
                      <a:pt x="126" y="50"/>
                    </a:cubicBezTo>
                    <a:cubicBezTo>
                      <a:pt x="126" y="52"/>
                      <a:pt x="124" y="54"/>
                      <a:pt x="121" y="54"/>
                    </a:cubicBezTo>
                    <a:cubicBezTo>
                      <a:pt x="32" y="54"/>
                      <a:pt x="32" y="54"/>
                      <a:pt x="32" y="54"/>
                    </a:cubicBezTo>
                    <a:moveTo>
                      <a:pt x="32" y="36"/>
                    </a:moveTo>
                    <a:cubicBezTo>
                      <a:pt x="29" y="36"/>
                      <a:pt x="27" y="34"/>
                      <a:pt x="27" y="32"/>
                    </a:cubicBezTo>
                    <a:cubicBezTo>
                      <a:pt x="27" y="29"/>
                      <a:pt x="29" y="27"/>
                      <a:pt x="32" y="27"/>
                    </a:cubicBezTo>
                    <a:cubicBezTo>
                      <a:pt x="103" y="27"/>
                      <a:pt x="103" y="27"/>
                      <a:pt x="103" y="27"/>
                    </a:cubicBezTo>
                    <a:cubicBezTo>
                      <a:pt x="106" y="27"/>
                      <a:pt x="108" y="29"/>
                      <a:pt x="108" y="32"/>
                    </a:cubicBezTo>
                    <a:cubicBezTo>
                      <a:pt x="108" y="34"/>
                      <a:pt x="106" y="36"/>
                      <a:pt x="103" y="36"/>
                    </a:cubicBezTo>
                    <a:cubicBezTo>
                      <a:pt x="32" y="36"/>
                      <a:pt x="32" y="36"/>
                      <a:pt x="32" y="36"/>
                    </a:cubicBezTo>
                    <a:moveTo>
                      <a:pt x="135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1"/>
                      <a:pt x="8" y="99"/>
                      <a:pt x="18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7" y="131"/>
                      <a:pt x="28" y="133"/>
                      <a:pt x="29" y="134"/>
                    </a:cubicBezTo>
                    <a:cubicBezTo>
                      <a:pt x="30" y="134"/>
                      <a:pt x="31" y="135"/>
                      <a:pt x="32" y="135"/>
                    </a:cubicBezTo>
                    <a:cubicBezTo>
                      <a:pt x="33" y="135"/>
                      <a:pt x="34" y="134"/>
                      <a:pt x="35" y="134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135" y="99"/>
                      <a:pt x="135" y="99"/>
                      <a:pt x="135" y="99"/>
                    </a:cubicBezTo>
                    <a:cubicBezTo>
                      <a:pt x="145" y="99"/>
                      <a:pt x="153" y="91"/>
                      <a:pt x="153" y="81"/>
                    </a:cubicBezTo>
                    <a:cubicBezTo>
                      <a:pt x="153" y="18"/>
                      <a:pt x="153" y="18"/>
                      <a:pt x="153" y="18"/>
                    </a:cubicBezTo>
                    <a:cubicBezTo>
                      <a:pt x="153" y="9"/>
                      <a:pt x="145" y="0"/>
                      <a:pt x="13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165776" y="3253350"/>
                <a:ext cx="55218" cy="49534"/>
              </a:xfrm>
              <a:custGeom>
                <a:avLst/>
                <a:gdLst>
                  <a:gd name="T0" fmla="*/ 14 w 29"/>
                  <a:gd name="T1" fmla="*/ 0 h 26"/>
                  <a:gd name="T2" fmla="*/ 10 w 29"/>
                  <a:gd name="T3" fmla="*/ 0 h 26"/>
                  <a:gd name="T4" fmla="*/ 2 w 29"/>
                  <a:gd name="T5" fmla="*/ 17 h 26"/>
                  <a:gd name="T6" fmla="*/ 14 w 29"/>
                  <a:gd name="T7" fmla="*/ 26 h 26"/>
                  <a:gd name="T8" fmla="*/ 19 w 29"/>
                  <a:gd name="T9" fmla="*/ 25 h 26"/>
                  <a:gd name="T10" fmla="*/ 27 w 29"/>
                  <a:gd name="T11" fmla="*/ 8 h 26"/>
                  <a:gd name="T12" fmla="*/ 14 w 29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6">
                    <a:moveTo>
                      <a:pt x="14" y="0"/>
                    </a:moveTo>
                    <a:cubicBezTo>
                      <a:pt x="13" y="0"/>
                      <a:pt x="11" y="0"/>
                      <a:pt x="10" y="0"/>
                    </a:cubicBezTo>
                    <a:cubicBezTo>
                      <a:pt x="3" y="3"/>
                      <a:pt x="0" y="10"/>
                      <a:pt x="2" y="17"/>
                    </a:cubicBezTo>
                    <a:cubicBezTo>
                      <a:pt x="4" y="22"/>
                      <a:pt x="9" y="26"/>
                      <a:pt x="14" y="26"/>
                    </a:cubicBezTo>
                    <a:cubicBezTo>
                      <a:pt x="16" y="26"/>
                      <a:pt x="17" y="25"/>
                      <a:pt x="19" y="25"/>
                    </a:cubicBezTo>
                    <a:cubicBezTo>
                      <a:pt x="25" y="23"/>
                      <a:pt x="29" y="15"/>
                      <a:pt x="27" y="8"/>
                    </a:cubicBezTo>
                    <a:cubicBezTo>
                      <a:pt x="25" y="3"/>
                      <a:pt x="20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4111369" y="3193259"/>
                <a:ext cx="134798" cy="78768"/>
              </a:xfrm>
              <a:custGeom>
                <a:avLst/>
                <a:gdLst>
                  <a:gd name="T0" fmla="*/ 43 w 70"/>
                  <a:gd name="T1" fmla="*/ 0 h 41"/>
                  <a:gd name="T2" fmla="*/ 5 w 70"/>
                  <a:gd name="T3" fmla="*/ 24 h 41"/>
                  <a:gd name="T4" fmla="*/ 4 w 70"/>
                  <a:gd name="T5" fmla="*/ 26 h 41"/>
                  <a:gd name="T6" fmla="*/ 2 w 70"/>
                  <a:gd name="T7" fmla="*/ 29 h 41"/>
                  <a:gd name="T8" fmla="*/ 6 w 70"/>
                  <a:gd name="T9" fmla="*/ 40 h 41"/>
                  <a:gd name="T10" fmla="*/ 9 w 70"/>
                  <a:gd name="T11" fmla="*/ 41 h 41"/>
                  <a:gd name="T12" fmla="*/ 17 w 70"/>
                  <a:gd name="T13" fmla="*/ 36 h 41"/>
                  <a:gd name="T14" fmla="*/ 20 w 70"/>
                  <a:gd name="T15" fmla="*/ 31 h 41"/>
                  <a:gd name="T16" fmla="*/ 43 w 70"/>
                  <a:gd name="T17" fmla="*/ 16 h 41"/>
                  <a:gd name="T18" fmla="*/ 54 w 70"/>
                  <a:gd name="T19" fmla="*/ 19 h 41"/>
                  <a:gd name="T20" fmla="*/ 58 w 70"/>
                  <a:gd name="T21" fmla="*/ 21 h 41"/>
                  <a:gd name="T22" fmla="*/ 62 w 70"/>
                  <a:gd name="T23" fmla="*/ 21 h 41"/>
                  <a:gd name="T24" fmla="*/ 69 w 70"/>
                  <a:gd name="T25" fmla="*/ 17 h 41"/>
                  <a:gd name="T26" fmla="*/ 69 w 70"/>
                  <a:gd name="T27" fmla="*/ 11 h 41"/>
                  <a:gd name="T28" fmla="*/ 65 w 70"/>
                  <a:gd name="T29" fmla="*/ 6 h 41"/>
                  <a:gd name="T30" fmla="*/ 61 w 70"/>
                  <a:gd name="T31" fmla="*/ 4 h 41"/>
                  <a:gd name="T32" fmla="*/ 61 w 70"/>
                  <a:gd name="T33" fmla="*/ 4 h 41"/>
                  <a:gd name="T34" fmla="*/ 60 w 70"/>
                  <a:gd name="T35" fmla="*/ 4 h 41"/>
                  <a:gd name="T36" fmla="*/ 59 w 70"/>
                  <a:gd name="T37" fmla="*/ 3 h 41"/>
                  <a:gd name="T38" fmla="*/ 43 w 70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41">
                    <a:moveTo>
                      <a:pt x="43" y="0"/>
                    </a:moveTo>
                    <a:cubicBezTo>
                      <a:pt x="27" y="0"/>
                      <a:pt x="12" y="9"/>
                      <a:pt x="5" y="24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33"/>
                      <a:pt x="2" y="38"/>
                      <a:pt x="6" y="40"/>
                    </a:cubicBezTo>
                    <a:cubicBezTo>
                      <a:pt x="7" y="41"/>
                      <a:pt x="8" y="41"/>
                      <a:pt x="9" y="41"/>
                    </a:cubicBezTo>
                    <a:cubicBezTo>
                      <a:pt x="12" y="41"/>
                      <a:pt x="15" y="39"/>
                      <a:pt x="17" y="36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4" y="22"/>
                      <a:pt x="33" y="16"/>
                      <a:pt x="43" y="16"/>
                    </a:cubicBezTo>
                    <a:cubicBezTo>
                      <a:pt x="47" y="16"/>
                      <a:pt x="51" y="17"/>
                      <a:pt x="54" y="19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1"/>
                      <a:pt x="61" y="21"/>
                      <a:pt x="62" y="21"/>
                    </a:cubicBezTo>
                    <a:cubicBezTo>
                      <a:pt x="65" y="21"/>
                      <a:pt x="68" y="20"/>
                      <a:pt x="69" y="17"/>
                    </a:cubicBezTo>
                    <a:cubicBezTo>
                      <a:pt x="70" y="15"/>
                      <a:pt x="70" y="13"/>
                      <a:pt x="69" y="11"/>
                    </a:cubicBezTo>
                    <a:cubicBezTo>
                      <a:pt x="69" y="9"/>
                      <a:pt x="67" y="7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4" y="1"/>
                      <a:pt x="48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063459" y="3141289"/>
                <a:ext cx="205445" cy="108001"/>
              </a:xfrm>
              <a:custGeom>
                <a:avLst/>
                <a:gdLst>
                  <a:gd name="T0" fmla="*/ 68 w 107"/>
                  <a:gd name="T1" fmla="*/ 0 h 56"/>
                  <a:gd name="T2" fmla="*/ 5 w 107"/>
                  <a:gd name="T3" fmla="*/ 39 h 56"/>
                  <a:gd name="T4" fmla="*/ 5 w 107"/>
                  <a:gd name="T5" fmla="*/ 39 h 56"/>
                  <a:gd name="T6" fmla="*/ 2 w 107"/>
                  <a:gd name="T7" fmla="*/ 45 h 56"/>
                  <a:gd name="T8" fmla="*/ 5 w 107"/>
                  <a:gd name="T9" fmla="*/ 55 h 56"/>
                  <a:gd name="T10" fmla="*/ 9 w 107"/>
                  <a:gd name="T11" fmla="*/ 56 h 56"/>
                  <a:gd name="T12" fmla="*/ 15 w 107"/>
                  <a:gd name="T13" fmla="*/ 52 h 56"/>
                  <a:gd name="T14" fmla="*/ 18 w 107"/>
                  <a:gd name="T15" fmla="*/ 45 h 56"/>
                  <a:gd name="T16" fmla="*/ 18 w 107"/>
                  <a:gd name="T17" fmla="*/ 45 h 56"/>
                  <a:gd name="T18" fmla="*/ 68 w 107"/>
                  <a:gd name="T19" fmla="*/ 15 h 56"/>
                  <a:gd name="T20" fmla="*/ 91 w 107"/>
                  <a:gd name="T21" fmla="*/ 20 h 56"/>
                  <a:gd name="T22" fmla="*/ 95 w 107"/>
                  <a:gd name="T23" fmla="*/ 22 h 56"/>
                  <a:gd name="T24" fmla="*/ 99 w 107"/>
                  <a:gd name="T25" fmla="*/ 23 h 56"/>
                  <a:gd name="T26" fmla="*/ 105 w 107"/>
                  <a:gd name="T27" fmla="*/ 19 h 56"/>
                  <a:gd name="T28" fmla="*/ 102 w 107"/>
                  <a:gd name="T29" fmla="*/ 9 h 56"/>
                  <a:gd name="T30" fmla="*/ 98 w 107"/>
                  <a:gd name="T31" fmla="*/ 7 h 56"/>
                  <a:gd name="T32" fmla="*/ 98 w 107"/>
                  <a:gd name="T33" fmla="*/ 7 h 56"/>
                  <a:gd name="T34" fmla="*/ 96 w 107"/>
                  <a:gd name="T35" fmla="*/ 6 h 56"/>
                  <a:gd name="T36" fmla="*/ 94 w 107"/>
                  <a:gd name="T37" fmla="*/ 5 h 56"/>
                  <a:gd name="T38" fmla="*/ 68 w 107"/>
                  <a:gd name="T3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7" h="56">
                    <a:moveTo>
                      <a:pt x="68" y="0"/>
                    </a:moveTo>
                    <a:cubicBezTo>
                      <a:pt x="42" y="0"/>
                      <a:pt x="18" y="14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9"/>
                      <a:pt x="2" y="53"/>
                      <a:pt x="5" y="55"/>
                    </a:cubicBezTo>
                    <a:cubicBezTo>
                      <a:pt x="7" y="55"/>
                      <a:pt x="8" y="56"/>
                      <a:pt x="9" y="56"/>
                    </a:cubicBezTo>
                    <a:cubicBezTo>
                      <a:pt x="11" y="56"/>
                      <a:pt x="14" y="54"/>
                      <a:pt x="15" y="52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8" y="26"/>
                      <a:pt x="48" y="15"/>
                      <a:pt x="68" y="15"/>
                    </a:cubicBezTo>
                    <a:cubicBezTo>
                      <a:pt x="75" y="15"/>
                      <a:pt x="83" y="17"/>
                      <a:pt x="91" y="20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6" y="23"/>
                      <a:pt x="98" y="23"/>
                      <a:pt x="99" y="23"/>
                    </a:cubicBezTo>
                    <a:cubicBezTo>
                      <a:pt x="101" y="23"/>
                      <a:pt x="104" y="21"/>
                      <a:pt x="105" y="19"/>
                    </a:cubicBezTo>
                    <a:cubicBezTo>
                      <a:pt x="107" y="15"/>
                      <a:pt x="106" y="11"/>
                      <a:pt x="102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6" y="6"/>
                      <a:pt x="96" y="6"/>
                      <a:pt x="96" y="6"/>
                    </a:cubicBezTo>
                    <a:cubicBezTo>
                      <a:pt x="95" y="6"/>
                      <a:pt x="95" y="6"/>
                      <a:pt x="94" y="5"/>
                    </a:cubicBezTo>
                    <a:cubicBezTo>
                      <a:pt x="86" y="2"/>
                      <a:pt x="77" y="0"/>
                      <a:pt x="6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493838" y="2585044"/>
                <a:ext cx="165655" cy="145355"/>
              </a:xfrm>
              <a:custGeom>
                <a:avLst/>
                <a:gdLst>
                  <a:gd name="T0" fmla="*/ 21 w 86"/>
                  <a:gd name="T1" fmla="*/ 0 h 76"/>
                  <a:gd name="T2" fmla="*/ 0 w 86"/>
                  <a:gd name="T3" fmla="*/ 23 h 76"/>
                  <a:gd name="T4" fmla="*/ 42 w 86"/>
                  <a:gd name="T5" fmla="*/ 76 h 76"/>
                  <a:gd name="T6" fmla="*/ 42 w 86"/>
                  <a:gd name="T7" fmla="*/ 76 h 76"/>
                  <a:gd name="T8" fmla="*/ 42 w 86"/>
                  <a:gd name="T9" fmla="*/ 76 h 76"/>
                  <a:gd name="T10" fmla="*/ 42 w 86"/>
                  <a:gd name="T11" fmla="*/ 76 h 76"/>
                  <a:gd name="T12" fmla="*/ 42 w 86"/>
                  <a:gd name="T13" fmla="*/ 76 h 76"/>
                  <a:gd name="T14" fmla="*/ 86 w 86"/>
                  <a:gd name="T15" fmla="*/ 25 h 76"/>
                  <a:gd name="T16" fmla="*/ 65 w 86"/>
                  <a:gd name="T17" fmla="*/ 1 h 76"/>
                  <a:gd name="T18" fmla="*/ 44 w 86"/>
                  <a:gd name="T19" fmla="*/ 19 h 76"/>
                  <a:gd name="T20" fmla="*/ 43 w 86"/>
                  <a:gd name="T21" fmla="*/ 23 h 76"/>
                  <a:gd name="T22" fmla="*/ 42 w 86"/>
                  <a:gd name="T23" fmla="*/ 19 h 76"/>
                  <a:gd name="T24" fmla="*/ 21 w 86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6">
                    <a:moveTo>
                      <a:pt x="21" y="0"/>
                    </a:moveTo>
                    <a:cubicBezTo>
                      <a:pt x="10" y="0"/>
                      <a:pt x="0" y="8"/>
                      <a:pt x="0" y="23"/>
                    </a:cubicBezTo>
                    <a:cubicBezTo>
                      <a:pt x="0" y="46"/>
                      <a:pt x="28" y="62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57" y="63"/>
                      <a:pt x="85" y="48"/>
                      <a:pt x="86" y="25"/>
                    </a:cubicBezTo>
                    <a:cubicBezTo>
                      <a:pt x="86" y="9"/>
                      <a:pt x="76" y="1"/>
                      <a:pt x="65" y="1"/>
                    </a:cubicBezTo>
                    <a:cubicBezTo>
                      <a:pt x="56" y="1"/>
                      <a:pt x="47" y="7"/>
                      <a:pt x="44" y="19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9" y="6"/>
                      <a:pt x="30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2584742" y="3132356"/>
                <a:ext cx="143731" cy="122618"/>
              </a:xfrm>
              <a:custGeom>
                <a:avLst/>
                <a:gdLst>
                  <a:gd name="T0" fmla="*/ 19 w 75"/>
                  <a:gd name="T1" fmla="*/ 22 h 64"/>
                  <a:gd name="T2" fmla="*/ 16 w 75"/>
                  <a:gd name="T3" fmla="*/ 18 h 64"/>
                  <a:gd name="T4" fmla="*/ 19 w 75"/>
                  <a:gd name="T5" fmla="*/ 15 h 64"/>
                  <a:gd name="T6" fmla="*/ 22 w 75"/>
                  <a:gd name="T7" fmla="*/ 18 h 64"/>
                  <a:gd name="T8" fmla="*/ 19 w 75"/>
                  <a:gd name="T9" fmla="*/ 22 h 64"/>
                  <a:gd name="T10" fmla="*/ 31 w 75"/>
                  <a:gd name="T11" fmla="*/ 0 h 64"/>
                  <a:gd name="T12" fmla="*/ 10 w 75"/>
                  <a:gd name="T13" fmla="*/ 13 h 64"/>
                  <a:gd name="T14" fmla="*/ 1 w 75"/>
                  <a:gd name="T15" fmla="*/ 18 h 64"/>
                  <a:gd name="T16" fmla="*/ 0 w 75"/>
                  <a:gd name="T17" fmla="*/ 20 h 64"/>
                  <a:gd name="T18" fmla="*/ 1 w 75"/>
                  <a:gd name="T19" fmla="*/ 22 h 64"/>
                  <a:gd name="T20" fmla="*/ 7 w 75"/>
                  <a:gd name="T21" fmla="*/ 28 h 64"/>
                  <a:gd name="T22" fmla="*/ 43 w 75"/>
                  <a:gd name="T23" fmla="*/ 64 h 64"/>
                  <a:gd name="T24" fmla="*/ 75 w 75"/>
                  <a:gd name="T25" fmla="*/ 31 h 64"/>
                  <a:gd name="T26" fmla="*/ 75 w 75"/>
                  <a:gd name="T27" fmla="*/ 29 h 64"/>
                  <a:gd name="T28" fmla="*/ 68 w 75"/>
                  <a:gd name="T29" fmla="*/ 35 h 64"/>
                  <a:gd name="T30" fmla="*/ 60 w 75"/>
                  <a:gd name="T31" fmla="*/ 37 h 64"/>
                  <a:gd name="T32" fmla="*/ 50 w 75"/>
                  <a:gd name="T33" fmla="*/ 26 h 64"/>
                  <a:gd name="T34" fmla="*/ 50 w 75"/>
                  <a:gd name="T35" fmla="*/ 22 h 64"/>
                  <a:gd name="T36" fmla="*/ 31 w 75"/>
                  <a:gd name="T3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64">
                    <a:moveTo>
                      <a:pt x="19" y="22"/>
                    </a:moveTo>
                    <a:cubicBezTo>
                      <a:pt x="18" y="22"/>
                      <a:pt x="16" y="20"/>
                      <a:pt x="16" y="18"/>
                    </a:cubicBezTo>
                    <a:cubicBezTo>
                      <a:pt x="16" y="17"/>
                      <a:pt x="18" y="15"/>
                      <a:pt x="19" y="15"/>
                    </a:cubicBezTo>
                    <a:cubicBezTo>
                      <a:pt x="21" y="15"/>
                      <a:pt x="22" y="17"/>
                      <a:pt x="22" y="18"/>
                    </a:cubicBezTo>
                    <a:cubicBezTo>
                      <a:pt x="22" y="20"/>
                      <a:pt x="21" y="22"/>
                      <a:pt x="19" y="22"/>
                    </a:cubicBezTo>
                    <a:moveTo>
                      <a:pt x="31" y="0"/>
                    </a:moveTo>
                    <a:cubicBezTo>
                      <a:pt x="20" y="0"/>
                      <a:pt x="12" y="6"/>
                      <a:pt x="10" y="13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50"/>
                      <a:pt x="22" y="64"/>
                      <a:pt x="43" y="64"/>
                    </a:cubicBezTo>
                    <a:cubicBezTo>
                      <a:pt x="61" y="64"/>
                      <a:pt x="75" y="45"/>
                      <a:pt x="75" y="31"/>
                    </a:cubicBezTo>
                    <a:cubicBezTo>
                      <a:pt x="75" y="30"/>
                      <a:pt x="75" y="29"/>
                      <a:pt x="75" y="29"/>
                    </a:cubicBezTo>
                    <a:cubicBezTo>
                      <a:pt x="74" y="29"/>
                      <a:pt x="72" y="33"/>
                      <a:pt x="68" y="35"/>
                    </a:cubicBezTo>
                    <a:cubicBezTo>
                      <a:pt x="66" y="36"/>
                      <a:pt x="63" y="37"/>
                      <a:pt x="60" y="37"/>
                    </a:cubicBezTo>
                    <a:cubicBezTo>
                      <a:pt x="55" y="37"/>
                      <a:pt x="49" y="35"/>
                      <a:pt x="50" y="26"/>
                    </a:cubicBezTo>
                    <a:cubicBezTo>
                      <a:pt x="50" y="25"/>
                      <a:pt x="50" y="23"/>
                      <a:pt x="50" y="22"/>
                    </a:cubicBezTo>
                    <a:cubicBezTo>
                      <a:pt x="50" y="1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 noEditPoints="1"/>
              </p:cNvSpPr>
              <p:nvPr/>
            </p:nvSpPr>
            <p:spPr bwMode="auto">
              <a:xfrm>
                <a:off x="2431267" y="2845708"/>
                <a:ext cx="151039" cy="213566"/>
              </a:xfrm>
              <a:custGeom>
                <a:avLst/>
                <a:gdLst>
                  <a:gd name="T0" fmla="*/ 39 w 79"/>
                  <a:gd name="T1" fmla="*/ 45 h 111"/>
                  <a:gd name="T2" fmla="*/ 27 w 79"/>
                  <a:gd name="T3" fmla="*/ 33 h 111"/>
                  <a:gd name="T4" fmla="*/ 39 w 79"/>
                  <a:gd name="T5" fmla="*/ 21 h 111"/>
                  <a:gd name="T6" fmla="*/ 52 w 79"/>
                  <a:gd name="T7" fmla="*/ 33 h 111"/>
                  <a:gd name="T8" fmla="*/ 39 w 79"/>
                  <a:gd name="T9" fmla="*/ 45 h 111"/>
                  <a:gd name="T10" fmla="*/ 39 w 79"/>
                  <a:gd name="T11" fmla="*/ 0 h 111"/>
                  <a:gd name="T12" fmla="*/ 0 w 79"/>
                  <a:gd name="T13" fmla="*/ 39 h 111"/>
                  <a:gd name="T14" fmla="*/ 39 w 79"/>
                  <a:gd name="T15" fmla="*/ 111 h 111"/>
                  <a:gd name="T16" fmla="*/ 79 w 79"/>
                  <a:gd name="T17" fmla="*/ 39 h 111"/>
                  <a:gd name="T18" fmla="*/ 39 w 79"/>
                  <a:gd name="T1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111">
                    <a:moveTo>
                      <a:pt x="39" y="45"/>
                    </a:moveTo>
                    <a:cubicBezTo>
                      <a:pt x="33" y="45"/>
                      <a:pt x="27" y="40"/>
                      <a:pt x="27" y="33"/>
                    </a:cubicBezTo>
                    <a:cubicBezTo>
                      <a:pt x="27" y="26"/>
                      <a:pt x="33" y="21"/>
                      <a:pt x="39" y="21"/>
                    </a:cubicBezTo>
                    <a:cubicBezTo>
                      <a:pt x="46" y="21"/>
                      <a:pt x="52" y="26"/>
                      <a:pt x="52" y="33"/>
                    </a:cubicBezTo>
                    <a:cubicBezTo>
                      <a:pt x="52" y="40"/>
                      <a:pt x="46" y="45"/>
                      <a:pt x="39" y="45"/>
                    </a:cubicBezTo>
                    <a:moveTo>
                      <a:pt x="39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60"/>
                      <a:pt x="39" y="111"/>
                      <a:pt x="39" y="111"/>
                    </a:cubicBezTo>
                    <a:cubicBezTo>
                      <a:pt x="39" y="111"/>
                      <a:pt x="79" y="60"/>
                      <a:pt x="79" y="39"/>
                    </a:cubicBezTo>
                    <a:cubicBezTo>
                      <a:pt x="79" y="17"/>
                      <a:pt x="61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3410582" y="2513585"/>
                <a:ext cx="113685" cy="159159"/>
              </a:xfrm>
              <a:custGeom>
                <a:avLst/>
                <a:gdLst>
                  <a:gd name="T0" fmla="*/ 29 w 59"/>
                  <a:gd name="T1" fmla="*/ 34 h 83"/>
                  <a:gd name="T2" fmla="*/ 20 w 59"/>
                  <a:gd name="T3" fmla="*/ 25 h 83"/>
                  <a:gd name="T4" fmla="*/ 29 w 59"/>
                  <a:gd name="T5" fmla="*/ 16 h 83"/>
                  <a:gd name="T6" fmla="*/ 38 w 59"/>
                  <a:gd name="T7" fmla="*/ 25 h 83"/>
                  <a:gd name="T8" fmla="*/ 29 w 59"/>
                  <a:gd name="T9" fmla="*/ 34 h 83"/>
                  <a:gd name="T10" fmla="*/ 29 w 59"/>
                  <a:gd name="T11" fmla="*/ 0 h 83"/>
                  <a:gd name="T12" fmla="*/ 0 w 59"/>
                  <a:gd name="T13" fmla="*/ 29 h 83"/>
                  <a:gd name="T14" fmla="*/ 29 w 59"/>
                  <a:gd name="T15" fmla="*/ 83 h 83"/>
                  <a:gd name="T16" fmla="*/ 59 w 59"/>
                  <a:gd name="T17" fmla="*/ 29 h 83"/>
                  <a:gd name="T18" fmla="*/ 29 w 59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83">
                    <a:moveTo>
                      <a:pt x="29" y="34"/>
                    </a:moveTo>
                    <a:cubicBezTo>
                      <a:pt x="24" y="34"/>
                      <a:pt x="20" y="30"/>
                      <a:pt x="20" y="25"/>
                    </a:cubicBezTo>
                    <a:cubicBezTo>
                      <a:pt x="20" y="20"/>
                      <a:pt x="24" y="16"/>
                      <a:pt x="29" y="16"/>
                    </a:cubicBezTo>
                    <a:cubicBezTo>
                      <a:pt x="34" y="16"/>
                      <a:pt x="38" y="20"/>
                      <a:pt x="38" y="25"/>
                    </a:cubicBezTo>
                    <a:cubicBezTo>
                      <a:pt x="38" y="30"/>
                      <a:pt x="34" y="34"/>
                      <a:pt x="29" y="34"/>
                    </a:cubicBezTo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6"/>
                      <a:pt x="29" y="83"/>
                      <a:pt x="29" y="83"/>
                    </a:cubicBezTo>
                    <a:cubicBezTo>
                      <a:pt x="29" y="83"/>
                      <a:pt x="59" y="46"/>
                      <a:pt x="59" y="29"/>
                    </a:cubicBezTo>
                    <a:cubicBezTo>
                      <a:pt x="59" y="13"/>
                      <a:pt x="4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843825" y="1845280"/>
                <a:ext cx="11369" cy="23549"/>
              </a:xfrm>
              <a:custGeom>
                <a:avLst/>
                <a:gdLst>
                  <a:gd name="T0" fmla="*/ 2 w 6"/>
                  <a:gd name="T1" fmla="*/ 0 h 12"/>
                  <a:gd name="T2" fmla="*/ 0 w 6"/>
                  <a:gd name="T3" fmla="*/ 3 h 12"/>
                  <a:gd name="T4" fmla="*/ 0 w 6"/>
                  <a:gd name="T5" fmla="*/ 7 h 12"/>
                  <a:gd name="T6" fmla="*/ 2 w 6"/>
                  <a:gd name="T7" fmla="*/ 12 h 12"/>
                  <a:gd name="T8" fmla="*/ 4 w 6"/>
                  <a:gd name="T9" fmla="*/ 8 h 12"/>
                  <a:gd name="T10" fmla="*/ 2 w 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9"/>
                      <a:pt x="1" y="10"/>
                      <a:pt x="2" y="12"/>
                    </a:cubicBezTo>
                    <a:cubicBezTo>
                      <a:pt x="3" y="11"/>
                      <a:pt x="3" y="10"/>
                      <a:pt x="4" y="8"/>
                    </a:cubicBezTo>
                    <a:cubicBezTo>
                      <a:pt x="6" y="3"/>
                      <a:pt x="4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808908" y="1860708"/>
                <a:ext cx="11369" cy="11368"/>
              </a:xfrm>
              <a:custGeom>
                <a:avLst/>
                <a:gdLst>
                  <a:gd name="T0" fmla="*/ 1 w 6"/>
                  <a:gd name="T1" fmla="*/ 0 h 6"/>
                  <a:gd name="T2" fmla="*/ 3 w 6"/>
                  <a:gd name="T3" fmla="*/ 5 h 6"/>
                  <a:gd name="T4" fmla="*/ 6 w 6"/>
                  <a:gd name="T5" fmla="*/ 6 h 6"/>
                  <a:gd name="T6" fmla="*/ 1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1" y="0"/>
                    </a:moveTo>
                    <a:cubicBezTo>
                      <a:pt x="0" y="2"/>
                      <a:pt x="1" y="4"/>
                      <a:pt x="3" y="5"/>
                    </a:cubicBezTo>
                    <a:cubicBezTo>
                      <a:pt x="4" y="5"/>
                      <a:pt x="5" y="6"/>
                      <a:pt x="6" y="6"/>
                    </a:cubicBezTo>
                    <a:cubicBezTo>
                      <a:pt x="5" y="3"/>
                      <a:pt x="3" y="1"/>
                      <a:pt x="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868999" y="1874513"/>
                <a:ext cx="22737" cy="15429"/>
              </a:xfrm>
              <a:custGeom>
                <a:avLst/>
                <a:gdLst>
                  <a:gd name="T0" fmla="*/ 7 w 12"/>
                  <a:gd name="T1" fmla="*/ 0 h 8"/>
                  <a:gd name="T2" fmla="*/ 0 w 12"/>
                  <a:gd name="T3" fmla="*/ 8 h 8"/>
                  <a:gd name="T4" fmla="*/ 2 w 12"/>
                  <a:gd name="T5" fmla="*/ 8 h 8"/>
                  <a:gd name="T6" fmla="*/ 3 w 12"/>
                  <a:gd name="T7" fmla="*/ 8 h 8"/>
                  <a:gd name="T8" fmla="*/ 7 w 12"/>
                  <a:gd name="T9" fmla="*/ 7 h 8"/>
                  <a:gd name="T10" fmla="*/ 8 w 12"/>
                  <a:gd name="T11" fmla="*/ 0 h 8"/>
                  <a:gd name="T12" fmla="*/ 7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7" y="0"/>
                    </a:moveTo>
                    <a:cubicBezTo>
                      <a:pt x="4" y="0"/>
                      <a:pt x="1" y="4"/>
                      <a:pt x="0" y="8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5" y="8"/>
                      <a:pt x="6" y="8"/>
                      <a:pt x="7" y="7"/>
                    </a:cubicBezTo>
                    <a:cubicBezTo>
                      <a:pt x="11" y="4"/>
                      <a:pt x="12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832457" y="1877761"/>
                <a:ext cx="32481" cy="71459"/>
              </a:xfrm>
              <a:custGeom>
                <a:avLst/>
                <a:gdLst>
                  <a:gd name="T0" fmla="*/ 6 w 17"/>
                  <a:gd name="T1" fmla="*/ 0 h 37"/>
                  <a:gd name="T2" fmla="*/ 0 w 17"/>
                  <a:gd name="T3" fmla="*/ 2 h 37"/>
                  <a:gd name="T4" fmla="*/ 7 w 17"/>
                  <a:gd name="T5" fmla="*/ 35 h 37"/>
                  <a:gd name="T6" fmla="*/ 7 w 17"/>
                  <a:gd name="T7" fmla="*/ 37 h 37"/>
                  <a:gd name="T8" fmla="*/ 11 w 17"/>
                  <a:gd name="T9" fmla="*/ 36 h 37"/>
                  <a:gd name="T10" fmla="*/ 17 w 17"/>
                  <a:gd name="T11" fmla="*/ 36 h 37"/>
                  <a:gd name="T12" fmla="*/ 15 w 17"/>
                  <a:gd name="T13" fmla="*/ 8 h 37"/>
                  <a:gd name="T14" fmla="*/ 9 w 17"/>
                  <a:gd name="T15" fmla="*/ 4 h 37"/>
                  <a:gd name="T16" fmla="*/ 6 w 17"/>
                  <a:gd name="T1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37">
                    <a:moveTo>
                      <a:pt x="6" y="0"/>
                    </a:moveTo>
                    <a:cubicBezTo>
                      <a:pt x="4" y="1"/>
                      <a:pt x="2" y="2"/>
                      <a:pt x="0" y="2"/>
                    </a:cubicBezTo>
                    <a:cubicBezTo>
                      <a:pt x="4" y="13"/>
                      <a:pt x="6" y="2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3" y="27"/>
                      <a:pt x="12" y="17"/>
                      <a:pt x="15" y="8"/>
                    </a:cubicBezTo>
                    <a:cubicBezTo>
                      <a:pt x="13" y="7"/>
                      <a:pt x="10" y="6"/>
                      <a:pt x="9" y="4"/>
                    </a:cubicBezTo>
                    <a:cubicBezTo>
                      <a:pt x="8" y="3"/>
                      <a:pt x="7" y="2"/>
                      <a:pt x="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4749629" y="1777881"/>
                <a:ext cx="195701" cy="172964"/>
              </a:xfrm>
              <a:custGeom>
                <a:avLst/>
                <a:gdLst>
                  <a:gd name="T0" fmla="*/ 53 w 102"/>
                  <a:gd name="T1" fmla="*/ 0 h 90"/>
                  <a:gd name="T2" fmla="*/ 49 w 102"/>
                  <a:gd name="T3" fmla="*/ 0 h 90"/>
                  <a:gd name="T4" fmla="*/ 23 w 102"/>
                  <a:gd name="T5" fmla="*/ 11 h 90"/>
                  <a:gd name="T6" fmla="*/ 22 w 102"/>
                  <a:gd name="T7" fmla="*/ 65 h 90"/>
                  <a:gd name="T8" fmla="*/ 30 w 102"/>
                  <a:gd name="T9" fmla="*/ 84 h 90"/>
                  <a:gd name="T10" fmla="*/ 33 w 102"/>
                  <a:gd name="T11" fmla="*/ 90 h 90"/>
                  <a:gd name="T12" fmla="*/ 34 w 102"/>
                  <a:gd name="T13" fmla="*/ 90 h 90"/>
                  <a:gd name="T14" fmla="*/ 47 w 102"/>
                  <a:gd name="T15" fmla="*/ 89 h 90"/>
                  <a:gd name="T16" fmla="*/ 39 w 102"/>
                  <a:gd name="T17" fmla="*/ 55 h 90"/>
                  <a:gd name="T18" fmla="*/ 39 w 102"/>
                  <a:gd name="T19" fmla="*/ 54 h 90"/>
                  <a:gd name="T20" fmla="*/ 34 w 102"/>
                  <a:gd name="T21" fmla="*/ 52 h 90"/>
                  <a:gd name="T22" fmla="*/ 27 w 102"/>
                  <a:gd name="T23" fmla="*/ 43 h 90"/>
                  <a:gd name="T24" fmla="*/ 31 w 102"/>
                  <a:gd name="T25" fmla="*/ 38 h 90"/>
                  <a:gd name="T26" fmla="*/ 41 w 102"/>
                  <a:gd name="T27" fmla="*/ 48 h 90"/>
                  <a:gd name="T28" fmla="*/ 41 w 102"/>
                  <a:gd name="T29" fmla="*/ 50 h 90"/>
                  <a:gd name="T30" fmla="*/ 42 w 102"/>
                  <a:gd name="T31" fmla="*/ 50 h 90"/>
                  <a:gd name="T32" fmla="*/ 47 w 102"/>
                  <a:gd name="T33" fmla="*/ 49 h 90"/>
                  <a:gd name="T34" fmla="*/ 49 w 102"/>
                  <a:gd name="T35" fmla="*/ 31 h 90"/>
                  <a:gd name="T36" fmla="*/ 51 w 102"/>
                  <a:gd name="T37" fmla="*/ 31 h 90"/>
                  <a:gd name="T38" fmla="*/ 57 w 102"/>
                  <a:gd name="T39" fmla="*/ 38 h 90"/>
                  <a:gd name="T40" fmla="*/ 52 w 102"/>
                  <a:gd name="T41" fmla="*/ 50 h 90"/>
                  <a:gd name="T42" fmla="*/ 53 w 102"/>
                  <a:gd name="T43" fmla="*/ 51 h 90"/>
                  <a:gd name="T44" fmla="*/ 59 w 102"/>
                  <a:gd name="T45" fmla="*/ 57 h 90"/>
                  <a:gd name="T46" fmla="*/ 61 w 102"/>
                  <a:gd name="T47" fmla="*/ 52 h 90"/>
                  <a:gd name="T48" fmla="*/ 70 w 102"/>
                  <a:gd name="T49" fmla="*/ 46 h 90"/>
                  <a:gd name="T50" fmla="*/ 70 w 102"/>
                  <a:gd name="T51" fmla="*/ 46 h 90"/>
                  <a:gd name="T52" fmla="*/ 76 w 102"/>
                  <a:gd name="T53" fmla="*/ 53 h 90"/>
                  <a:gd name="T54" fmla="*/ 65 w 102"/>
                  <a:gd name="T55" fmla="*/ 61 h 90"/>
                  <a:gd name="T56" fmla="*/ 61 w 102"/>
                  <a:gd name="T57" fmla="*/ 61 h 90"/>
                  <a:gd name="T58" fmla="*/ 60 w 102"/>
                  <a:gd name="T59" fmla="*/ 65 h 90"/>
                  <a:gd name="T60" fmla="*/ 64 w 102"/>
                  <a:gd name="T61" fmla="*/ 87 h 90"/>
                  <a:gd name="T62" fmla="*/ 64 w 102"/>
                  <a:gd name="T63" fmla="*/ 88 h 90"/>
                  <a:gd name="T64" fmla="*/ 75 w 102"/>
                  <a:gd name="T65" fmla="*/ 87 h 90"/>
                  <a:gd name="T66" fmla="*/ 75 w 102"/>
                  <a:gd name="T67" fmla="*/ 87 h 90"/>
                  <a:gd name="T68" fmla="*/ 78 w 102"/>
                  <a:gd name="T69" fmla="*/ 81 h 90"/>
                  <a:gd name="T70" fmla="*/ 83 w 102"/>
                  <a:gd name="T71" fmla="*/ 61 h 90"/>
                  <a:gd name="T72" fmla="*/ 76 w 102"/>
                  <a:gd name="T73" fmla="*/ 8 h 90"/>
                  <a:gd name="T74" fmla="*/ 53 w 102"/>
                  <a:gd name="T7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90">
                    <a:moveTo>
                      <a:pt x="53" y="0"/>
                    </a:moveTo>
                    <a:cubicBezTo>
                      <a:pt x="51" y="0"/>
                      <a:pt x="50" y="0"/>
                      <a:pt x="49" y="0"/>
                    </a:cubicBezTo>
                    <a:cubicBezTo>
                      <a:pt x="34" y="0"/>
                      <a:pt x="28" y="6"/>
                      <a:pt x="23" y="11"/>
                    </a:cubicBezTo>
                    <a:cubicBezTo>
                      <a:pt x="0" y="37"/>
                      <a:pt x="20" y="62"/>
                      <a:pt x="22" y="65"/>
                    </a:cubicBezTo>
                    <a:cubicBezTo>
                      <a:pt x="24" y="68"/>
                      <a:pt x="29" y="77"/>
                      <a:pt x="30" y="84"/>
                    </a:cubicBezTo>
                    <a:cubicBezTo>
                      <a:pt x="31" y="89"/>
                      <a:pt x="33" y="90"/>
                      <a:pt x="33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5" y="78"/>
                      <a:pt x="44" y="65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7" y="53"/>
                      <a:pt x="35" y="53"/>
                      <a:pt x="34" y="52"/>
                    </a:cubicBezTo>
                    <a:cubicBezTo>
                      <a:pt x="30" y="51"/>
                      <a:pt x="26" y="47"/>
                      <a:pt x="27" y="43"/>
                    </a:cubicBezTo>
                    <a:cubicBezTo>
                      <a:pt x="28" y="40"/>
                      <a:pt x="30" y="38"/>
                      <a:pt x="31" y="38"/>
                    </a:cubicBezTo>
                    <a:cubicBezTo>
                      <a:pt x="35" y="38"/>
                      <a:pt x="39" y="44"/>
                      <a:pt x="41" y="48"/>
                    </a:cubicBezTo>
                    <a:cubicBezTo>
                      <a:pt x="41" y="49"/>
                      <a:pt x="41" y="49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50"/>
                      <a:pt x="46" y="50"/>
                      <a:pt x="47" y="49"/>
                    </a:cubicBezTo>
                    <a:cubicBezTo>
                      <a:pt x="45" y="42"/>
                      <a:pt x="44" y="34"/>
                      <a:pt x="49" y="31"/>
                    </a:cubicBezTo>
                    <a:cubicBezTo>
                      <a:pt x="50" y="31"/>
                      <a:pt x="50" y="31"/>
                      <a:pt x="51" y="31"/>
                    </a:cubicBezTo>
                    <a:cubicBezTo>
                      <a:pt x="54" y="31"/>
                      <a:pt x="57" y="35"/>
                      <a:pt x="57" y="38"/>
                    </a:cubicBezTo>
                    <a:cubicBezTo>
                      <a:pt x="57" y="42"/>
                      <a:pt x="55" y="47"/>
                      <a:pt x="52" y="50"/>
                    </a:cubicBezTo>
                    <a:cubicBezTo>
                      <a:pt x="52" y="50"/>
                      <a:pt x="53" y="51"/>
                      <a:pt x="53" y="51"/>
                    </a:cubicBezTo>
                    <a:cubicBezTo>
                      <a:pt x="55" y="53"/>
                      <a:pt x="57" y="56"/>
                      <a:pt x="59" y="57"/>
                    </a:cubicBezTo>
                    <a:cubicBezTo>
                      <a:pt x="60" y="55"/>
                      <a:pt x="61" y="54"/>
                      <a:pt x="61" y="52"/>
                    </a:cubicBezTo>
                    <a:cubicBezTo>
                      <a:pt x="63" y="50"/>
                      <a:pt x="66" y="46"/>
                      <a:pt x="70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3" y="46"/>
                      <a:pt x="77" y="50"/>
                      <a:pt x="76" y="53"/>
                    </a:cubicBezTo>
                    <a:cubicBezTo>
                      <a:pt x="75" y="59"/>
                      <a:pt x="70" y="61"/>
                      <a:pt x="65" y="61"/>
                    </a:cubicBezTo>
                    <a:cubicBezTo>
                      <a:pt x="64" y="61"/>
                      <a:pt x="62" y="61"/>
                      <a:pt x="61" y="61"/>
                    </a:cubicBezTo>
                    <a:cubicBezTo>
                      <a:pt x="60" y="62"/>
                      <a:pt x="60" y="64"/>
                      <a:pt x="60" y="65"/>
                    </a:cubicBezTo>
                    <a:cubicBezTo>
                      <a:pt x="60" y="72"/>
                      <a:pt x="61" y="80"/>
                      <a:pt x="64" y="87"/>
                    </a:cubicBezTo>
                    <a:cubicBezTo>
                      <a:pt x="64" y="87"/>
                      <a:pt x="64" y="87"/>
                      <a:pt x="64" y="88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7" y="87"/>
                      <a:pt x="78" y="81"/>
                    </a:cubicBezTo>
                    <a:cubicBezTo>
                      <a:pt x="78" y="75"/>
                      <a:pt x="82" y="65"/>
                      <a:pt x="83" y="61"/>
                    </a:cubicBezTo>
                    <a:cubicBezTo>
                      <a:pt x="85" y="58"/>
                      <a:pt x="102" y="31"/>
                      <a:pt x="76" y="8"/>
                    </a:cubicBezTo>
                    <a:cubicBezTo>
                      <a:pt x="71" y="4"/>
                      <a:pt x="65" y="0"/>
                      <a:pt x="5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4812968" y="1953280"/>
                <a:ext cx="86076" cy="18677"/>
              </a:xfrm>
              <a:custGeom>
                <a:avLst/>
                <a:gdLst>
                  <a:gd name="T0" fmla="*/ 41 w 45"/>
                  <a:gd name="T1" fmla="*/ 0 h 10"/>
                  <a:gd name="T2" fmla="*/ 41 w 45"/>
                  <a:gd name="T3" fmla="*/ 0 h 10"/>
                  <a:gd name="T4" fmla="*/ 4 w 45"/>
                  <a:gd name="T5" fmla="*/ 3 h 10"/>
                  <a:gd name="T6" fmla="*/ 0 w 45"/>
                  <a:gd name="T7" fmla="*/ 7 h 10"/>
                  <a:gd name="T8" fmla="*/ 4 w 45"/>
                  <a:gd name="T9" fmla="*/ 10 h 10"/>
                  <a:gd name="T10" fmla="*/ 4 w 45"/>
                  <a:gd name="T11" fmla="*/ 10 h 10"/>
                  <a:gd name="T12" fmla="*/ 41 w 45"/>
                  <a:gd name="T13" fmla="*/ 8 h 10"/>
                  <a:gd name="T14" fmla="*/ 45 w 45"/>
                  <a:gd name="T15" fmla="*/ 4 h 10"/>
                  <a:gd name="T16" fmla="*/ 41 w 45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0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9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3" y="8"/>
                      <a:pt x="45" y="6"/>
                      <a:pt x="45" y="4"/>
                    </a:cubicBezTo>
                    <a:cubicBezTo>
                      <a:pt x="45" y="2"/>
                      <a:pt x="43" y="0"/>
                      <a:pt x="4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4814592" y="1971957"/>
                <a:ext cx="82828" cy="17865"/>
              </a:xfrm>
              <a:custGeom>
                <a:avLst/>
                <a:gdLst>
                  <a:gd name="T0" fmla="*/ 40 w 43"/>
                  <a:gd name="T1" fmla="*/ 0 h 9"/>
                  <a:gd name="T2" fmla="*/ 39 w 43"/>
                  <a:gd name="T3" fmla="*/ 0 h 9"/>
                  <a:gd name="T4" fmla="*/ 4 w 43"/>
                  <a:gd name="T5" fmla="*/ 2 h 9"/>
                  <a:gd name="T6" fmla="*/ 1 w 43"/>
                  <a:gd name="T7" fmla="*/ 6 h 9"/>
                  <a:gd name="T8" fmla="*/ 4 w 43"/>
                  <a:gd name="T9" fmla="*/ 9 h 9"/>
                  <a:gd name="T10" fmla="*/ 4 w 43"/>
                  <a:gd name="T11" fmla="*/ 9 h 9"/>
                  <a:gd name="T12" fmla="*/ 40 w 43"/>
                  <a:gd name="T13" fmla="*/ 7 h 9"/>
                  <a:gd name="T14" fmla="*/ 43 w 43"/>
                  <a:gd name="T15" fmla="*/ 4 h 9"/>
                  <a:gd name="T16" fmla="*/ 40 w 43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9">
                    <a:moveTo>
                      <a:pt x="40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4"/>
                      <a:pt x="1" y="6"/>
                    </a:cubicBezTo>
                    <a:cubicBezTo>
                      <a:pt x="1" y="8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6"/>
                      <a:pt x="43" y="4"/>
                    </a:cubicBezTo>
                    <a:cubicBezTo>
                      <a:pt x="43" y="2"/>
                      <a:pt x="41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834081" y="1989822"/>
                <a:ext cx="46286" cy="12993"/>
              </a:xfrm>
              <a:custGeom>
                <a:avLst/>
                <a:gdLst>
                  <a:gd name="T0" fmla="*/ 21 w 24"/>
                  <a:gd name="T1" fmla="*/ 0 h 7"/>
                  <a:gd name="T2" fmla="*/ 21 w 24"/>
                  <a:gd name="T3" fmla="*/ 0 h 7"/>
                  <a:gd name="T4" fmla="*/ 3 w 24"/>
                  <a:gd name="T5" fmla="*/ 1 h 7"/>
                  <a:gd name="T6" fmla="*/ 1 w 24"/>
                  <a:gd name="T7" fmla="*/ 4 h 7"/>
                  <a:gd name="T8" fmla="*/ 3 w 24"/>
                  <a:gd name="T9" fmla="*/ 7 h 7"/>
                  <a:gd name="T10" fmla="*/ 4 w 24"/>
                  <a:gd name="T11" fmla="*/ 7 h 7"/>
                  <a:gd name="T12" fmla="*/ 21 w 24"/>
                  <a:gd name="T13" fmla="*/ 6 h 7"/>
                  <a:gd name="T14" fmla="*/ 24 w 24"/>
                  <a:gd name="T15" fmla="*/ 3 h 7"/>
                  <a:gd name="T16" fmla="*/ 21 w 2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0" y="3"/>
                      <a:pt x="1" y="4"/>
                    </a:cubicBezTo>
                    <a:cubicBezTo>
                      <a:pt x="1" y="6"/>
                      <a:pt x="2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6"/>
                      <a:pt x="24" y="5"/>
                      <a:pt x="24" y="3"/>
                    </a:cubicBezTo>
                    <a:cubicBezTo>
                      <a:pt x="24" y="2"/>
                      <a:pt x="2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3002940" y="1332885"/>
                <a:ext cx="172964" cy="226558"/>
              </a:xfrm>
              <a:custGeom>
                <a:avLst/>
                <a:gdLst>
                  <a:gd name="T0" fmla="*/ 76 w 213"/>
                  <a:gd name="T1" fmla="*/ 220 h 279"/>
                  <a:gd name="T2" fmla="*/ 90 w 213"/>
                  <a:gd name="T3" fmla="*/ 279 h 279"/>
                  <a:gd name="T4" fmla="*/ 128 w 213"/>
                  <a:gd name="T5" fmla="*/ 239 h 279"/>
                  <a:gd name="T6" fmla="*/ 76 w 213"/>
                  <a:gd name="T7" fmla="*/ 220 h 279"/>
                  <a:gd name="T8" fmla="*/ 213 w 213"/>
                  <a:gd name="T9" fmla="*/ 0 h 279"/>
                  <a:gd name="T10" fmla="*/ 0 w 213"/>
                  <a:gd name="T11" fmla="*/ 158 h 279"/>
                  <a:gd name="T12" fmla="*/ 81 w 213"/>
                  <a:gd name="T13" fmla="*/ 194 h 279"/>
                  <a:gd name="T14" fmla="*/ 192 w 213"/>
                  <a:gd name="T15" fmla="*/ 38 h 279"/>
                  <a:gd name="T16" fmla="*/ 116 w 213"/>
                  <a:gd name="T17" fmla="*/ 210 h 279"/>
                  <a:gd name="T18" fmla="*/ 209 w 213"/>
                  <a:gd name="T19" fmla="*/ 251 h 279"/>
                  <a:gd name="T20" fmla="*/ 213 w 213"/>
                  <a:gd name="T2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279">
                    <a:moveTo>
                      <a:pt x="76" y="220"/>
                    </a:moveTo>
                    <a:lnTo>
                      <a:pt x="90" y="279"/>
                    </a:lnTo>
                    <a:lnTo>
                      <a:pt x="128" y="239"/>
                    </a:lnTo>
                    <a:lnTo>
                      <a:pt x="76" y="220"/>
                    </a:lnTo>
                    <a:close/>
                    <a:moveTo>
                      <a:pt x="213" y="0"/>
                    </a:moveTo>
                    <a:lnTo>
                      <a:pt x="0" y="158"/>
                    </a:lnTo>
                    <a:lnTo>
                      <a:pt x="81" y="194"/>
                    </a:lnTo>
                    <a:lnTo>
                      <a:pt x="192" y="38"/>
                    </a:lnTo>
                    <a:lnTo>
                      <a:pt x="116" y="210"/>
                    </a:lnTo>
                    <a:lnTo>
                      <a:pt x="209" y="251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3002940" y="1332885"/>
                <a:ext cx="172964" cy="226558"/>
              </a:xfrm>
              <a:custGeom>
                <a:avLst/>
                <a:gdLst>
                  <a:gd name="T0" fmla="*/ 76 w 213"/>
                  <a:gd name="T1" fmla="*/ 220 h 279"/>
                  <a:gd name="T2" fmla="*/ 90 w 213"/>
                  <a:gd name="T3" fmla="*/ 279 h 279"/>
                  <a:gd name="T4" fmla="*/ 128 w 213"/>
                  <a:gd name="T5" fmla="*/ 239 h 279"/>
                  <a:gd name="T6" fmla="*/ 76 w 213"/>
                  <a:gd name="T7" fmla="*/ 220 h 279"/>
                  <a:gd name="T8" fmla="*/ 213 w 213"/>
                  <a:gd name="T9" fmla="*/ 0 h 279"/>
                  <a:gd name="T10" fmla="*/ 0 w 213"/>
                  <a:gd name="T11" fmla="*/ 158 h 279"/>
                  <a:gd name="T12" fmla="*/ 81 w 213"/>
                  <a:gd name="T13" fmla="*/ 194 h 279"/>
                  <a:gd name="T14" fmla="*/ 192 w 213"/>
                  <a:gd name="T15" fmla="*/ 38 h 279"/>
                  <a:gd name="T16" fmla="*/ 116 w 213"/>
                  <a:gd name="T17" fmla="*/ 210 h 279"/>
                  <a:gd name="T18" fmla="*/ 209 w 213"/>
                  <a:gd name="T19" fmla="*/ 251 h 279"/>
                  <a:gd name="T20" fmla="*/ 213 w 213"/>
                  <a:gd name="T2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279">
                    <a:moveTo>
                      <a:pt x="76" y="220"/>
                    </a:moveTo>
                    <a:lnTo>
                      <a:pt x="90" y="279"/>
                    </a:lnTo>
                    <a:lnTo>
                      <a:pt x="128" y="239"/>
                    </a:lnTo>
                    <a:lnTo>
                      <a:pt x="76" y="220"/>
                    </a:lnTo>
                    <a:moveTo>
                      <a:pt x="213" y="0"/>
                    </a:moveTo>
                    <a:lnTo>
                      <a:pt x="0" y="158"/>
                    </a:lnTo>
                    <a:lnTo>
                      <a:pt x="81" y="194"/>
                    </a:lnTo>
                    <a:lnTo>
                      <a:pt x="192" y="38"/>
                    </a:lnTo>
                    <a:lnTo>
                      <a:pt x="116" y="210"/>
                    </a:lnTo>
                    <a:lnTo>
                      <a:pt x="209" y="251"/>
                    </a:lnTo>
                    <a:lnTo>
                      <a:pt x="213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4434559" y="2295148"/>
                <a:ext cx="161595" cy="160783"/>
              </a:xfrm>
              <a:custGeom>
                <a:avLst/>
                <a:gdLst>
                  <a:gd name="T0" fmla="*/ 42 w 84"/>
                  <a:gd name="T1" fmla="*/ 68 h 84"/>
                  <a:gd name="T2" fmla="*/ 15 w 84"/>
                  <a:gd name="T3" fmla="*/ 42 h 84"/>
                  <a:gd name="T4" fmla="*/ 41 w 84"/>
                  <a:gd name="T5" fmla="*/ 15 h 84"/>
                  <a:gd name="T6" fmla="*/ 42 w 84"/>
                  <a:gd name="T7" fmla="*/ 15 h 84"/>
                  <a:gd name="T8" fmla="*/ 68 w 84"/>
                  <a:gd name="T9" fmla="*/ 41 h 84"/>
                  <a:gd name="T10" fmla="*/ 42 w 84"/>
                  <a:gd name="T11" fmla="*/ 68 h 84"/>
                  <a:gd name="T12" fmla="*/ 42 w 84"/>
                  <a:gd name="T13" fmla="*/ 68 h 84"/>
                  <a:gd name="T14" fmla="*/ 48 w 84"/>
                  <a:gd name="T15" fmla="*/ 0 h 84"/>
                  <a:gd name="T16" fmla="*/ 34 w 84"/>
                  <a:gd name="T17" fmla="*/ 0 h 84"/>
                  <a:gd name="T18" fmla="*/ 35 w 84"/>
                  <a:gd name="T19" fmla="*/ 6 h 84"/>
                  <a:gd name="T20" fmla="*/ 21 w 84"/>
                  <a:gd name="T21" fmla="*/ 12 h 84"/>
                  <a:gd name="T22" fmla="*/ 16 w 84"/>
                  <a:gd name="T23" fmla="*/ 8 h 84"/>
                  <a:gd name="T24" fmla="*/ 7 w 84"/>
                  <a:gd name="T25" fmla="*/ 17 h 84"/>
                  <a:gd name="T26" fmla="*/ 12 w 84"/>
                  <a:gd name="T27" fmla="*/ 22 h 84"/>
                  <a:gd name="T28" fmla="*/ 6 w 84"/>
                  <a:gd name="T29" fmla="*/ 36 h 84"/>
                  <a:gd name="T30" fmla="*/ 0 w 84"/>
                  <a:gd name="T31" fmla="*/ 36 h 84"/>
                  <a:gd name="T32" fmla="*/ 0 w 84"/>
                  <a:gd name="T33" fmla="*/ 49 h 84"/>
                  <a:gd name="T34" fmla="*/ 6 w 84"/>
                  <a:gd name="T35" fmla="*/ 49 h 84"/>
                  <a:gd name="T36" fmla="*/ 12 w 84"/>
                  <a:gd name="T37" fmla="*/ 63 h 84"/>
                  <a:gd name="T38" fmla="*/ 8 w 84"/>
                  <a:gd name="T39" fmla="*/ 67 h 84"/>
                  <a:gd name="T40" fmla="*/ 17 w 84"/>
                  <a:gd name="T41" fmla="*/ 76 h 84"/>
                  <a:gd name="T42" fmla="*/ 22 w 84"/>
                  <a:gd name="T43" fmla="*/ 72 h 84"/>
                  <a:gd name="T44" fmla="*/ 36 w 84"/>
                  <a:gd name="T45" fmla="*/ 77 h 84"/>
                  <a:gd name="T46" fmla="*/ 36 w 84"/>
                  <a:gd name="T47" fmla="*/ 84 h 84"/>
                  <a:gd name="T48" fmla="*/ 49 w 84"/>
                  <a:gd name="T49" fmla="*/ 83 h 84"/>
                  <a:gd name="T50" fmla="*/ 49 w 84"/>
                  <a:gd name="T51" fmla="*/ 77 h 84"/>
                  <a:gd name="T52" fmla="*/ 63 w 84"/>
                  <a:gd name="T53" fmla="*/ 71 h 84"/>
                  <a:gd name="T54" fmla="*/ 67 w 84"/>
                  <a:gd name="T55" fmla="*/ 76 h 84"/>
                  <a:gd name="T56" fmla="*/ 76 w 84"/>
                  <a:gd name="T57" fmla="*/ 66 h 84"/>
                  <a:gd name="T58" fmla="*/ 72 w 84"/>
                  <a:gd name="T59" fmla="*/ 62 h 84"/>
                  <a:gd name="T60" fmla="*/ 77 w 84"/>
                  <a:gd name="T61" fmla="*/ 48 h 84"/>
                  <a:gd name="T62" fmla="*/ 84 w 84"/>
                  <a:gd name="T63" fmla="*/ 48 h 84"/>
                  <a:gd name="T64" fmla="*/ 83 w 84"/>
                  <a:gd name="T65" fmla="*/ 35 h 84"/>
                  <a:gd name="T66" fmla="*/ 77 w 84"/>
                  <a:gd name="T67" fmla="*/ 35 h 84"/>
                  <a:gd name="T68" fmla="*/ 71 w 84"/>
                  <a:gd name="T69" fmla="*/ 21 h 84"/>
                  <a:gd name="T70" fmla="*/ 75 w 84"/>
                  <a:gd name="T71" fmla="*/ 16 h 84"/>
                  <a:gd name="T72" fmla="*/ 66 w 84"/>
                  <a:gd name="T73" fmla="*/ 7 h 84"/>
                  <a:gd name="T74" fmla="*/ 62 w 84"/>
                  <a:gd name="T75" fmla="*/ 12 h 84"/>
                  <a:gd name="T76" fmla="*/ 48 w 84"/>
                  <a:gd name="T77" fmla="*/ 6 h 84"/>
                  <a:gd name="T78" fmla="*/ 48 w 84"/>
                  <a:gd name="T7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4" h="84">
                    <a:moveTo>
                      <a:pt x="42" y="68"/>
                    </a:moveTo>
                    <a:cubicBezTo>
                      <a:pt x="27" y="68"/>
                      <a:pt x="15" y="57"/>
                      <a:pt x="15" y="42"/>
                    </a:cubicBezTo>
                    <a:cubicBezTo>
                      <a:pt x="15" y="27"/>
                      <a:pt x="27" y="15"/>
                      <a:pt x="41" y="15"/>
                    </a:cubicBezTo>
                    <a:cubicBezTo>
                      <a:pt x="41" y="15"/>
                      <a:pt x="42" y="15"/>
                      <a:pt x="42" y="15"/>
                    </a:cubicBezTo>
                    <a:cubicBezTo>
                      <a:pt x="56" y="15"/>
                      <a:pt x="68" y="27"/>
                      <a:pt x="68" y="41"/>
                    </a:cubicBezTo>
                    <a:cubicBezTo>
                      <a:pt x="69" y="56"/>
                      <a:pt x="57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moveTo>
                      <a:pt x="4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29" y="7"/>
                      <a:pt x="25" y="9"/>
                      <a:pt x="21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6"/>
                      <a:pt x="7" y="31"/>
                      <a:pt x="6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7" y="54"/>
                      <a:pt x="9" y="59"/>
                      <a:pt x="12" y="6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6" y="75"/>
                      <a:pt x="31" y="76"/>
                      <a:pt x="36" y="77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54" y="76"/>
                      <a:pt x="58" y="74"/>
                      <a:pt x="63" y="7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2" y="62"/>
                      <a:pt x="72" y="62"/>
                      <a:pt x="72" y="62"/>
                    </a:cubicBezTo>
                    <a:cubicBezTo>
                      <a:pt x="74" y="58"/>
                      <a:pt x="76" y="53"/>
                      <a:pt x="77" y="4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6" y="30"/>
                      <a:pt x="74" y="25"/>
                      <a:pt x="71" y="2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58" y="9"/>
                      <a:pt x="53" y="7"/>
                      <a:pt x="48" y="6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4555553" y="2219628"/>
                <a:ext cx="109625" cy="109625"/>
              </a:xfrm>
              <a:custGeom>
                <a:avLst/>
                <a:gdLst>
                  <a:gd name="T0" fmla="*/ 29 w 57"/>
                  <a:gd name="T1" fmla="*/ 45 h 57"/>
                  <a:gd name="T2" fmla="*/ 13 w 57"/>
                  <a:gd name="T3" fmla="*/ 35 h 57"/>
                  <a:gd name="T4" fmla="*/ 22 w 57"/>
                  <a:gd name="T5" fmla="*/ 14 h 57"/>
                  <a:gd name="T6" fmla="*/ 28 w 57"/>
                  <a:gd name="T7" fmla="*/ 12 h 57"/>
                  <a:gd name="T8" fmla="*/ 29 w 57"/>
                  <a:gd name="T9" fmla="*/ 12 h 57"/>
                  <a:gd name="T10" fmla="*/ 44 w 57"/>
                  <a:gd name="T11" fmla="*/ 22 h 57"/>
                  <a:gd name="T12" fmla="*/ 35 w 57"/>
                  <a:gd name="T13" fmla="*/ 44 h 57"/>
                  <a:gd name="T14" fmla="*/ 29 w 57"/>
                  <a:gd name="T15" fmla="*/ 45 h 57"/>
                  <a:gd name="T16" fmla="*/ 29 w 57"/>
                  <a:gd name="T17" fmla="*/ 45 h 57"/>
                  <a:gd name="T18" fmla="*/ 34 w 57"/>
                  <a:gd name="T19" fmla="*/ 0 h 57"/>
                  <a:gd name="T20" fmla="*/ 32 w 57"/>
                  <a:gd name="T21" fmla="*/ 4 h 57"/>
                  <a:gd name="T22" fmla="*/ 29 w 57"/>
                  <a:gd name="T23" fmla="*/ 4 h 57"/>
                  <a:gd name="T24" fmla="*/ 24 w 57"/>
                  <a:gd name="T25" fmla="*/ 5 h 57"/>
                  <a:gd name="T26" fmla="*/ 22 w 57"/>
                  <a:gd name="T27" fmla="*/ 1 h 57"/>
                  <a:gd name="T28" fmla="*/ 12 w 57"/>
                  <a:gd name="T29" fmla="*/ 5 h 57"/>
                  <a:gd name="T30" fmla="*/ 14 w 57"/>
                  <a:gd name="T31" fmla="*/ 9 h 57"/>
                  <a:gd name="T32" fmla="*/ 8 w 57"/>
                  <a:gd name="T33" fmla="*/ 15 h 57"/>
                  <a:gd name="T34" fmla="*/ 4 w 57"/>
                  <a:gd name="T35" fmla="*/ 14 h 57"/>
                  <a:gd name="T36" fmla="*/ 0 w 57"/>
                  <a:gd name="T37" fmla="*/ 23 h 57"/>
                  <a:gd name="T38" fmla="*/ 4 w 57"/>
                  <a:gd name="T39" fmla="*/ 25 h 57"/>
                  <a:gd name="T40" fmla="*/ 4 w 57"/>
                  <a:gd name="T41" fmla="*/ 34 h 57"/>
                  <a:gd name="T42" fmla="*/ 1 w 57"/>
                  <a:gd name="T43" fmla="*/ 35 h 57"/>
                  <a:gd name="T44" fmla="*/ 5 w 57"/>
                  <a:gd name="T45" fmla="*/ 45 h 57"/>
                  <a:gd name="T46" fmla="*/ 9 w 57"/>
                  <a:gd name="T47" fmla="*/ 43 h 57"/>
                  <a:gd name="T48" fmla="*/ 15 w 57"/>
                  <a:gd name="T49" fmla="*/ 49 h 57"/>
                  <a:gd name="T50" fmla="*/ 13 w 57"/>
                  <a:gd name="T51" fmla="*/ 53 h 57"/>
                  <a:gd name="T52" fmla="*/ 23 w 57"/>
                  <a:gd name="T53" fmla="*/ 57 h 57"/>
                  <a:gd name="T54" fmla="*/ 25 w 57"/>
                  <a:gd name="T55" fmla="*/ 53 h 57"/>
                  <a:gd name="T56" fmla="*/ 29 w 57"/>
                  <a:gd name="T57" fmla="*/ 53 h 57"/>
                  <a:gd name="T58" fmla="*/ 34 w 57"/>
                  <a:gd name="T59" fmla="*/ 53 h 57"/>
                  <a:gd name="T60" fmla="*/ 35 w 57"/>
                  <a:gd name="T61" fmla="*/ 57 h 57"/>
                  <a:gd name="T62" fmla="*/ 45 w 57"/>
                  <a:gd name="T63" fmla="*/ 52 h 57"/>
                  <a:gd name="T64" fmla="*/ 43 w 57"/>
                  <a:gd name="T65" fmla="*/ 49 h 57"/>
                  <a:gd name="T66" fmla="*/ 49 w 57"/>
                  <a:gd name="T67" fmla="*/ 42 h 57"/>
                  <a:gd name="T68" fmla="*/ 53 w 57"/>
                  <a:gd name="T69" fmla="*/ 44 h 57"/>
                  <a:gd name="T70" fmla="*/ 57 w 57"/>
                  <a:gd name="T71" fmla="*/ 34 h 57"/>
                  <a:gd name="T72" fmla="*/ 53 w 57"/>
                  <a:gd name="T73" fmla="*/ 32 h 57"/>
                  <a:gd name="T74" fmla="*/ 53 w 57"/>
                  <a:gd name="T75" fmla="*/ 24 h 57"/>
                  <a:gd name="T76" fmla="*/ 57 w 57"/>
                  <a:gd name="T77" fmla="*/ 22 h 57"/>
                  <a:gd name="T78" fmla="*/ 52 w 57"/>
                  <a:gd name="T79" fmla="*/ 12 h 57"/>
                  <a:gd name="T80" fmla="*/ 48 w 57"/>
                  <a:gd name="T81" fmla="*/ 14 h 57"/>
                  <a:gd name="T82" fmla="*/ 42 w 57"/>
                  <a:gd name="T83" fmla="*/ 8 h 57"/>
                  <a:gd name="T84" fmla="*/ 44 w 57"/>
                  <a:gd name="T85" fmla="*/ 4 h 57"/>
                  <a:gd name="T86" fmla="*/ 34 w 57"/>
                  <a:gd name="T8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7" h="57">
                    <a:moveTo>
                      <a:pt x="29" y="45"/>
                    </a:moveTo>
                    <a:cubicBezTo>
                      <a:pt x="22" y="45"/>
                      <a:pt x="16" y="41"/>
                      <a:pt x="13" y="35"/>
                    </a:cubicBezTo>
                    <a:cubicBezTo>
                      <a:pt x="10" y="27"/>
                      <a:pt x="14" y="17"/>
                      <a:pt x="22" y="14"/>
                    </a:cubicBezTo>
                    <a:cubicBezTo>
                      <a:pt x="24" y="13"/>
                      <a:pt x="26" y="12"/>
                      <a:pt x="28" y="12"/>
                    </a:cubicBezTo>
                    <a:cubicBezTo>
                      <a:pt x="28" y="12"/>
                      <a:pt x="28" y="12"/>
                      <a:pt x="29" y="12"/>
                    </a:cubicBezTo>
                    <a:cubicBezTo>
                      <a:pt x="35" y="12"/>
                      <a:pt x="41" y="16"/>
                      <a:pt x="44" y="22"/>
                    </a:cubicBezTo>
                    <a:cubicBezTo>
                      <a:pt x="47" y="30"/>
                      <a:pt x="44" y="40"/>
                      <a:pt x="35" y="44"/>
                    </a:cubicBezTo>
                    <a:cubicBezTo>
                      <a:pt x="33" y="45"/>
                      <a:pt x="31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moveTo>
                      <a:pt x="34" y="0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7" y="4"/>
                      <a:pt x="25" y="4"/>
                      <a:pt x="24" y="5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2" y="11"/>
                      <a:pt x="10" y="13"/>
                      <a:pt x="8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8"/>
                      <a:pt x="4" y="31"/>
                      <a:pt x="4" y="3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6"/>
                      <a:pt x="13" y="48"/>
                      <a:pt x="15" y="4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6" y="53"/>
                      <a:pt x="27" y="53"/>
                      <a:pt x="29" y="53"/>
                    </a:cubicBezTo>
                    <a:cubicBezTo>
                      <a:pt x="30" y="53"/>
                      <a:pt x="32" y="53"/>
                      <a:pt x="34" y="53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6" y="47"/>
                      <a:pt x="48" y="45"/>
                      <a:pt x="49" y="42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0"/>
                      <a:pt x="53" y="27"/>
                      <a:pt x="53" y="24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7" y="12"/>
                      <a:pt x="45" y="10"/>
                      <a:pt x="42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053287" y="4806774"/>
                <a:ext cx="107189" cy="107189"/>
              </a:xfrm>
              <a:custGeom>
                <a:avLst/>
                <a:gdLst>
                  <a:gd name="T0" fmla="*/ 28 w 56"/>
                  <a:gd name="T1" fmla="*/ 46 h 56"/>
                  <a:gd name="T2" fmla="*/ 10 w 56"/>
                  <a:gd name="T3" fmla="*/ 29 h 56"/>
                  <a:gd name="T4" fmla="*/ 27 w 56"/>
                  <a:gd name="T5" fmla="*/ 11 h 56"/>
                  <a:gd name="T6" fmla="*/ 28 w 56"/>
                  <a:gd name="T7" fmla="*/ 11 h 56"/>
                  <a:gd name="T8" fmla="*/ 46 w 56"/>
                  <a:gd name="T9" fmla="*/ 28 h 56"/>
                  <a:gd name="T10" fmla="*/ 28 w 56"/>
                  <a:gd name="T11" fmla="*/ 46 h 56"/>
                  <a:gd name="T12" fmla="*/ 28 w 56"/>
                  <a:gd name="T13" fmla="*/ 46 h 56"/>
                  <a:gd name="T14" fmla="*/ 32 w 56"/>
                  <a:gd name="T15" fmla="*/ 0 h 56"/>
                  <a:gd name="T16" fmla="*/ 23 w 56"/>
                  <a:gd name="T17" fmla="*/ 0 h 56"/>
                  <a:gd name="T18" fmla="*/ 23 w 56"/>
                  <a:gd name="T19" fmla="*/ 5 h 56"/>
                  <a:gd name="T20" fmla="*/ 14 w 56"/>
                  <a:gd name="T21" fmla="*/ 9 h 56"/>
                  <a:gd name="T22" fmla="*/ 11 w 56"/>
                  <a:gd name="T23" fmla="*/ 6 h 56"/>
                  <a:gd name="T24" fmla="*/ 5 w 56"/>
                  <a:gd name="T25" fmla="*/ 12 h 56"/>
                  <a:gd name="T26" fmla="*/ 8 w 56"/>
                  <a:gd name="T27" fmla="*/ 15 h 56"/>
                  <a:gd name="T28" fmla="*/ 4 w 56"/>
                  <a:gd name="T29" fmla="*/ 24 h 56"/>
                  <a:gd name="T30" fmla="*/ 0 w 56"/>
                  <a:gd name="T31" fmla="*/ 24 h 56"/>
                  <a:gd name="T32" fmla="*/ 0 w 56"/>
                  <a:gd name="T33" fmla="*/ 33 h 56"/>
                  <a:gd name="T34" fmla="*/ 4 w 56"/>
                  <a:gd name="T35" fmla="*/ 33 h 56"/>
                  <a:gd name="T36" fmla="*/ 8 w 56"/>
                  <a:gd name="T37" fmla="*/ 42 h 56"/>
                  <a:gd name="T38" fmla="*/ 5 w 56"/>
                  <a:gd name="T39" fmla="*/ 45 h 56"/>
                  <a:gd name="T40" fmla="*/ 11 w 56"/>
                  <a:gd name="T41" fmla="*/ 51 h 56"/>
                  <a:gd name="T42" fmla="*/ 14 w 56"/>
                  <a:gd name="T43" fmla="*/ 48 h 56"/>
                  <a:gd name="T44" fmla="*/ 24 w 56"/>
                  <a:gd name="T45" fmla="*/ 52 h 56"/>
                  <a:gd name="T46" fmla="*/ 24 w 56"/>
                  <a:gd name="T47" fmla="*/ 56 h 56"/>
                  <a:gd name="T48" fmla="*/ 32 w 56"/>
                  <a:gd name="T49" fmla="*/ 56 h 56"/>
                  <a:gd name="T50" fmla="*/ 32 w 56"/>
                  <a:gd name="T51" fmla="*/ 52 h 56"/>
                  <a:gd name="T52" fmla="*/ 42 w 56"/>
                  <a:gd name="T53" fmla="*/ 48 h 56"/>
                  <a:gd name="T54" fmla="*/ 45 w 56"/>
                  <a:gd name="T55" fmla="*/ 51 h 56"/>
                  <a:gd name="T56" fmla="*/ 51 w 56"/>
                  <a:gd name="T57" fmla="*/ 45 h 56"/>
                  <a:gd name="T58" fmla="*/ 48 w 56"/>
                  <a:gd name="T59" fmla="*/ 42 h 56"/>
                  <a:gd name="T60" fmla="*/ 51 w 56"/>
                  <a:gd name="T61" fmla="*/ 32 h 56"/>
                  <a:gd name="T62" fmla="*/ 56 w 56"/>
                  <a:gd name="T63" fmla="*/ 32 h 56"/>
                  <a:gd name="T64" fmla="*/ 56 w 56"/>
                  <a:gd name="T65" fmla="*/ 24 h 56"/>
                  <a:gd name="T66" fmla="*/ 51 w 56"/>
                  <a:gd name="T67" fmla="*/ 24 h 56"/>
                  <a:gd name="T68" fmla="*/ 47 w 56"/>
                  <a:gd name="T69" fmla="*/ 14 h 56"/>
                  <a:gd name="T70" fmla="*/ 50 w 56"/>
                  <a:gd name="T71" fmla="*/ 11 h 56"/>
                  <a:gd name="T72" fmla="*/ 44 w 56"/>
                  <a:gd name="T73" fmla="*/ 5 h 56"/>
                  <a:gd name="T74" fmla="*/ 41 w 56"/>
                  <a:gd name="T75" fmla="*/ 8 h 56"/>
                  <a:gd name="T76" fmla="*/ 32 w 56"/>
                  <a:gd name="T77" fmla="*/ 5 h 56"/>
                  <a:gd name="T78" fmla="*/ 32 w 56"/>
                  <a:gd name="T7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56">
                    <a:moveTo>
                      <a:pt x="28" y="46"/>
                    </a:moveTo>
                    <a:cubicBezTo>
                      <a:pt x="18" y="46"/>
                      <a:pt x="10" y="38"/>
                      <a:pt x="10" y="29"/>
                    </a:cubicBezTo>
                    <a:cubicBezTo>
                      <a:pt x="10" y="19"/>
                      <a:pt x="18" y="11"/>
                      <a:pt x="27" y="11"/>
                    </a:cubicBezTo>
                    <a:cubicBezTo>
                      <a:pt x="27" y="11"/>
                      <a:pt x="28" y="11"/>
                      <a:pt x="28" y="11"/>
                    </a:cubicBezTo>
                    <a:cubicBezTo>
                      <a:pt x="37" y="11"/>
                      <a:pt x="45" y="18"/>
                      <a:pt x="46" y="28"/>
                    </a:cubicBezTo>
                    <a:cubicBezTo>
                      <a:pt x="46" y="38"/>
                      <a:pt x="38" y="46"/>
                      <a:pt x="28" y="46"/>
                    </a:cubicBezTo>
                    <a:cubicBezTo>
                      <a:pt x="28" y="46"/>
                      <a:pt x="28" y="46"/>
                      <a:pt x="28" y="46"/>
                    </a:cubicBezTo>
                    <a:moveTo>
                      <a:pt x="32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9" y="5"/>
                      <a:pt x="16" y="7"/>
                      <a:pt x="14" y="9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8"/>
                      <a:pt x="4" y="21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7"/>
                      <a:pt x="6" y="40"/>
                      <a:pt x="8" y="42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7" y="50"/>
                      <a:pt x="20" y="52"/>
                      <a:pt x="24" y="52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6" y="51"/>
                      <a:pt x="39" y="50"/>
                      <a:pt x="42" y="48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50" y="39"/>
                      <a:pt x="51" y="36"/>
                      <a:pt x="51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0"/>
                      <a:pt x="49" y="17"/>
                      <a:pt x="47" y="14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38" y="6"/>
                      <a:pt x="35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3133678" y="4758864"/>
                <a:ext cx="73083" cy="73083"/>
              </a:xfrm>
              <a:custGeom>
                <a:avLst/>
                <a:gdLst>
                  <a:gd name="T0" fmla="*/ 19 w 38"/>
                  <a:gd name="T1" fmla="*/ 30 h 38"/>
                  <a:gd name="T2" fmla="*/ 9 w 38"/>
                  <a:gd name="T3" fmla="*/ 23 h 38"/>
                  <a:gd name="T4" fmla="*/ 15 w 38"/>
                  <a:gd name="T5" fmla="*/ 8 h 38"/>
                  <a:gd name="T6" fmla="*/ 19 w 38"/>
                  <a:gd name="T7" fmla="*/ 7 h 38"/>
                  <a:gd name="T8" fmla="*/ 19 w 38"/>
                  <a:gd name="T9" fmla="*/ 7 h 38"/>
                  <a:gd name="T10" fmla="*/ 29 w 38"/>
                  <a:gd name="T11" fmla="*/ 14 h 38"/>
                  <a:gd name="T12" fmla="*/ 24 w 38"/>
                  <a:gd name="T13" fmla="*/ 29 h 38"/>
                  <a:gd name="T14" fmla="*/ 19 w 38"/>
                  <a:gd name="T15" fmla="*/ 30 h 38"/>
                  <a:gd name="T16" fmla="*/ 19 w 38"/>
                  <a:gd name="T17" fmla="*/ 30 h 38"/>
                  <a:gd name="T18" fmla="*/ 23 w 38"/>
                  <a:gd name="T19" fmla="*/ 0 h 38"/>
                  <a:gd name="T20" fmla="*/ 22 w 38"/>
                  <a:gd name="T21" fmla="*/ 2 h 38"/>
                  <a:gd name="T22" fmla="*/ 19 w 38"/>
                  <a:gd name="T23" fmla="*/ 2 h 38"/>
                  <a:gd name="T24" fmla="*/ 16 w 38"/>
                  <a:gd name="T25" fmla="*/ 2 h 38"/>
                  <a:gd name="T26" fmla="*/ 15 w 38"/>
                  <a:gd name="T27" fmla="*/ 0 h 38"/>
                  <a:gd name="T28" fmla="*/ 8 w 38"/>
                  <a:gd name="T29" fmla="*/ 3 h 38"/>
                  <a:gd name="T30" fmla="*/ 9 w 38"/>
                  <a:gd name="T31" fmla="*/ 5 h 38"/>
                  <a:gd name="T32" fmla="*/ 5 w 38"/>
                  <a:gd name="T33" fmla="*/ 9 h 38"/>
                  <a:gd name="T34" fmla="*/ 3 w 38"/>
                  <a:gd name="T35" fmla="*/ 8 h 38"/>
                  <a:gd name="T36" fmla="*/ 0 w 38"/>
                  <a:gd name="T37" fmla="*/ 15 h 38"/>
                  <a:gd name="T38" fmla="*/ 3 w 38"/>
                  <a:gd name="T39" fmla="*/ 16 h 38"/>
                  <a:gd name="T40" fmla="*/ 3 w 38"/>
                  <a:gd name="T41" fmla="*/ 22 h 38"/>
                  <a:gd name="T42" fmla="*/ 0 w 38"/>
                  <a:gd name="T43" fmla="*/ 23 h 38"/>
                  <a:gd name="T44" fmla="*/ 3 w 38"/>
                  <a:gd name="T45" fmla="*/ 29 h 38"/>
                  <a:gd name="T46" fmla="*/ 6 w 38"/>
                  <a:gd name="T47" fmla="*/ 28 h 38"/>
                  <a:gd name="T48" fmla="*/ 10 w 38"/>
                  <a:gd name="T49" fmla="*/ 32 h 38"/>
                  <a:gd name="T50" fmla="*/ 9 w 38"/>
                  <a:gd name="T51" fmla="*/ 35 h 38"/>
                  <a:gd name="T52" fmla="*/ 16 w 38"/>
                  <a:gd name="T53" fmla="*/ 38 h 38"/>
                  <a:gd name="T54" fmla="*/ 17 w 38"/>
                  <a:gd name="T55" fmla="*/ 35 h 38"/>
                  <a:gd name="T56" fmla="*/ 19 w 38"/>
                  <a:gd name="T57" fmla="*/ 35 h 38"/>
                  <a:gd name="T58" fmla="*/ 22 w 38"/>
                  <a:gd name="T59" fmla="*/ 35 h 38"/>
                  <a:gd name="T60" fmla="*/ 24 w 38"/>
                  <a:gd name="T61" fmla="*/ 37 h 38"/>
                  <a:gd name="T62" fmla="*/ 30 w 38"/>
                  <a:gd name="T63" fmla="*/ 34 h 38"/>
                  <a:gd name="T64" fmla="*/ 29 w 38"/>
                  <a:gd name="T65" fmla="*/ 32 h 38"/>
                  <a:gd name="T66" fmla="*/ 33 w 38"/>
                  <a:gd name="T67" fmla="*/ 28 h 38"/>
                  <a:gd name="T68" fmla="*/ 36 w 38"/>
                  <a:gd name="T69" fmla="*/ 29 h 38"/>
                  <a:gd name="T70" fmla="*/ 38 w 38"/>
                  <a:gd name="T71" fmla="*/ 22 h 38"/>
                  <a:gd name="T72" fmla="*/ 35 w 38"/>
                  <a:gd name="T73" fmla="*/ 21 h 38"/>
                  <a:gd name="T74" fmla="*/ 35 w 38"/>
                  <a:gd name="T75" fmla="*/ 15 h 38"/>
                  <a:gd name="T76" fmla="*/ 38 w 38"/>
                  <a:gd name="T77" fmla="*/ 14 h 38"/>
                  <a:gd name="T78" fmla="*/ 35 w 38"/>
                  <a:gd name="T79" fmla="*/ 8 h 38"/>
                  <a:gd name="T80" fmla="*/ 32 w 38"/>
                  <a:gd name="T81" fmla="*/ 9 h 38"/>
                  <a:gd name="T82" fmla="*/ 28 w 38"/>
                  <a:gd name="T83" fmla="*/ 5 h 38"/>
                  <a:gd name="T84" fmla="*/ 29 w 38"/>
                  <a:gd name="T85" fmla="*/ 2 h 38"/>
                  <a:gd name="T86" fmla="*/ 23 w 38"/>
                  <a:gd name="T8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8">
                    <a:moveTo>
                      <a:pt x="19" y="30"/>
                    </a:moveTo>
                    <a:cubicBezTo>
                      <a:pt x="15" y="30"/>
                      <a:pt x="11" y="27"/>
                      <a:pt x="9" y="23"/>
                    </a:cubicBezTo>
                    <a:cubicBezTo>
                      <a:pt x="6" y="17"/>
                      <a:pt x="9" y="11"/>
                      <a:pt x="15" y="8"/>
                    </a:cubicBezTo>
                    <a:cubicBezTo>
                      <a:pt x="16" y="8"/>
                      <a:pt x="17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3" y="7"/>
                      <a:pt x="27" y="10"/>
                      <a:pt x="29" y="14"/>
                    </a:cubicBezTo>
                    <a:cubicBezTo>
                      <a:pt x="32" y="20"/>
                      <a:pt x="29" y="26"/>
                      <a:pt x="24" y="29"/>
                    </a:cubicBezTo>
                    <a:cubicBezTo>
                      <a:pt x="22" y="29"/>
                      <a:pt x="21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moveTo>
                      <a:pt x="23" y="0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6" y="8"/>
                      <a:pt x="5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8"/>
                      <a:pt x="3" y="20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30"/>
                      <a:pt x="8" y="31"/>
                      <a:pt x="10" y="3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5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1"/>
                      <a:pt x="32" y="29"/>
                      <a:pt x="33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19"/>
                      <a:pt x="36" y="17"/>
                      <a:pt x="35" y="15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656629" y="2786429"/>
                <a:ext cx="174588" cy="194077"/>
              </a:xfrm>
              <a:custGeom>
                <a:avLst/>
                <a:gdLst>
                  <a:gd name="T0" fmla="*/ 56 w 91"/>
                  <a:gd name="T1" fmla="*/ 0 h 101"/>
                  <a:gd name="T2" fmla="*/ 34 w 91"/>
                  <a:gd name="T3" fmla="*/ 15 h 101"/>
                  <a:gd name="T4" fmla="*/ 6 w 91"/>
                  <a:gd name="T5" fmla="*/ 68 h 101"/>
                  <a:gd name="T6" fmla="*/ 15 w 91"/>
                  <a:gd name="T7" fmla="*/ 98 h 101"/>
                  <a:gd name="T8" fmla="*/ 15 w 91"/>
                  <a:gd name="T9" fmla="*/ 98 h 101"/>
                  <a:gd name="T10" fmla="*/ 25 w 91"/>
                  <a:gd name="T11" fmla="*/ 101 h 101"/>
                  <a:gd name="T12" fmla="*/ 45 w 91"/>
                  <a:gd name="T13" fmla="*/ 89 h 101"/>
                  <a:gd name="T14" fmla="*/ 64 w 91"/>
                  <a:gd name="T15" fmla="*/ 52 h 101"/>
                  <a:gd name="T16" fmla="*/ 58 w 91"/>
                  <a:gd name="T17" fmla="*/ 31 h 101"/>
                  <a:gd name="T18" fmla="*/ 57 w 91"/>
                  <a:gd name="T19" fmla="*/ 30 h 101"/>
                  <a:gd name="T20" fmla="*/ 50 w 91"/>
                  <a:gd name="T21" fmla="*/ 29 h 101"/>
                  <a:gd name="T22" fmla="*/ 37 w 91"/>
                  <a:gd name="T23" fmla="*/ 37 h 101"/>
                  <a:gd name="T24" fmla="*/ 20 w 91"/>
                  <a:gd name="T25" fmla="*/ 68 h 101"/>
                  <a:gd name="T26" fmla="*/ 27 w 91"/>
                  <a:gd name="T27" fmla="*/ 72 h 101"/>
                  <a:gd name="T28" fmla="*/ 44 w 91"/>
                  <a:gd name="T29" fmla="*/ 41 h 101"/>
                  <a:gd name="T30" fmla="*/ 50 w 91"/>
                  <a:gd name="T31" fmla="*/ 37 h 101"/>
                  <a:gd name="T32" fmla="*/ 53 w 91"/>
                  <a:gd name="T33" fmla="*/ 38 h 101"/>
                  <a:gd name="T34" fmla="*/ 54 w 91"/>
                  <a:gd name="T35" fmla="*/ 38 h 101"/>
                  <a:gd name="T36" fmla="*/ 57 w 91"/>
                  <a:gd name="T37" fmla="*/ 48 h 101"/>
                  <a:gd name="T38" fmla="*/ 38 w 91"/>
                  <a:gd name="T39" fmla="*/ 85 h 101"/>
                  <a:gd name="T40" fmla="*/ 25 w 91"/>
                  <a:gd name="T41" fmla="*/ 92 h 101"/>
                  <a:gd name="T42" fmla="*/ 19 w 91"/>
                  <a:gd name="T43" fmla="*/ 91 h 101"/>
                  <a:gd name="T44" fmla="*/ 12 w 91"/>
                  <a:gd name="T45" fmla="*/ 82 h 101"/>
                  <a:gd name="T46" fmla="*/ 15 w 91"/>
                  <a:gd name="T47" fmla="*/ 68 h 101"/>
                  <a:gd name="T48" fmla="*/ 41 w 91"/>
                  <a:gd name="T49" fmla="*/ 19 h 101"/>
                  <a:gd name="T50" fmla="*/ 56 w 91"/>
                  <a:gd name="T51" fmla="*/ 8 h 101"/>
                  <a:gd name="T52" fmla="*/ 63 w 91"/>
                  <a:gd name="T53" fmla="*/ 10 h 101"/>
                  <a:gd name="T54" fmla="*/ 72 w 91"/>
                  <a:gd name="T55" fmla="*/ 15 h 101"/>
                  <a:gd name="T56" fmla="*/ 77 w 91"/>
                  <a:gd name="T57" fmla="*/ 38 h 101"/>
                  <a:gd name="T58" fmla="*/ 51 w 91"/>
                  <a:gd name="T59" fmla="*/ 85 h 101"/>
                  <a:gd name="T60" fmla="*/ 59 w 91"/>
                  <a:gd name="T61" fmla="*/ 89 h 101"/>
                  <a:gd name="T62" fmla="*/ 84 w 91"/>
                  <a:gd name="T63" fmla="*/ 41 h 101"/>
                  <a:gd name="T64" fmla="*/ 76 w 91"/>
                  <a:gd name="T65" fmla="*/ 7 h 101"/>
                  <a:gd name="T66" fmla="*/ 66 w 91"/>
                  <a:gd name="T67" fmla="*/ 2 h 101"/>
                  <a:gd name="T68" fmla="*/ 56 w 91"/>
                  <a:gd name="T6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1" h="101">
                    <a:moveTo>
                      <a:pt x="56" y="0"/>
                    </a:moveTo>
                    <a:cubicBezTo>
                      <a:pt x="47" y="0"/>
                      <a:pt x="39" y="5"/>
                      <a:pt x="34" y="1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0" y="79"/>
                      <a:pt x="4" y="92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8" y="100"/>
                      <a:pt x="22" y="101"/>
                      <a:pt x="25" y="101"/>
                    </a:cubicBezTo>
                    <a:cubicBezTo>
                      <a:pt x="33" y="101"/>
                      <a:pt x="41" y="97"/>
                      <a:pt x="45" y="89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9" y="44"/>
                      <a:pt x="66" y="35"/>
                      <a:pt x="58" y="31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5" y="29"/>
                      <a:pt x="52" y="29"/>
                      <a:pt x="50" y="29"/>
                    </a:cubicBezTo>
                    <a:cubicBezTo>
                      <a:pt x="45" y="29"/>
                      <a:pt x="40" y="32"/>
                      <a:pt x="37" y="37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39"/>
                      <a:pt x="47" y="37"/>
                      <a:pt x="50" y="37"/>
                    </a:cubicBezTo>
                    <a:cubicBezTo>
                      <a:pt x="51" y="37"/>
                      <a:pt x="52" y="37"/>
                      <a:pt x="53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8" y="40"/>
                      <a:pt x="59" y="45"/>
                      <a:pt x="57" y="48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5" y="90"/>
                      <a:pt x="30" y="92"/>
                      <a:pt x="25" y="92"/>
                    </a:cubicBezTo>
                    <a:cubicBezTo>
                      <a:pt x="23" y="92"/>
                      <a:pt x="21" y="92"/>
                      <a:pt x="19" y="91"/>
                    </a:cubicBezTo>
                    <a:cubicBezTo>
                      <a:pt x="15" y="89"/>
                      <a:pt x="13" y="85"/>
                      <a:pt x="12" y="82"/>
                    </a:cubicBezTo>
                    <a:cubicBezTo>
                      <a:pt x="11" y="78"/>
                      <a:pt x="12" y="74"/>
                      <a:pt x="15" y="6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6" y="11"/>
                      <a:pt x="51" y="8"/>
                      <a:pt x="56" y="8"/>
                    </a:cubicBezTo>
                    <a:cubicBezTo>
                      <a:pt x="58" y="8"/>
                      <a:pt x="61" y="9"/>
                      <a:pt x="63" y="10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81" y="20"/>
                      <a:pt x="81" y="30"/>
                      <a:pt x="77" y="38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91" y="28"/>
                      <a:pt x="88" y="14"/>
                      <a:pt x="76" y="7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3" y="1"/>
                      <a:pt x="59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5085812" y="3456359"/>
                <a:ext cx="207069" cy="129114"/>
              </a:xfrm>
              <a:custGeom>
                <a:avLst/>
                <a:gdLst>
                  <a:gd name="T0" fmla="*/ 65 w 108"/>
                  <a:gd name="T1" fmla="*/ 0 h 67"/>
                  <a:gd name="T2" fmla="*/ 32 w 108"/>
                  <a:gd name="T3" fmla="*/ 33 h 67"/>
                  <a:gd name="T4" fmla="*/ 20 w 108"/>
                  <a:gd name="T5" fmla="*/ 28 h 67"/>
                  <a:gd name="T6" fmla="*/ 0 w 108"/>
                  <a:gd name="T7" fmla="*/ 47 h 67"/>
                  <a:gd name="T8" fmla="*/ 20 w 108"/>
                  <a:gd name="T9" fmla="*/ 67 h 67"/>
                  <a:gd name="T10" fmla="*/ 64 w 108"/>
                  <a:gd name="T11" fmla="*/ 67 h 67"/>
                  <a:gd name="T12" fmla="*/ 65 w 108"/>
                  <a:gd name="T13" fmla="*/ 67 h 67"/>
                  <a:gd name="T14" fmla="*/ 96 w 108"/>
                  <a:gd name="T15" fmla="*/ 67 h 67"/>
                  <a:gd name="T16" fmla="*/ 108 w 108"/>
                  <a:gd name="T17" fmla="*/ 55 h 67"/>
                  <a:gd name="T18" fmla="*/ 97 w 108"/>
                  <a:gd name="T19" fmla="*/ 43 h 67"/>
                  <a:gd name="T20" fmla="*/ 98 w 108"/>
                  <a:gd name="T21" fmla="*/ 33 h 67"/>
                  <a:gd name="T22" fmla="*/ 65 w 108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67">
                    <a:moveTo>
                      <a:pt x="65" y="0"/>
                    </a:moveTo>
                    <a:cubicBezTo>
                      <a:pt x="47" y="0"/>
                      <a:pt x="32" y="15"/>
                      <a:pt x="32" y="33"/>
                    </a:cubicBezTo>
                    <a:cubicBezTo>
                      <a:pt x="29" y="30"/>
                      <a:pt x="24" y="28"/>
                      <a:pt x="20" y="28"/>
                    </a:cubicBezTo>
                    <a:cubicBezTo>
                      <a:pt x="9" y="28"/>
                      <a:pt x="0" y="37"/>
                      <a:pt x="0" y="47"/>
                    </a:cubicBezTo>
                    <a:cubicBezTo>
                      <a:pt x="0" y="58"/>
                      <a:pt x="9" y="67"/>
                      <a:pt x="20" y="67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103" y="67"/>
                      <a:pt x="108" y="61"/>
                      <a:pt x="108" y="55"/>
                    </a:cubicBezTo>
                    <a:cubicBezTo>
                      <a:pt x="108" y="48"/>
                      <a:pt x="103" y="43"/>
                      <a:pt x="97" y="43"/>
                    </a:cubicBezTo>
                    <a:cubicBezTo>
                      <a:pt x="98" y="40"/>
                      <a:pt x="98" y="37"/>
                      <a:pt x="98" y="33"/>
                    </a:cubicBezTo>
                    <a:cubicBezTo>
                      <a:pt x="98" y="15"/>
                      <a:pt x="83" y="0"/>
                      <a:pt x="6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4071580" y="2734459"/>
                <a:ext cx="163219" cy="136422"/>
              </a:xfrm>
              <a:custGeom>
                <a:avLst/>
                <a:gdLst>
                  <a:gd name="T0" fmla="*/ 165 w 201"/>
                  <a:gd name="T1" fmla="*/ 0 h 168"/>
                  <a:gd name="T2" fmla="*/ 73 w 201"/>
                  <a:gd name="T3" fmla="*/ 95 h 168"/>
                  <a:gd name="T4" fmla="*/ 38 w 201"/>
                  <a:gd name="T5" fmla="*/ 59 h 168"/>
                  <a:gd name="T6" fmla="*/ 0 w 201"/>
                  <a:gd name="T7" fmla="*/ 95 h 168"/>
                  <a:gd name="T8" fmla="*/ 35 w 201"/>
                  <a:gd name="T9" fmla="*/ 130 h 168"/>
                  <a:gd name="T10" fmla="*/ 73 w 201"/>
                  <a:gd name="T11" fmla="*/ 168 h 168"/>
                  <a:gd name="T12" fmla="*/ 109 w 201"/>
                  <a:gd name="T13" fmla="*/ 130 h 168"/>
                  <a:gd name="T14" fmla="*/ 201 w 201"/>
                  <a:gd name="T15" fmla="*/ 38 h 168"/>
                  <a:gd name="T16" fmla="*/ 165 w 201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8">
                    <a:moveTo>
                      <a:pt x="165" y="0"/>
                    </a:moveTo>
                    <a:lnTo>
                      <a:pt x="73" y="95"/>
                    </a:lnTo>
                    <a:lnTo>
                      <a:pt x="38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8"/>
                    </a:lnTo>
                    <a:lnTo>
                      <a:pt x="109" y="130"/>
                    </a:lnTo>
                    <a:lnTo>
                      <a:pt x="201" y="38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4071580" y="2734459"/>
                <a:ext cx="163219" cy="136422"/>
              </a:xfrm>
              <a:custGeom>
                <a:avLst/>
                <a:gdLst>
                  <a:gd name="T0" fmla="*/ 165 w 201"/>
                  <a:gd name="T1" fmla="*/ 0 h 168"/>
                  <a:gd name="T2" fmla="*/ 73 w 201"/>
                  <a:gd name="T3" fmla="*/ 95 h 168"/>
                  <a:gd name="T4" fmla="*/ 38 w 201"/>
                  <a:gd name="T5" fmla="*/ 59 h 168"/>
                  <a:gd name="T6" fmla="*/ 0 w 201"/>
                  <a:gd name="T7" fmla="*/ 95 h 168"/>
                  <a:gd name="T8" fmla="*/ 35 w 201"/>
                  <a:gd name="T9" fmla="*/ 130 h 168"/>
                  <a:gd name="T10" fmla="*/ 73 w 201"/>
                  <a:gd name="T11" fmla="*/ 168 h 168"/>
                  <a:gd name="T12" fmla="*/ 109 w 201"/>
                  <a:gd name="T13" fmla="*/ 130 h 168"/>
                  <a:gd name="T14" fmla="*/ 201 w 201"/>
                  <a:gd name="T15" fmla="*/ 38 h 168"/>
                  <a:gd name="T16" fmla="*/ 165 w 201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8">
                    <a:moveTo>
                      <a:pt x="165" y="0"/>
                    </a:moveTo>
                    <a:lnTo>
                      <a:pt x="73" y="95"/>
                    </a:lnTo>
                    <a:lnTo>
                      <a:pt x="38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8"/>
                    </a:lnTo>
                    <a:lnTo>
                      <a:pt x="109" y="130"/>
                    </a:lnTo>
                    <a:lnTo>
                      <a:pt x="201" y="38"/>
                    </a:lnTo>
                    <a:lnTo>
                      <a:pt x="165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2552260" y="3608209"/>
                <a:ext cx="163219" cy="134798"/>
              </a:xfrm>
              <a:custGeom>
                <a:avLst/>
                <a:gdLst>
                  <a:gd name="T0" fmla="*/ 165 w 201"/>
                  <a:gd name="T1" fmla="*/ 0 h 166"/>
                  <a:gd name="T2" fmla="*/ 73 w 201"/>
                  <a:gd name="T3" fmla="*/ 95 h 166"/>
                  <a:gd name="T4" fmla="*/ 37 w 201"/>
                  <a:gd name="T5" fmla="*/ 59 h 166"/>
                  <a:gd name="T6" fmla="*/ 0 w 201"/>
                  <a:gd name="T7" fmla="*/ 95 h 166"/>
                  <a:gd name="T8" fmla="*/ 35 w 201"/>
                  <a:gd name="T9" fmla="*/ 130 h 166"/>
                  <a:gd name="T10" fmla="*/ 73 w 201"/>
                  <a:gd name="T11" fmla="*/ 166 h 166"/>
                  <a:gd name="T12" fmla="*/ 108 w 201"/>
                  <a:gd name="T13" fmla="*/ 130 h 166"/>
                  <a:gd name="T14" fmla="*/ 201 w 201"/>
                  <a:gd name="T15" fmla="*/ 38 h 166"/>
                  <a:gd name="T16" fmla="*/ 165 w 201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6">
                    <a:moveTo>
                      <a:pt x="165" y="0"/>
                    </a:moveTo>
                    <a:lnTo>
                      <a:pt x="73" y="95"/>
                    </a:lnTo>
                    <a:lnTo>
                      <a:pt x="37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6"/>
                    </a:lnTo>
                    <a:lnTo>
                      <a:pt x="108" y="130"/>
                    </a:lnTo>
                    <a:lnTo>
                      <a:pt x="201" y="38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2552260" y="3608209"/>
                <a:ext cx="163219" cy="134798"/>
              </a:xfrm>
              <a:custGeom>
                <a:avLst/>
                <a:gdLst>
                  <a:gd name="T0" fmla="*/ 165 w 201"/>
                  <a:gd name="T1" fmla="*/ 0 h 166"/>
                  <a:gd name="T2" fmla="*/ 73 w 201"/>
                  <a:gd name="T3" fmla="*/ 95 h 166"/>
                  <a:gd name="T4" fmla="*/ 37 w 201"/>
                  <a:gd name="T5" fmla="*/ 59 h 166"/>
                  <a:gd name="T6" fmla="*/ 0 w 201"/>
                  <a:gd name="T7" fmla="*/ 95 h 166"/>
                  <a:gd name="T8" fmla="*/ 35 w 201"/>
                  <a:gd name="T9" fmla="*/ 130 h 166"/>
                  <a:gd name="T10" fmla="*/ 73 w 201"/>
                  <a:gd name="T11" fmla="*/ 166 h 166"/>
                  <a:gd name="T12" fmla="*/ 108 w 201"/>
                  <a:gd name="T13" fmla="*/ 130 h 166"/>
                  <a:gd name="T14" fmla="*/ 201 w 201"/>
                  <a:gd name="T15" fmla="*/ 38 h 166"/>
                  <a:gd name="T16" fmla="*/ 165 w 201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66">
                    <a:moveTo>
                      <a:pt x="165" y="0"/>
                    </a:moveTo>
                    <a:lnTo>
                      <a:pt x="73" y="95"/>
                    </a:lnTo>
                    <a:lnTo>
                      <a:pt x="37" y="59"/>
                    </a:lnTo>
                    <a:lnTo>
                      <a:pt x="0" y="95"/>
                    </a:lnTo>
                    <a:lnTo>
                      <a:pt x="35" y="130"/>
                    </a:lnTo>
                    <a:lnTo>
                      <a:pt x="73" y="166"/>
                    </a:lnTo>
                    <a:lnTo>
                      <a:pt x="108" y="130"/>
                    </a:lnTo>
                    <a:lnTo>
                      <a:pt x="201" y="38"/>
                    </a:lnTo>
                    <a:lnTo>
                      <a:pt x="165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2624532" y="2590729"/>
                <a:ext cx="109625" cy="176212"/>
              </a:xfrm>
              <a:custGeom>
                <a:avLst/>
                <a:gdLst>
                  <a:gd name="T0" fmla="*/ 97 w 135"/>
                  <a:gd name="T1" fmla="*/ 0 h 217"/>
                  <a:gd name="T2" fmla="*/ 88 w 135"/>
                  <a:gd name="T3" fmla="*/ 14 h 217"/>
                  <a:gd name="T4" fmla="*/ 86 w 135"/>
                  <a:gd name="T5" fmla="*/ 21 h 217"/>
                  <a:gd name="T6" fmla="*/ 81 w 135"/>
                  <a:gd name="T7" fmla="*/ 28 h 217"/>
                  <a:gd name="T8" fmla="*/ 55 w 135"/>
                  <a:gd name="T9" fmla="*/ 78 h 217"/>
                  <a:gd name="T10" fmla="*/ 0 w 135"/>
                  <a:gd name="T11" fmla="*/ 177 h 217"/>
                  <a:gd name="T12" fmla="*/ 3 w 135"/>
                  <a:gd name="T13" fmla="*/ 217 h 217"/>
                  <a:gd name="T14" fmla="*/ 38 w 135"/>
                  <a:gd name="T15" fmla="*/ 194 h 217"/>
                  <a:gd name="T16" fmla="*/ 112 w 135"/>
                  <a:gd name="T17" fmla="*/ 59 h 217"/>
                  <a:gd name="T18" fmla="*/ 135 w 135"/>
                  <a:gd name="T19" fmla="*/ 16 h 217"/>
                  <a:gd name="T20" fmla="*/ 128 w 135"/>
                  <a:gd name="T21" fmla="*/ 12 h 217"/>
                  <a:gd name="T22" fmla="*/ 121 w 135"/>
                  <a:gd name="T23" fmla="*/ 9 h 217"/>
                  <a:gd name="T24" fmla="*/ 112 w 135"/>
                  <a:gd name="T25" fmla="*/ 7 h 217"/>
                  <a:gd name="T26" fmla="*/ 97 w 135"/>
                  <a:gd name="T2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17">
                    <a:moveTo>
                      <a:pt x="97" y="0"/>
                    </a:moveTo>
                    <a:lnTo>
                      <a:pt x="88" y="14"/>
                    </a:lnTo>
                    <a:lnTo>
                      <a:pt x="86" y="21"/>
                    </a:lnTo>
                    <a:lnTo>
                      <a:pt x="81" y="28"/>
                    </a:lnTo>
                    <a:lnTo>
                      <a:pt x="55" y="78"/>
                    </a:lnTo>
                    <a:lnTo>
                      <a:pt x="0" y="177"/>
                    </a:lnTo>
                    <a:lnTo>
                      <a:pt x="3" y="217"/>
                    </a:lnTo>
                    <a:lnTo>
                      <a:pt x="38" y="194"/>
                    </a:lnTo>
                    <a:lnTo>
                      <a:pt x="112" y="59"/>
                    </a:lnTo>
                    <a:lnTo>
                      <a:pt x="135" y="16"/>
                    </a:lnTo>
                    <a:lnTo>
                      <a:pt x="128" y="12"/>
                    </a:lnTo>
                    <a:lnTo>
                      <a:pt x="121" y="9"/>
                    </a:lnTo>
                    <a:lnTo>
                      <a:pt x="112" y="7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2624532" y="2590729"/>
                <a:ext cx="109625" cy="176212"/>
              </a:xfrm>
              <a:custGeom>
                <a:avLst/>
                <a:gdLst>
                  <a:gd name="T0" fmla="*/ 97 w 135"/>
                  <a:gd name="T1" fmla="*/ 0 h 217"/>
                  <a:gd name="T2" fmla="*/ 88 w 135"/>
                  <a:gd name="T3" fmla="*/ 14 h 217"/>
                  <a:gd name="T4" fmla="*/ 86 w 135"/>
                  <a:gd name="T5" fmla="*/ 21 h 217"/>
                  <a:gd name="T6" fmla="*/ 81 w 135"/>
                  <a:gd name="T7" fmla="*/ 28 h 217"/>
                  <a:gd name="T8" fmla="*/ 55 w 135"/>
                  <a:gd name="T9" fmla="*/ 78 h 217"/>
                  <a:gd name="T10" fmla="*/ 0 w 135"/>
                  <a:gd name="T11" fmla="*/ 177 h 217"/>
                  <a:gd name="T12" fmla="*/ 3 w 135"/>
                  <a:gd name="T13" fmla="*/ 217 h 217"/>
                  <a:gd name="T14" fmla="*/ 38 w 135"/>
                  <a:gd name="T15" fmla="*/ 194 h 217"/>
                  <a:gd name="T16" fmla="*/ 112 w 135"/>
                  <a:gd name="T17" fmla="*/ 59 h 217"/>
                  <a:gd name="T18" fmla="*/ 135 w 135"/>
                  <a:gd name="T19" fmla="*/ 16 h 217"/>
                  <a:gd name="T20" fmla="*/ 128 w 135"/>
                  <a:gd name="T21" fmla="*/ 12 h 217"/>
                  <a:gd name="T22" fmla="*/ 121 w 135"/>
                  <a:gd name="T23" fmla="*/ 9 h 217"/>
                  <a:gd name="T24" fmla="*/ 112 w 135"/>
                  <a:gd name="T25" fmla="*/ 7 h 217"/>
                  <a:gd name="T26" fmla="*/ 97 w 135"/>
                  <a:gd name="T2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17">
                    <a:moveTo>
                      <a:pt x="97" y="0"/>
                    </a:moveTo>
                    <a:lnTo>
                      <a:pt x="88" y="14"/>
                    </a:lnTo>
                    <a:lnTo>
                      <a:pt x="86" y="21"/>
                    </a:lnTo>
                    <a:lnTo>
                      <a:pt x="81" y="28"/>
                    </a:lnTo>
                    <a:lnTo>
                      <a:pt x="55" y="78"/>
                    </a:lnTo>
                    <a:lnTo>
                      <a:pt x="0" y="177"/>
                    </a:lnTo>
                    <a:lnTo>
                      <a:pt x="3" y="217"/>
                    </a:lnTo>
                    <a:lnTo>
                      <a:pt x="38" y="194"/>
                    </a:lnTo>
                    <a:lnTo>
                      <a:pt x="112" y="59"/>
                    </a:lnTo>
                    <a:lnTo>
                      <a:pt x="135" y="16"/>
                    </a:lnTo>
                    <a:lnTo>
                      <a:pt x="128" y="12"/>
                    </a:lnTo>
                    <a:lnTo>
                      <a:pt x="121" y="9"/>
                    </a:lnTo>
                    <a:lnTo>
                      <a:pt x="112" y="7"/>
                    </a:lnTo>
                    <a:lnTo>
                      <a:pt x="9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2707359" y="2558247"/>
                <a:ext cx="44662" cy="36542"/>
              </a:xfrm>
              <a:custGeom>
                <a:avLst/>
                <a:gdLst>
                  <a:gd name="T0" fmla="*/ 17 w 55"/>
                  <a:gd name="T1" fmla="*/ 0 h 45"/>
                  <a:gd name="T2" fmla="*/ 0 w 55"/>
                  <a:gd name="T3" fmla="*/ 28 h 45"/>
                  <a:gd name="T4" fmla="*/ 29 w 55"/>
                  <a:gd name="T5" fmla="*/ 40 h 45"/>
                  <a:gd name="T6" fmla="*/ 36 w 55"/>
                  <a:gd name="T7" fmla="*/ 42 h 45"/>
                  <a:gd name="T8" fmla="*/ 38 w 55"/>
                  <a:gd name="T9" fmla="*/ 45 h 45"/>
                  <a:gd name="T10" fmla="*/ 40 w 55"/>
                  <a:gd name="T11" fmla="*/ 42 h 45"/>
                  <a:gd name="T12" fmla="*/ 43 w 55"/>
                  <a:gd name="T13" fmla="*/ 35 h 45"/>
                  <a:gd name="T14" fmla="*/ 55 w 55"/>
                  <a:gd name="T15" fmla="*/ 16 h 45"/>
                  <a:gd name="T16" fmla="*/ 17 w 5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5">
                    <a:moveTo>
                      <a:pt x="17" y="0"/>
                    </a:moveTo>
                    <a:lnTo>
                      <a:pt x="0" y="28"/>
                    </a:lnTo>
                    <a:lnTo>
                      <a:pt x="29" y="40"/>
                    </a:lnTo>
                    <a:lnTo>
                      <a:pt x="36" y="42"/>
                    </a:lnTo>
                    <a:lnTo>
                      <a:pt x="38" y="45"/>
                    </a:lnTo>
                    <a:lnTo>
                      <a:pt x="40" y="42"/>
                    </a:lnTo>
                    <a:lnTo>
                      <a:pt x="43" y="35"/>
                    </a:lnTo>
                    <a:lnTo>
                      <a:pt x="55" y="16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2707359" y="2558247"/>
                <a:ext cx="44662" cy="36542"/>
              </a:xfrm>
              <a:custGeom>
                <a:avLst/>
                <a:gdLst>
                  <a:gd name="T0" fmla="*/ 17 w 55"/>
                  <a:gd name="T1" fmla="*/ 0 h 45"/>
                  <a:gd name="T2" fmla="*/ 0 w 55"/>
                  <a:gd name="T3" fmla="*/ 28 h 45"/>
                  <a:gd name="T4" fmla="*/ 29 w 55"/>
                  <a:gd name="T5" fmla="*/ 40 h 45"/>
                  <a:gd name="T6" fmla="*/ 36 w 55"/>
                  <a:gd name="T7" fmla="*/ 42 h 45"/>
                  <a:gd name="T8" fmla="*/ 38 w 55"/>
                  <a:gd name="T9" fmla="*/ 45 h 45"/>
                  <a:gd name="T10" fmla="*/ 40 w 55"/>
                  <a:gd name="T11" fmla="*/ 42 h 45"/>
                  <a:gd name="T12" fmla="*/ 43 w 55"/>
                  <a:gd name="T13" fmla="*/ 35 h 45"/>
                  <a:gd name="T14" fmla="*/ 55 w 55"/>
                  <a:gd name="T15" fmla="*/ 16 h 45"/>
                  <a:gd name="T16" fmla="*/ 17 w 55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5">
                    <a:moveTo>
                      <a:pt x="17" y="0"/>
                    </a:moveTo>
                    <a:lnTo>
                      <a:pt x="0" y="28"/>
                    </a:lnTo>
                    <a:lnTo>
                      <a:pt x="29" y="40"/>
                    </a:lnTo>
                    <a:lnTo>
                      <a:pt x="36" y="42"/>
                    </a:lnTo>
                    <a:lnTo>
                      <a:pt x="38" y="45"/>
                    </a:lnTo>
                    <a:lnTo>
                      <a:pt x="40" y="42"/>
                    </a:lnTo>
                    <a:lnTo>
                      <a:pt x="43" y="35"/>
                    </a:lnTo>
                    <a:lnTo>
                      <a:pt x="55" y="16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9" name="Freeform 48"/>
              <p:cNvSpPr>
                <a:spLocks noEditPoints="1"/>
              </p:cNvSpPr>
              <p:nvPr/>
            </p:nvSpPr>
            <p:spPr bwMode="auto">
              <a:xfrm>
                <a:off x="3808480" y="3362162"/>
                <a:ext cx="174588" cy="175400"/>
              </a:xfrm>
              <a:custGeom>
                <a:avLst/>
                <a:gdLst>
                  <a:gd name="T0" fmla="*/ 64 w 91"/>
                  <a:gd name="T1" fmla="*/ 30 h 91"/>
                  <a:gd name="T2" fmla="*/ 54 w 91"/>
                  <a:gd name="T3" fmla="*/ 22 h 91"/>
                  <a:gd name="T4" fmla="*/ 62 w 91"/>
                  <a:gd name="T5" fmla="*/ 13 h 91"/>
                  <a:gd name="T6" fmla="*/ 63 w 91"/>
                  <a:gd name="T7" fmla="*/ 12 h 91"/>
                  <a:gd name="T8" fmla="*/ 72 w 91"/>
                  <a:gd name="T9" fmla="*/ 25 h 91"/>
                  <a:gd name="T10" fmla="*/ 64 w 91"/>
                  <a:gd name="T11" fmla="*/ 30 h 91"/>
                  <a:gd name="T12" fmla="*/ 65 w 91"/>
                  <a:gd name="T13" fmla="*/ 0 h 91"/>
                  <a:gd name="T14" fmla="*/ 61 w 91"/>
                  <a:gd name="T15" fmla="*/ 0 h 91"/>
                  <a:gd name="T16" fmla="*/ 42 w 91"/>
                  <a:gd name="T17" fmla="*/ 24 h 91"/>
                  <a:gd name="T18" fmla="*/ 45 w 91"/>
                  <a:gd name="T19" fmla="*/ 31 h 91"/>
                  <a:gd name="T20" fmla="*/ 6 w 91"/>
                  <a:gd name="T21" fmla="*/ 70 h 91"/>
                  <a:gd name="T22" fmla="*/ 0 w 91"/>
                  <a:gd name="T23" fmla="*/ 78 h 91"/>
                  <a:gd name="T24" fmla="*/ 0 w 91"/>
                  <a:gd name="T25" fmla="*/ 80 h 91"/>
                  <a:gd name="T26" fmla="*/ 6 w 91"/>
                  <a:gd name="T27" fmla="*/ 85 h 91"/>
                  <a:gd name="T28" fmla="*/ 7 w 91"/>
                  <a:gd name="T29" fmla="*/ 85 h 91"/>
                  <a:gd name="T30" fmla="*/ 10 w 91"/>
                  <a:gd name="T31" fmla="*/ 84 h 91"/>
                  <a:gd name="T32" fmla="*/ 12 w 91"/>
                  <a:gd name="T33" fmla="*/ 85 h 91"/>
                  <a:gd name="T34" fmla="*/ 19 w 91"/>
                  <a:gd name="T35" fmla="*/ 91 h 91"/>
                  <a:gd name="T36" fmla="*/ 19 w 91"/>
                  <a:gd name="T37" fmla="*/ 91 h 91"/>
                  <a:gd name="T38" fmla="*/ 23 w 91"/>
                  <a:gd name="T39" fmla="*/ 88 h 91"/>
                  <a:gd name="T40" fmla="*/ 26 w 91"/>
                  <a:gd name="T41" fmla="*/ 84 h 91"/>
                  <a:gd name="T42" fmla="*/ 19 w 91"/>
                  <a:gd name="T43" fmla="*/ 75 h 91"/>
                  <a:gd name="T44" fmla="*/ 23 w 91"/>
                  <a:gd name="T45" fmla="*/ 71 h 91"/>
                  <a:gd name="T46" fmla="*/ 31 w 91"/>
                  <a:gd name="T47" fmla="*/ 78 h 91"/>
                  <a:gd name="T48" fmla="*/ 31 w 91"/>
                  <a:gd name="T49" fmla="*/ 78 h 91"/>
                  <a:gd name="T50" fmla="*/ 36 w 91"/>
                  <a:gd name="T51" fmla="*/ 75 h 91"/>
                  <a:gd name="T52" fmla="*/ 39 w 91"/>
                  <a:gd name="T53" fmla="*/ 71 h 91"/>
                  <a:gd name="T54" fmla="*/ 31 w 91"/>
                  <a:gd name="T55" fmla="*/ 62 h 91"/>
                  <a:gd name="T56" fmla="*/ 48 w 91"/>
                  <a:gd name="T57" fmla="*/ 45 h 91"/>
                  <a:gd name="T58" fmla="*/ 54 w 91"/>
                  <a:gd name="T59" fmla="*/ 40 h 91"/>
                  <a:gd name="T60" fmla="*/ 63 w 91"/>
                  <a:gd name="T61" fmla="*/ 42 h 91"/>
                  <a:gd name="T62" fmla="*/ 79 w 91"/>
                  <a:gd name="T63" fmla="*/ 36 h 91"/>
                  <a:gd name="T64" fmla="*/ 65 w 91"/>
                  <a:gd name="T6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91">
                    <a:moveTo>
                      <a:pt x="64" y="30"/>
                    </a:moveTo>
                    <a:cubicBezTo>
                      <a:pt x="59" y="30"/>
                      <a:pt x="54" y="27"/>
                      <a:pt x="54" y="22"/>
                    </a:cubicBezTo>
                    <a:cubicBezTo>
                      <a:pt x="54" y="16"/>
                      <a:pt x="58" y="13"/>
                      <a:pt x="62" y="13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70" y="12"/>
                      <a:pt x="75" y="19"/>
                      <a:pt x="72" y="25"/>
                    </a:cubicBezTo>
                    <a:cubicBezTo>
                      <a:pt x="70" y="29"/>
                      <a:pt x="67" y="30"/>
                      <a:pt x="64" y="30"/>
                    </a:cubicBezTo>
                    <a:moveTo>
                      <a:pt x="65" y="0"/>
                    </a:moveTo>
                    <a:cubicBezTo>
                      <a:pt x="64" y="0"/>
                      <a:pt x="63" y="0"/>
                      <a:pt x="61" y="0"/>
                    </a:cubicBezTo>
                    <a:cubicBezTo>
                      <a:pt x="50" y="2"/>
                      <a:pt x="41" y="10"/>
                      <a:pt x="42" y="24"/>
                    </a:cubicBezTo>
                    <a:cubicBezTo>
                      <a:pt x="43" y="26"/>
                      <a:pt x="44" y="29"/>
                      <a:pt x="45" y="31"/>
                    </a:cubicBezTo>
                    <a:cubicBezTo>
                      <a:pt x="33" y="44"/>
                      <a:pt x="19" y="57"/>
                      <a:pt x="6" y="70"/>
                    </a:cubicBezTo>
                    <a:cubicBezTo>
                      <a:pt x="4" y="73"/>
                      <a:pt x="1" y="75"/>
                      <a:pt x="0" y="78"/>
                    </a:cubicBezTo>
                    <a:cubicBezTo>
                      <a:pt x="0" y="79"/>
                      <a:pt x="0" y="79"/>
                      <a:pt x="0" y="80"/>
                    </a:cubicBezTo>
                    <a:cubicBezTo>
                      <a:pt x="0" y="83"/>
                      <a:pt x="2" y="85"/>
                      <a:pt x="6" y="85"/>
                    </a:cubicBezTo>
                    <a:cubicBezTo>
                      <a:pt x="6" y="85"/>
                      <a:pt x="6" y="85"/>
                      <a:pt x="7" y="85"/>
                    </a:cubicBezTo>
                    <a:cubicBezTo>
                      <a:pt x="7" y="85"/>
                      <a:pt x="10" y="84"/>
                      <a:pt x="10" y="84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5"/>
                      <a:pt x="16" y="91"/>
                      <a:pt x="19" y="91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21" y="91"/>
                      <a:pt x="23" y="88"/>
                      <a:pt x="23" y="88"/>
                    </a:cubicBezTo>
                    <a:cubicBezTo>
                      <a:pt x="23" y="88"/>
                      <a:pt x="26" y="86"/>
                      <a:pt x="26" y="84"/>
                    </a:cubicBezTo>
                    <a:cubicBezTo>
                      <a:pt x="26" y="80"/>
                      <a:pt x="20" y="78"/>
                      <a:pt x="19" y="75"/>
                    </a:cubicBezTo>
                    <a:cubicBezTo>
                      <a:pt x="20" y="74"/>
                      <a:pt x="21" y="72"/>
                      <a:pt x="23" y="71"/>
                    </a:cubicBezTo>
                    <a:cubicBezTo>
                      <a:pt x="25" y="72"/>
                      <a:pt x="28" y="78"/>
                      <a:pt x="31" y="78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3" y="78"/>
                      <a:pt x="36" y="75"/>
                      <a:pt x="36" y="75"/>
                    </a:cubicBezTo>
                    <a:cubicBezTo>
                      <a:pt x="36" y="75"/>
                      <a:pt x="39" y="73"/>
                      <a:pt x="39" y="71"/>
                    </a:cubicBezTo>
                    <a:cubicBezTo>
                      <a:pt x="39" y="67"/>
                      <a:pt x="32" y="65"/>
                      <a:pt x="31" y="62"/>
                    </a:cubicBezTo>
                    <a:cubicBezTo>
                      <a:pt x="37" y="57"/>
                      <a:pt x="43" y="51"/>
                      <a:pt x="48" y="45"/>
                    </a:cubicBezTo>
                    <a:cubicBezTo>
                      <a:pt x="50" y="43"/>
                      <a:pt x="52" y="41"/>
                      <a:pt x="54" y="40"/>
                    </a:cubicBezTo>
                    <a:cubicBezTo>
                      <a:pt x="57" y="42"/>
                      <a:pt x="60" y="42"/>
                      <a:pt x="63" y="42"/>
                    </a:cubicBezTo>
                    <a:cubicBezTo>
                      <a:pt x="69" y="42"/>
                      <a:pt x="76" y="40"/>
                      <a:pt x="79" y="36"/>
                    </a:cubicBezTo>
                    <a:cubicBezTo>
                      <a:pt x="91" y="23"/>
                      <a:pt x="82" y="1"/>
                      <a:pt x="6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50" name="Freeform 49"/>
              <p:cNvSpPr>
                <a:spLocks noEditPoints="1"/>
              </p:cNvSpPr>
              <p:nvPr/>
            </p:nvSpPr>
            <p:spPr bwMode="auto">
              <a:xfrm>
                <a:off x="2290785" y="1950844"/>
                <a:ext cx="201385" cy="159971"/>
              </a:xfrm>
              <a:custGeom>
                <a:avLst/>
                <a:gdLst>
                  <a:gd name="T0" fmla="*/ 62 w 105"/>
                  <a:gd name="T1" fmla="*/ 34 h 83"/>
                  <a:gd name="T2" fmla="*/ 68 w 105"/>
                  <a:gd name="T3" fmla="*/ 46 h 83"/>
                  <a:gd name="T4" fmla="*/ 70 w 105"/>
                  <a:gd name="T5" fmla="*/ 45 h 83"/>
                  <a:gd name="T6" fmla="*/ 88 w 105"/>
                  <a:gd name="T7" fmla="*/ 62 h 83"/>
                  <a:gd name="T8" fmla="*/ 62 w 105"/>
                  <a:gd name="T9" fmla="*/ 76 h 83"/>
                  <a:gd name="T10" fmla="*/ 47 w 105"/>
                  <a:gd name="T11" fmla="*/ 45 h 83"/>
                  <a:gd name="T12" fmla="*/ 57 w 105"/>
                  <a:gd name="T13" fmla="*/ 77 h 83"/>
                  <a:gd name="T14" fmla="*/ 19 w 105"/>
                  <a:gd name="T15" fmla="*/ 40 h 83"/>
                  <a:gd name="T16" fmla="*/ 45 w 105"/>
                  <a:gd name="T17" fmla="*/ 47 h 83"/>
                  <a:gd name="T18" fmla="*/ 7 w 105"/>
                  <a:gd name="T19" fmla="*/ 31 h 83"/>
                  <a:gd name="T20" fmla="*/ 55 w 105"/>
                  <a:gd name="T21" fmla="*/ 24 h 83"/>
                  <a:gd name="T22" fmla="*/ 70 w 105"/>
                  <a:gd name="T23" fmla="*/ 39 h 83"/>
                  <a:gd name="T24" fmla="*/ 88 w 105"/>
                  <a:gd name="T25" fmla="*/ 12 h 83"/>
                  <a:gd name="T26" fmla="*/ 70 w 105"/>
                  <a:gd name="T27" fmla="*/ 39 h 83"/>
                  <a:gd name="T28" fmla="*/ 26 w 105"/>
                  <a:gd name="T29" fmla="*/ 14 h 83"/>
                  <a:gd name="T30" fmla="*/ 80 w 105"/>
                  <a:gd name="T31" fmla="*/ 10 h 83"/>
                  <a:gd name="T32" fmla="*/ 48 w 105"/>
                  <a:gd name="T33" fmla="*/ 0 h 83"/>
                  <a:gd name="T34" fmla="*/ 15 w 105"/>
                  <a:gd name="T35" fmla="*/ 12 h 83"/>
                  <a:gd name="T36" fmla="*/ 15 w 105"/>
                  <a:gd name="T37" fmla="*/ 12 h 83"/>
                  <a:gd name="T38" fmla="*/ 15 w 105"/>
                  <a:gd name="T39" fmla="*/ 12 h 83"/>
                  <a:gd name="T40" fmla="*/ 14 w 105"/>
                  <a:gd name="T41" fmla="*/ 13 h 83"/>
                  <a:gd name="T42" fmla="*/ 0 w 105"/>
                  <a:gd name="T43" fmla="*/ 34 h 83"/>
                  <a:gd name="T44" fmla="*/ 14 w 105"/>
                  <a:gd name="T45" fmla="*/ 39 h 83"/>
                  <a:gd name="T46" fmla="*/ 16 w 105"/>
                  <a:gd name="T47" fmla="*/ 70 h 83"/>
                  <a:gd name="T48" fmla="*/ 59 w 105"/>
                  <a:gd name="T49" fmla="*/ 83 h 83"/>
                  <a:gd name="T50" fmla="*/ 59 w 105"/>
                  <a:gd name="T51" fmla="*/ 83 h 83"/>
                  <a:gd name="T52" fmla="*/ 60 w 105"/>
                  <a:gd name="T53" fmla="*/ 83 h 83"/>
                  <a:gd name="T54" fmla="*/ 91 w 105"/>
                  <a:gd name="T55" fmla="*/ 66 h 83"/>
                  <a:gd name="T56" fmla="*/ 93 w 105"/>
                  <a:gd name="T57" fmla="*/ 35 h 83"/>
                  <a:gd name="T58" fmla="*/ 105 w 105"/>
                  <a:gd name="T59" fmla="*/ 28 h 83"/>
                  <a:gd name="T60" fmla="*/ 91 w 105"/>
                  <a:gd name="T61" fmla="*/ 7 h 83"/>
                  <a:gd name="T62" fmla="*/ 89 w 105"/>
                  <a:gd name="T63" fmla="*/ 6 h 83"/>
                  <a:gd name="T64" fmla="*/ 49 w 105"/>
                  <a:gd name="T6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83">
                    <a:moveTo>
                      <a:pt x="62" y="76"/>
                    </a:moveTo>
                    <a:cubicBezTo>
                      <a:pt x="62" y="34"/>
                      <a:pt x="62" y="34"/>
                      <a:pt x="62" y="3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67" y="45"/>
                      <a:pt x="68" y="45"/>
                      <a:pt x="68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70" y="46"/>
                      <a:pt x="70" y="4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62" y="76"/>
                      <a:pt x="62" y="76"/>
                      <a:pt x="62" y="76"/>
                    </a:cubicBezTo>
                    <a:moveTo>
                      <a:pt x="45" y="47"/>
                    </a:moveTo>
                    <a:cubicBezTo>
                      <a:pt x="46" y="47"/>
                      <a:pt x="47" y="46"/>
                      <a:pt x="47" y="45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5" y="47"/>
                      <a:pt x="45" y="47"/>
                      <a:pt x="45" y="47"/>
                    </a:cubicBezTo>
                    <a:moveTo>
                      <a:pt x="44" y="4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44" y="41"/>
                      <a:pt x="44" y="41"/>
                      <a:pt x="44" y="41"/>
                    </a:cubicBezTo>
                    <a:moveTo>
                      <a:pt x="70" y="39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70" y="39"/>
                      <a:pt x="70" y="39"/>
                      <a:pt x="70" y="39"/>
                    </a:cubicBezTo>
                    <a:moveTo>
                      <a:pt x="59" y="20"/>
                    </a:moveTo>
                    <a:cubicBezTo>
                      <a:pt x="26" y="14"/>
                      <a:pt x="26" y="14"/>
                      <a:pt x="26" y="1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59" y="20"/>
                      <a:pt x="59" y="20"/>
                      <a:pt x="59" y="20"/>
                    </a:cubicBezTo>
                    <a:moveTo>
                      <a:pt x="48" y="0"/>
                    </a:moveTo>
                    <a:cubicBezTo>
                      <a:pt x="48" y="0"/>
                      <a:pt x="48" y="0"/>
                      <a:pt x="47" y="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0" y="35"/>
                      <a:pt x="1" y="35"/>
                      <a:pt x="2" y="36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9"/>
                      <a:pt x="15" y="70"/>
                      <a:pt x="16" y="70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2" y="65"/>
                      <a:pt x="93" y="65"/>
                      <a:pt x="93" y="64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104" y="29"/>
                      <a:pt x="104" y="29"/>
                      <a:pt x="105" y="28"/>
                    </a:cubicBezTo>
                    <a:cubicBezTo>
                      <a:pt x="105" y="27"/>
                      <a:pt x="105" y="26"/>
                      <a:pt x="104" y="26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0" y="6"/>
                      <a:pt x="89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2019565" y="1929731"/>
                <a:ext cx="202197" cy="203821"/>
                <a:chOff x="468312" y="1395413"/>
                <a:chExt cx="395288" cy="398463"/>
              </a:xfrm>
              <a:grpFill/>
            </p:grpSpPr>
            <p:sp>
              <p:nvSpPr>
                <p:cNvPr id="51" name="Oval 50"/>
                <p:cNvSpPr>
                  <a:spLocks noChangeArrowheads="1"/>
                </p:cNvSpPr>
                <p:nvPr/>
              </p:nvSpPr>
              <p:spPr bwMode="auto">
                <a:xfrm>
                  <a:off x="531812" y="1458913"/>
                  <a:ext cx="266700" cy="2667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49287" y="1395413"/>
                  <a:ext cx="33338" cy="460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649287" y="1395413"/>
                  <a:ext cx="33338" cy="460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81756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81756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Rectangle 55"/>
                <p:cNvSpPr>
                  <a:spLocks noChangeArrowheads="1"/>
                </p:cNvSpPr>
                <p:nvPr/>
              </p:nvSpPr>
              <p:spPr bwMode="auto">
                <a:xfrm>
                  <a:off x="649287" y="1744663"/>
                  <a:ext cx="33338" cy="492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49287" y="1744663"/>
                  <a:ext cx="33338" cy="492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46831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468312" y="1576388"/>
                  <a:ext cx="46038" cy="3333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762000" y="144145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762000" y="144145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1"/>
                <p:cNvSpPr>
                  <a:spLocks/>
                </p:cNvSpPr>
                <p:nvPr/>
              </p:nvSpPr>
              <p:spPr bwMode="auto">
                <a:xfrm>
                  <a:off x="762000" y="168910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62"/>
                <p:cNvSpPr>
                  <a:spLocks/>
                </p:cNvSpPr>
                <p:nvPr/>
              </p:nvSpPr>
              <p:spPr bwMode="auto">
                <a:xfrm>
                  <a:off x="762000" y="168910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63"/>
                <p:cNvSpPr>
                  <a:spLocks/>
                </p:cNvSpPr>
                <p:nvPr/>
              </p:nvSpPr>
              <p:spPr bwMode="auto">
                <a:xfrm>
                  <a:off x="514350" y="168910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4"/>
                <p:cNvSpPr>
                  <a:spLocks/>
                </p:cNvSpPr>
                <p:nvPr/>
              </p:nvSpPr>
              <p:spPr bwMode="auto">
                <a:xfrm>
                  <a:off x="514350" y="1689100"/>
                  <a:ext cx="55563" cy="55563"/>
                </a:xfrm>
                <a:custGeom>
                  <a:avLst/>
                  <a:gdLst>
                    <a:gd name="T0" fmla="*/ 21 w 35"/>
                    <a:gd name="T1" fmla="*/ 0 h 35"/>
                    <a:gd name="T2" fmla="*/ 0 w 35"/>
                    <a:gd name="T3" fmla="*/ 21 h 35"/>
                    <a:gd name="T4" fmla="*/ 14 w 35"/>
                    <a:gd name="T5" fmla="*/ 35 h 35"/>
                    <a:gd name="T6" fmla="*/ 35 w 35"/>
                    <a:gd name="T7" fmla="*/ 14 h 35"/>
                    <a:gd name="T8" fmla="*/ 21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21" y="0"/>
                      </a:moveTo>
                      <a:lnTo>
                        <a:pt x="0" y="21"/>
                      </a:lnTo>
                      <a:lnTo>
                        <a:pt x="14" y="35"/>
                      </a:lnTo>
                      <a:lnTo>
                        <a:pt x="35" y="14"/>
                      </a:lnTo>
                      <a:lnTo>
                        <a:pt x="21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514350" y="144145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514350" y="1441450"/>
                  <a:ext cx="55563" cy="55563"/>
                </a:xfrm>
                <a:custGeom>
                  <a:avLst/>
                  <a:gdLst>
                    <a:gd name="T0" fmla="*/ 14 w 35"/>
                    <a:gd name="T1" fmla="*/ 0 h 35"/>
                    <a:gd name="T2" fmla="*/ 0 w 35"/>
                    <a:gd name="T3" fmla="*/ 14 h 35"/>
                    <a:gd name="T4" fmla="*/ 21 w 35"/>
                    <a:gd name="T5" fmla="*/ 35 h 35"/>
                    <a:gd name="T6" fmla="*/ 35 w 35"/>
                    <a:gd name="T7" fmla="*/ 21 h 35"/>
                    <a:gd name="T8" fmla="*/ 14 w 35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5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1" y="35"/>
                      </a:lnTo>
                      <a:lnTo>
                        <a:pt x="35" y="21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709612" y="1403350"/>
                  <a:ext cx="47625" cy="55563"/>
                </a:xfrm>
                <a:custGeom>
                  <a:avLst/>
                  <a:gdLst>
                    <a:gd name="T0" fmla="*/ 9 w 30"/>
                    <a:gd name="T1" fmla="*/ 0 h 35"/>
                    <a:gd name="T2" fmla="*/ 0 w 30"/>
                    <a:gd name="T3" fmla="*/ 28 h 35"/>
                    <a:gd name="T4" fmla="*/ 19 w 30"/>
                    <a:gd name="T5" fmla="*/ 35 h 35"/>
                    <a:gd name="T6" fmla="*/ 30 w 30"/>
                    <a:gd name="T7" fmla="*/ 7 h 35"/>
                    <a:gd name="T8" fmla="*/ 9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9" y="35"/>
                      </a:lnTo>
                      <a:lnTo>
                        <a:pt x="30" y="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709612" y="1403350"/>
                  <a:ext cx="47625" cy="55563"/>
                </a:xfrm>
                <a:custGeom>
                  <a:avLst/>
                  <a:gdLst>
                    <a:gd name="T0" fmla="*/ 9 w 30"/>
                    <a:gd name="T1" fmla="*/ 0 h 35"/>
                    <a:gd name="T2" fmla="*/ 0 w 30"/>
                    <a:gd name="T3" fmla="*/ 28 h 35"/>
                    <a:gd name="T4" fmla="*/ 19 w 30"/>
                    <a:gd name="T5" fmla="*/ 35 h 35"/>
                    <a:gd name="T6" fmla="*/ 30 w 30"/>
                    <a:gd name="T7" fmla="*/ 7 h 35"/>
                    <a:gd name="T8" fmla="*/ 9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9" y="35"/>
                      </a:lnTo>
                      <a:lnTo>
                        <a:pt x="30" y="7"/>
                      </a:lnTo>
                      <a:lnTo>
                        <a:pt x="9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798512" y="1636713"/>
                  <a:ext cx="57150" cy="47625"/>
                </a:xfrm>
                <a:custGeom>
                  <a:avLst/>
                  <a:gdLst>
                    <a:gd name="T0" fmla="*/ 10 w 36"/>
                    <a:gd name="T1" fmla="*/ 0 h 30"/>
                    <a:gd name="T2" fmla="*/ 0 w 36"/>
                    <a:gd name="T3" fmla="*/ 19 h 30"/>
                    <a:gd name="T4" fmla="*/ 29 w 36"/>
                    <a:gd name="T5" fmla="*/ 30 h 30"/>
                    <a:gd name="T6" fmla="*/ 36 w 36"/>
                    <a:gd name="T7" fmla="*/ 11 h 30"/>
                    <a:gd name="T8" fmla="*/ 10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10" y="0"/>
                      </a:moveTo>
                      <a:lnTo>
                        <a:pt x="0" y="19"/>
                      </a:lnTo>
                      <a:lnTo>
                        <a:pt x="29" y="30"/>
                      </a:lnTo>
                      <a:lnTo>
                        <a:pt x="36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798512" y="1636713"/>
                  <a:ext cx="57150" cy="47625"/>
                </a:xfrm>
                <a:custGeom>
                  <a:avLst/>
                  <a:gdLst>
                    <a:gd name="T0" fmla="*/ 10 w 36"/>
                    <a:gd name="T1" fmla="*/ 0 h 30"/>
                    <a:gd name="T2" fmla="*/ 0 w 36"/>
                    <a:gd name="T3" fmla="*/ 19 h 30"/>
                    <a:gd name="T4" fmla="*/ 29 w 36"/>
                    <a:gd name="T5" fmla="*/ 30 h 30"/>
                    <a:gd name="T6" fmla="*/ 36 w 36"/>
                    <a:gd name="T7" fmla="*/ 11 h 30"/>
                    <a:gd name="T8" fmla="*/ 10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10" y="0"/>
                      </a:moveTo>
                      <a:lnTo>
                        <a:pt x="0" y="19"/>
                      </a:lnTo>
                      <a:lnTo>
                        <a:pt x="29" y="30"/>
                      </a:lnTo>
                      <a:lnTo>
                        <a:pt x="36" y="11"/>
                      </a:lnTo>
                      <a:lnTo>
                        <a:pt x="10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>
                  <a:off x="574675" y="1725613"/>
                  <a:ext cx="47625" cy="57150"/>
                </a:xfrm>
                <a:custGeom>
                  <a:avLst/>
                  <a:gdLst>
                    <a:gd name="T0" fmla="*/ 11 w 30"/>
                    <a:gd name="T1" fmla="*/ 0 h 36"/>
                    <a:gd name="T2" fmla="*/ 0 w 30"/>
                    <a:gd name="T3" fmla="*/ 29 h 36"/>
                    <a:gd name="T4" fmla="*/ 21 w 30"/>
                    <a:gd name="T5" fmla="*/ 36 h 36"/>
                    <a:gd name="T6" fmla="*/ 30 w 30"/>
                    <a:gd name="T7" fmla="*/ 10 h 36"/>
                    <a:gd name="T8" fmla="*/ 11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1" y="0"/>
                      </a:moveTo>
                      <a:lnTo>
                        <a:pt x="0" y="29"/>
                      </a:lnTo>
                      <a:lnTo>
                        <a:pt x="21" y="36"/>
                      </a:lnTo>
                      <a:lnTo>
                        <a:pt x="30" y="1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72"/>
                <p:cNvSpPr>
                  <a:spLocks/>
                </p:cNvSpPr>
                <p:nvPr/>
              </p:nvSpPr>
              <p:spPr bwMode="auto">
                <a:xfrm>
                  <a:off x="574675" y="1725613"/>
                  <a:ext cx="47625" cy="57150"/>
                </a:xfrm>
                <a:custGeom>
                  <a:avLst/>
                  <a:gdLst>
                    <a:gd name="T0" fmla="*/ 11 w 30"/>
                    <a:gd name="T1" fmla="*/ 0 h 36"/>
                    <a:gd name="T2" fmla="*/ 0 w 30"/>
                    <a:gd name="T3" fmla="*/ 29 h 36"/>
                    <a:gd name="T4" fmla="*/ 21 w 30"/>
                    <a:gd name="T5" fmla="*/ 36 h 36"/>
                    <a:gd name="T6" fmla="*/ 30 w 30"/>
                    <a:gd name="T7" fmla="*/ 10 h 36"/>
                    <a:gd name="T8" fmla="*/ 11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1" y="0"/>
                      </a:moveTo>
                      <a:lnTo>
                        <a:pt x="0" y="29"/>
                      </a:lnTo>
                      <a:lnTo>
                        <a:pt x="21" y="36"/>
                      </a:lnTo>
                      <a:lnTo>
                        <a:pt x="30" y="10"/>
                      </a:lnTo>
                      <a:lnTo>
                        <a:pt x="11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3"/>
                <p:cNvSpPr>
                  <a:spLocks/>
                </p:cNvSpPr>
                <p:nvPr/>
              </p:nvSpPr>
              <p:spPr bwMode="auto">
                <a:xfrm>
                  <a:off x="476250" y="1501775"/>
                  <a:ext cx="55563" cy="52388"/>
                </a:xfrm>
                <a:custGeom>
                  <a:avLst/>
                  <a:gdLst>
                    <a:gd name="T0" fmla="*/ 7 w 35"/>
                    <a:gd name="T1" fmla="*/ 0 h 33"/>
                    <a:gd name="T2" fmla="*/ 0 w 35"/>
                    <a:gd name="T3" fmla="*/ 21 h 33"/>
                    <a:gd name="T4" fmla="*/ 26 w 35"/>
                    <a:gd name="T5" fmla="*/ 33 h 33"/>
                    <a:gd name="T6" fmla="*/ 35 w 35"/>
                    <a:gd name="T7" fmla="*/ 11 h 33"/>
                    <a:gd name="T8" fmla="*/ 7 w 3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3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26" y="33"/>
                      </a:lnTo>
                      <a:lnTo>
                        <a:pt x="35" y="1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476250" y="1501775"/>
                  <a:ext cx="55563" cy="52388"/>
                </a:xfrm>
                <a:custGeom>
                  <a:avLst/>
                  <a:gdLst>
                    <a:gd name="T0" fmla="*/ 7 w 35"/>
                    <a:gd name="T1" fmla="*/ 0 h 33"/>
                    <a:gd name="T2" fmla="*/ 0 w 35"/>
                    <a:gd name="T3" fmla="*/ 21 h 33"/>
                    <a:gd name="T4" fmla="*/ 26 w 35"/>
                    <a:gd name="T5" fmla="*/ 33 h 33"/>
                    <a:gd name="T6" fmla="*/ 35 w 35"/>
                    <a:gd name="T7" fmla="*/ 11 h 33"/>
                    <a:gd name="T8" fmla="*/ 7 w 35"/>
                    <a:gd name="T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3">
                      <a:moveTo>
                        <a:pt x="7" y="0"/>
                      </a:moveTo>
                      <a:lnTo>
                        <a:pt x="0" y="21"/>
                      </a:lnTo>
                      <a:lnTo>
                        <a:pt x="26" y="33"/>
                      </a:lnTo>
                      <a:lnTo>
                        <a:pt x="35" y="11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798512" y="1501775"/>
                  <a:ext cx="57150" cy="47625"/>
                </a:xfrm>
                <a:custGeom>
                  <a:avLst/>
                  <a:gdLst>
                    <a:gd name="T0" fmla="*/ 29 w 36"/>
                    <a:gd name="T1" fmla="*/ 0 h 30"/>
                    <a:gd name="T2" fmla="*/ 0 w 36"/>
                    <a:gd name="T3" fmla="*/ 11 h 30"/>
                    <a:gd name="T4" fmla="*/ 8 w 36"/>
                    <a:gd name="T5" fmla="*/ 30 h 30"/>
                    <a:gd name="T6" fmla="*/ 36 w 36"/>
                    <a:gd name="T7" fmla="*/ 18 h 30"/>
                    <a:gd name="T8" fmla="*/ 29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29" y="0"/>
                      </a:moveTo>
                      <a:lnTo>
                        <a:pt x="0" y="11"/>
                      </a:lnTo>
                      <a:lnTo>
                        <a:pt x="8" y="30"/>
                      </a:lnTo>
                      <a:lnTo>
                        <a:pt x="36" y="18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798512" y="1501775"/>
                  <a:ext cx="57150" cy="47625"/>
                </a:xfrm>
                <a:custGeom>
                  <a:avLst/>
                  <a:gdLst>
                    <a:gd name="T0" fmla="*/ 29 w 36"/>
                    <a:gd name="T1" fmla="*/ 0 h 30"/>
                    <a:gd name="T2" fmla="*/ 0 w 36"/>
                    <a:gd name="T3" fmla="*/ 11 h 30"/>
                    <a:gd name="T4" fmla="*/ 8 w 36"/>
                    <a:gd name="T5" fmla="*/ 30 h 30"/>
                    <a:gd name="T6" fmla="*/ 36 w 36"/>
                    <a:gd name="T7" fmla="*/ 18 h 30"/>
                    <a:gd name="T8" fmla="*/ 29 w 36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0">
                      <a:moveTo>
                        <a:pt x="29" y="0"/>
                      </a:moveTo>
                      <a:lnTo>
                        <a:pt x="0" y="11"/>
                      </a:lnTo>
                      <a:lnTo>
                        <a:pt x="8" y="30"/>
                      </a:lnTo>
                      <a:lnTo>
                        <a:pt x="36" y="18"/>
                      </a:lnTo>
                      <a:lnTo>
                        <a:pt x="29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709612" y="1725613"/>
                  <a:ext cx="47625" cy="57150"/>
                </a:xfrm>
                <a:custGeom>
                  <a:avLst/>
                  <a:gdLst>
                    <a:gd name="T0" fmla="*/ 19 w 30"/>
                    <a:gd name="T1" fmla="*/ 0 h 36"/>
                    <a:gd name="T2" fmla="*/ 0 w 30"/>
                    <a:gd name="T3" fmla="*/ 10 h 36"/>
                    <a:gd name="T4" fmla="*/ 12 w 30"/>
                    <a:gd name="T5" fmla="*/ 36 h 36"/>
                    <a:gd name="T6" fmla="*/ 30 w 30"/>
                    <a:gd name="T7" fmla="*/ 29 h 36"/>
                    <a:gd name="T8" fmla="*/ 19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9" y="0"/>
                      </a:moveTo>
                      <a:lnTo>
                        <a:pt x="0" y="10"/>
                      </a:lnTo>
                      <a:lnTo>
                        <a:pt x="12" y="36"/>
                      </a:lnTo>
                      <a:lnTo>
                        <a:pt x="30" y="2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709612" y="1725613"/>
                  <a:ext cx="47625" cy="57150"/>
                </a:xfrm>
                <a:custGeom>
                  <a:avLst/>
                  <a:gdLst>
                    <a:gd name="T0" fmla="*/ 19 w 30"/>
                    <a:gd name="T1" fmla="*/ 0 h 36"/>
                    <a:gd name="T2" fmla="*/ 0 w 30"/>
                    <a:gd name="T3" fmla="*/ 10 h 36"/>
                    <a:gd name="T4" fmla="*/ 12 w 30"/>
                    <a:gd name="T5" fmla="*/ 36 h 36"/>
                    <a:gd name="T6" fmla="*/ 30 w 30"/>
                    <a:gd name="T7" fmla="*/ 29 h 36"/>
                    <a:gd name="T8" fmla="*/ 19 w 3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19" y="0"/>
                      </a:moveTo>
                      <a:lnTo>
                        <a:pt x="0" y="10"/>
                      </a:lnTo>
                      <a:lnTo>
                        <a:pt x="12" y="36"/>
                      </a:lnTo>
                      <a:lnTo>
                        <a:pt x="30" y="29"/>
                      </a:lnTo>
                      <a:lnTo>
                        <a:pt x="19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476250" y="1636713"/>
                  <a:ext cx="55563" cy="47625"/>
                </a:xfrm>
                <a:custGeom>
                  <a:avLst/>
                  <a:gdLst>
                    <a:gd name="T0" fmla="*/ 26 w 35"/>
                    <a:gd name="T1" fmla="*/ 0 h 30"/>
                    <a:gd name="T2" fmla="*/ 0 w 35"/>
                    <a:gd name="T3" fmla="*/ 11 h 30"/>
                    <a:gd name="T4" fmla="*/ 7 w 35"/>
                    <a:gd name="T5" fmla="*/ 30 h 30"/>
                    <a:gd name="T6" fmla="*/ 35 w 35"/>
                    <a:gd name="T7" fmla="*/ 19 h 30"/>
                    <a:gd name="T8" fmla="*/ 26 w 35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26" y="0"/>
                      </a:moveTo>
                      <a:lnTo>
                        <a:pt x="0" y="11"/>
                      </a:lnTo>
                      <a:lnTo>
                        <a:pt x="7" y="30"/>
                      </a:lnTo>
                      <a:lnTo>
                        <a:pt x="35" y="19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476250" y="1636713"/>
                  <a:ext cx="55563" cy="47625"/>
                </a:xfrm>
                <a:custGeom>
                  <a:avLst/>
                  <a:gdLst>
                    <a:gd name="T0" fmla="*/ 26 w 35"/>
                    <a:gd name="T1" fmla="*/ 0 h 30"/>
                    <a:gd name="T2" fmla="*/ 0 w 35"/>
                    <a:gd name="T3" fmla="*/ 11 h 30"/>
                    <a:gd name="T4" fmla="*/ 7 w 35"/>
                    <a:gd name="T5" fmla="*/ 30 h 30"/>
                    <a:gd name="T6" fmla="*/ 35 w 35"/>
                    <a:gd name="T7" fmla="*/ 19 h 30"/>
                    <a:gd name="T8" fmla="*/ 26 w 35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26" y="0"/>
                      </a:moveTo>
                      <a:lnTo>
                        <a:pt x="0" y="11"/>
                      </a:lnTo>
                      <a:lnTo>
                        <a:pt x="7" y="30"/>
                      </a:lnTo>
                      <a:lnTo>
                        <a:pt x="35" y="19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574675" y="1403350"/>
                  <a:ext cx="47625" cy="55563"/>
                </a:xfrm>
                <a:custGeom>
                  <a:avLst/>
                  <a:gdLst>
                    <a:gd name="T0" fmla="*/ 18 w 30"/>
                    <a:gd name="T1" fmla="*/ 0 h 35"/>
                    <a:gd name="T2" fmla="*/ 0 w 30"/>
                    <a:gd name="T3" fmla="*/ 9 h 35"/>
                    <a:gd name="T4" fmla="*/ 11 w 30"/>
                    <a:gd name="T5" fmla="*/ 35 h 35"/>
                    <a:gd name="T6" fmla="*/ 30 w 30"/>
                    <a:gd name="T7" fmla="*/ 28 h 35"/>
                    <a:gd name="T8" fmla="*/ 18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1" y="35"/>
                      </a:lnTo>
                      <a:lnTo>
                        <a:pt x="30" y="2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574675" y="1403350"/>
                  <a:ext cx="47625" cy="55563"/>
                </a:xfrm>
                <a:custGeom>
                  <a:avLst/>
                  <a:gdLst>
                    <a:gd name="T0" fmla="*/ 18 w 30"/>
                    <a:gd name="T1" fmla="*/ 0 h 35"/>
                    <a:gd name="T2" fmla="*/ 0 w 30"/>
                    <a:gd name="T3" fmla="*/ 9 h 35"/>
                    <a:gd name="T4" fmla="*/ 11 w 30"/>
                    <a:gd name="T5" fmla="*/ 35 h 35"/>
                    <a:gd name="T6" fmla="*/ 30 w 30"/>
                    <a:gd name="T7" fmla="*/ 28 h 35"/>
                    <a:gd name="T8" fmla="*/ 18 w 30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5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1" y="35"/>
                      </a:lnTo>
                      <a:lnTo>
                        <a:pt x="30" y="28"/>
                      </a:lnTo>
                      <a:lnTo>
                        <a:pt x="18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3400838" y="2861136"/>
                <a:ext cx="46286" cy="42226"/>
              </a:xfrm>
              <a:custGeom>
                <a:avLst/>
                <a:gdLst>
                  <a:gd name="T0" fmla="*/ 7 w 24"/>
                  <a:gd name="T1" fmla="*/ 0 h 22"/>
                  <a:gd name="T2" fmla="*/ 6 w 24"/>
                  <a:gd name="T3" fmla="*/ 0 h 22"/>
                  <a:gd name="T4" fmla="*/ 5 w 24"/>
                  <a:gd name="T5" fmla="*/ 8 h 22"/>
                  <a:gd name="T6" fmla="*/ 6 w 24"/>
                  <a:gd name="T7" fmla="*/ 8 h 22"/>
                  <a:gd name="T8" fmla="*/ 7 w 24"/>
                  <a:gd name="T9" fmla="*/ 8 h 22"/>
                  <a:gd name="T10" fmla="*/ 14 w 24"/>
                  <a:gd name="T11" fmla="*/ 17 h 22"/>
                  <a:gd name="T12" fmla="*/ 19 w 24"/>
                  <a:gd name="T13" fmla="*/ 22 h 22"/>
                  <a:gd name="T14" fmla="*/ 23 w 24"/>
                  <a:gd name="T15" fmla="*/ 19 h 22"/>
                  <a:gd name="T16" fmla="*/ 7 w 24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2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0" y="0"/>
                      <a:pt x="0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11" y="8"/>
                      <a:pt x="15" y="12"/>
                      <a:pt x="14" y="17"/>
                    </a:cubicBezTo>
                    <a:cubicBezTo>
                      <a:pt x="14" y="20"/>
                      <a:pt x="17" y="22"/>
                      <a:pt x="19" y="22"/>
                    </a:cubicBezTo>
                    <a:cubicBezTo>
                      <a:pt x="21" y="22"/>
                      <a:pt x="22" y="21"/>
                      <a:pt x="23" y="19"/>
                    </a:cubicBezTo>
                    <a:cubicBezTo>
                      <a:pt x="24" y="9"/>
                      <a:pt x="1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5" name="Freeform 84"/>
              <p:cNvSpPr>
                <a:spLocks/>
              </p:cNvSpPr>
              <p:nvPr/>
            </p:nvSpPr>
            <p:spPr bwMode="auto">
              <a:xfrm>
                <a:off x="3358612" y="2903362"/>
                <a:ext cx="171340" cy="140482"/>
              </a:xfrm>
              <a:custGeom>
                <a:avLst/>
                <a:gdLst>
                  <a:gd name="T0" fmla="*/ 58 w 89"/>
                  <a:gd name="T1" fmla="*/ 0 h 73"/>
                  <a:gd name="T2" fmla="*/ 41 w 89"/>
                  <a:gd name="T3" fmla="*/ 4 h 73"/>
                  <a:gd name="T4" fmla="*/ 41 w 89"/>
                  <a:gd name="T5" fmla="*/ 4 h 73"/>
                  <a:gd name="T6" fmla="*/ 37 w 89"/>
                  <a:gd name="T7" fmla="*/ 3 h 73"/>
                  <a:gd name="T8" fmla="*/ 26 w 89"/>
                  <a:gd name="T9" fmla="*/ 0 h 73"/>
                  <a:gd name="T10" fmla="*/ 25 w 89"/>
                  <a:gd name="T11" fmla="*/ 0 h 73"/>
                  <a:gd name="T12" fmla="*/ 2 w 89"/>
                  <a:gd name="T13" fmla="*/ 13 h 73"/>
                  <a:gd name="T14" fmla="*/ 2 w 89"/>
                  <a:gd name="T15" fmla="*/ 35 h 73"/>
                  <a:gd name="T16" fmla="*/ 25 w 89"/>
                  <a:gd name="T17" fmla="*/ 72 h 73"/>
                  <a:gd name="T18" fmla="*/ 29 w 89"/>
                  <a:gd name="T19" fmla="*/ 73 h 73"/>
                  <a:gd name="T20" fmla="*/ 41 w 89"/>
                  <a:gd name="T21" fmla="*/ 68 h 73"/>
                  <a:gd name="T22" fmla="*/ 52 w 89"/>
                  <a:gd name="T23" fmla="*/ 73 h 73"/>
                  <a:gd name="T24" fmla="*/ 77 w 89"/>
                  <a:gd name="T25" fmla="*/ 9 h 73"/>
                  <a:gd name="T26" fmla="*/ 75 w 89"/>
                  <a:gd name="T27" fmla="*/ 6 h 73"/>
                  <a:gd name="T28" fmla="*/ 58 w 89"/>
                  <a:gd name="T2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73">
                    <a:moveTo>
                      <a:pt x="58" y="0"/>
                    </a:moveTo>
                    <a:cubicBezTo>
                      <a:pt x="52" y="0"/>
                      <a:pt x="45" y="2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37" y="3"/>
                      <a:pt x="37" y="3"/>
                    </a:cubicBezTo>
                    <a:cubicBezTo>
                      <a:pt x="33" y="1"/>
                      <a:pt x="30" y="1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5" y="4"/>
                      <a:pt x="2" y="13"/>
                    </a:cubicBezTo>
                    <a:cubicBezTo>
                      <a:pt x="0" y="20"/>
                      <a:pt x="1" y="28"/>
                      <a:pt x="2" y="35"/>
                    </a:cubicBezTo>
                    <a:cubicBezTo>
                      <a:pt x="4" y="48"/>
                      <a:pt x="11" y="68"/>
                      <a:pt x="25" y="72"/>
                    </a:cubicBezTo>
                    <a:cubicBezTo>
                      <a:pt x="26" y="73"/>
                      <a:pt x="28" y="73"/>
                      <a:pt x="29" y="73"/>
                    </a:cubicBezTo>
                    <a:cubicBezTo>
                      <a:pt x="33" y="73"/>
                      <a:pt x="37" y="71"/>
                      <a:pt x="41" y="68"/>
                    </a:cubicBezTo>
                    <a:cubicBezTo>
                      <a:pt x="45" y="71"/>
                      <a:pt x="49" y="73"/>
                      <a:pt x="52" y="73"/>
                    </a:cubicBezTo>
                    <a:cubicBezTo>
                      <a:pt x="74" y="73"/>
                      <a:pt x="89" y="25"/>
                      <a:pt x="77" y="9"/>
                    </a:cubicBezTo>
                    <a:cubicBezTo>
                      <a:pt x="77" y="8"/>
                      <a:pt x="76" y="7"/>
                      <a:pt x="75" y="6"/>
                    </a:cubicBezTo>
                    <a:cubicBezTo>
                      <a:pt x="71" y="2"/>
                      <a:pt x="64" y="0"/>
                      <a:pt x="5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3028113" y="4360966"/>
                <a:ext cx="161595" cy="90136"/>
              </a:xfrm>
              <a:custGeom>
                <a:avLst/>
                <a:gdLst>
                  <a:gd name="T0" fmla="*/ 81 w 84"/>
                  <a:gd name="T1" fmla="*/ 0 h 47"/>
                  <a:gd name="T2" fmla="*/ 79 w 84"/>
                  <a:gd name="T3" fmla="*/ 2 h 47"/>
                  <a:gd name="T4" fmla="*/ 70 w 84"/>
                  <a:gd name="T5" fmla="*/ 10 h 47"/>
                  <a:gd name="T6" fmla="*/ 44 w 84"/>
                  <a:gd name="T7" fmla="*/ 1 h 47"/>
                  <a:gd name="T8" fmla="*/ 13 w 84"/>
                  <a:gd name="T9" fmla="*/ 14 h 47"/>
                  <a:gd name="T10" fmla="*/ 1 w 84"/>
                  <a:gd name="T11" fmla="*/ 47 h 47"/>
                  <a:gd name="T12" fmla="*/ 15 w 84"/>
                  <a:gd name="T13" fmla="*/ 47 h 47"/>
                  <a:gd name="T14" fmla="*/ 24 w 84"/>
                  <a:gd name="T15" fmla="*/ 25 h 47"/>
                  <a:gd name="T16" fmla="*/ 44 w 84"/>
                  <a:gd name="T17" fmla="*/ 16 h 47"/>
                  <a:gd name="T18" fmla="*/ 60 w 84"/>
                  <a:gd name="T19" fmla="*/ 20 h 47"/>
                  <a:gd name="T20" fmla="*/ 52 w 84"/>
                  <a:gd name="T21" fmla="*/ 29 h 47"/>
                  <a:gd name="T22" fmla="*/ 54 w 84"/>
                  <a:gd name="T23" fmla="*/ 34 h 47"/>
                  <a:gd name="T24" fmla="*/ 54 w 84"/>
                  <a:gd name="T25" fmla="*/ 34 h 47"/>
                  <a:gd name="T26" fmla="*/ 74 w 84"/>
                  <a:gd name="T27" fmla="*/ 34 h 47"/>
                  <a:gd name="T28" fmla="*/ 76 w 84"/>
                  <a:gd name="T29" fmla="*/ 34 h 47"/>
                  <a:gd name="T30" fmla="*/ 78 w 84"/>
                  <a:gd name="T31" fmla="*/ 34 h 47"/>
                  <a:gd name="T32" fmla="*/ 82 w 84"/>
                  <a:gd name="T33" fmla="*/ 34 h 47"/>
                  <a:gd name="T34" fmla="*/ 84 w 84"/>
                  <a:gd name="T35" fmla="*/ 32 h 47"/>
                  <a:gd name="T36" fmla="*/ 84 w 84"/>
                  <a:gd name="T37" fmla="*/ 4 h 47"/>
                  <a:gd name="T38" fmla="*/ 81 w 84"/>
                  <a:gd name="T3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47">
                    <a:moveTo>
                      <a:pt x="81" y="0"/>
                    </a:moveTo>
                    <a:cubicBezTo>
                      <a:pt x="81" y="0"/>
                      <a:pt x="80" y="1"/>
                      <a:pt x="79" y="2"/>
                    </a:cubicBezTo>
                    <a:cubicBezTo>
                      <a:pt x="79" y="2"/>
                      <a:pt x="74" y="7"/>
                      <a:pt x="70" y="10"/>
                    </a:cubicBezTo>
                    <a:cubicBezTo>
                      <a:pt x="63" y="4"/>
                      <a:pt x="54" y="1"/>
                      <a:pt x="44" y="1"/>
                    </a:cubicBezTo>
                    <a:cubicBezTo>
                      <a:pt x="33" y="1"/>
                      <a:pt x="22" y="6"/>
                      <a:pt x="13" y="14"/>
                    </a:cubicBezTo>
                    <a:cubicBezTo>
                      <a:pt x="4" y="23"/>
                      <a:pt x="0" y="35"/>
                      <a:pt x="1" y="47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39"/>
                      <a:pt x="18" y="31"/>
                      <a:pt x="24" y="25"/>
                    </a:cubicBezTo>
                    <a:cubicBezTo>
                      <a:pt x="29" y="19"/>
                      <a:pt x="37" y="16"/>
                      <a:pt x="44" y="16"/>
                    </a:cubicBezTo>
                    <a:cubicBezTo>
                      <a:pt x="50" y="16"/>
                      <a:pt x="55" y="17"/>
                      <a:pt x="60" y="20"/>
                    </a:cubicBezTo>
                    <a:cubicBezTo>
                      <a:pt x="56" y="24"/>
                      <a:pt x="52" y="29"/>
                      <a:pt x="52" y="29"/>
                    </a:cubicBezTo>
                    <a:cubicBezTo>
                      <a:pt x="49" y="32"/>
                      <a:pt x="52" y="34"/>
                      <a:pt x="54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5" y="34"/>
                      <a:pt x="76" y="34"/>
                      <a:pt x="76" y="34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3" y="34"/>
                      <a:pt x="84" y="33"/>
                      <a:pt x="84" y="32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2"/>
                      <a:pt x="83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3033798" y="4441358"/>
                <a:ext cx="163219" cy="90948"/>
              </a:xfrm>
              <a:custGeom>
                <a:avLst/>
                <a:gdLst>
                  <a:gd name="T0" fmla="*/ 84 w 85"/>
                  <a:gd name="T1" fmla="*/ 0 h 47"/>
                  <a:gd name="T2" fmla="*/ 70 w 85"/>
                  <a:gd name="T3" fmla="*/ 0 h 47"/>
                  <a:gd name="T4" fmla="*/ 61 w 85"/>
                  <a:gd name="T5" fmla="*/ 23 h 47"/>
                  <a:gd name="T6" fmla="*/ 40 w 85"/>
                  <a:gd name="T7" fmla="*/ 32 h 47"/>
                  <a:gd name="T8" fmla="*/ 25 w 85"/>
                  <a:gd name="T9" fmla="*/ 27 h 47"/>
                  <a:gd name="T10" fmla="*/ 33 w 85"/>
                  <a:gd name="T11" fmla="*/ 19 h 47"/>
                  <a:gd name="T12" fmla="*/ 31 w 85"/>
                  <a:gd name="T13" fmla="*/ 13 h 47"/>
                  <a:gd name="T14" fmla="*/ 31 w 85"/>
                  <a:gd name="T15" fmla="*/ 13 h 47"/>
                  <a:gd name="T16" fmla="*/ 11 w 85"/>
                  <a:gd name="T17" fmla="*/ 13 h 47"/>
                  <a:gd name="T18" fmla="*/ 9 w 85"/>
                  <a:gd name="T19" fmla="*/ 13 h 47"/>
                  <a:gd name="T20" fmla="*/ 7 w 85"/>
                  <a:gd name="T21" fmla="*/ 13 h 47"/>
                  <a:gd name="T22" fmla="*/ 3 w 85"/>
                  <a:gd name="T23" fmla="*/ 13 h 47"/>
                  <a:gd name="T24" fmla="*/ 1 w 85"/>
                  <a:gd name="T25" fmla="*/ 15 h 47"/>
                  <a:gd name="T26" fmla="*/ 1 w 85"/>
                  <a:gd name="T27" fmla="*/ 44 h 47"/>
                  <a:gd name="T28" fmla="*/ 4 w 85"/>
                  <a:gd name="T29" fmla="*/ 47 h 47"/>
                  <a:gd name="T30" fmla="*/ 6 w 85"/>
                  <a:gd name="T31" fmla="*/ 46 h 47"/>
                  <a:gd name="T32" fmla="*/ 14 w 85"/>
                  <a:gd name="T33" fmla="*/ 38 h 47"/>
                  <a:gd name="T34" fmla="*/ 40 w 85"/>
                  <a:gd name="T35" fmla="*/ 46 h 47"/>
                  <a:gd name="T36" fmla="*/ 72 w 85"/>
                  <a:gd name="T37" fmla="*/ 33 h 47"/>
                  <a:gd name="T38" fmla="*/ 84 w 85"/>
                  <a:gd name="T3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47">
                    <a:moveTo>
                      <a:pt x="84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0" y="8"/>
                      <a:pt x="67" y="17"/>
                      <a:pt x="61" y="23"/>
                    </a:cubicBezTo>
                    <a:cubicBezTo>
                      <a:pt x="55" y="29"/>
                      <a:pt x="48" y="32"/>
                      <a:pt x="40" y="32"/>
                    </a:cubicBezTo>
                    <a:cubicBezTo>
                      <a:pt x="35" y="32"/>
                      <a:pt x="30" y="30"/>
                      <a:pt x="25" y="27"/>
                    </a:cubicBezTo>
                    <a:cubicBezTo>
                      <a:pt x="29" y="23"/>
                      <a:pt x="33" y="19"/>
                      <a:pt x="33" y="19"/>
                    </a:cubicBezTo>
                    <a:cubicBezTo>
                      <a:pt x="36" y="15"/>
                      <a:pt x="33" y="13"/>
                      <a:pt x="31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4" y="47"/>
                      <a:pt x="5" y="47"/>
                      <a:pt x="6" y="46"/>
                    </a:cubicBezTo>
                    <a:cubicBezTo>
                      <a:pt x="6" y="46"/>
                      <a:pt x="11" y="41"/>
                      <a:pt x="14" y="38"/>
                    </a:cubicBezTo>
                    <a:cubicBezTo>
                      <a:pt x="22" y="43"/>
                      <a:pt x="31" y="46"/>
                      <a:pt x="40" y="46"/>
                    </a:cubicBezTo>
                    <a:cubicBezTo>
                      <a:pt x="52" y="46"/>
                      <a:pt x="63" y="42"/>
                      <a:pt x="72" y="33"/>
                    </a:cubicBezTo>
                    <a:cubicBezTo>
                      <a:pt x="81" y="24"/>
                      <a:pt x="85" y="12"/>
                      <a:pt x="84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4538500" y="3980934"/>
                <a:ext cx="101505" cy="55218"/>
              </a:xfrm>
              <a:custGeom>
                <a:avLst/>
                <a:gdLst>
                  <a:gd name="T0" fmla="*/ 51 w 53"/>
                  <a:gd name="T1" fmla="*/ 0 h 29"/>
                  <a:gd name="T2" fmla="*/ 49 w 53"/>
                  <a:gd name="T3" fmla="*/ 0 h 29"/>
                  <a:gd name="T4" fmla="*/ 44 w 53"/>
                  <a:gd name="T5" fmla="*/ 5 h 29"/>
                  <a:gd name="T6" fmla="*/ 28 w 53"/>
                  <a:gd name="T7" fmla="*/ 0 h 29"/>
                  <a:gd name="T8" fmla="*/ 8 w 53"/>
                  <a:gd name="T9" fmla="*/ 8 h 29"/>
                  <a:gd name="T10" fmla="*/ 0 w 53"/>
                  <a:gd name="T11" fmla="*/ 29 h 29"/>
                  <a:gd name="T12" fmla="*/ 10 w 53"/>
                  <a:gd name="T13" fmla="*/ 29 h 29"/>
                  <a:gd name="T14" fmla="*/ 15 w 53"/>
                  <a:gd name="T15" fmla="*/ 15 h 29"/>
                  <a:gd name="T16" fmla="*/ 28 w 53"/>
                  <a:gd name="T17" fmla="*/ 9 h 29"/>
                  <a:gd name="T18" fmla="*/ 37 w 53"/>
                  <a:gd name="T19" fmla="*/ 12 h 29"/>
                  <a:gd name="T20" fmla="*/ 32 w 53"/>
                  <a:gd name="T21" fmla="*/ 17 h 29"/>
                  <a:gd name="T22" fmla="*/ 33 w 53"/>
                  <a:gd name="T23" fmla="*/ 21 h 29"/>
                  <a:gd name="T24" fmla="*/ 33 w 53"/>
                  <a:gd name="T25" fmla="*/ 21 h 29"/>
                  <a:gd name="T26" fmla="*/ 46 w 53"/>
                  <a:gd name="T27" fmla="*/ 21 h 29"/>
                  <a:gd name="T28" fmla="*/ 48 w 53"/>
                  <a:gd name="T29" fmla="*/ 21 h 29"/>
                  <a:gd name="T30" fmla="*/ 49 w 53"/>
                  <a:gd name="T31" fmla="*/ 21 h 29"/>
                  <a:gd name="T32" fmla="*/ 51 w 53"/>
                  <a:gd name="T33" fmla="*/ 21 h 29"/>
                  <a:gd name="T34" fmla="*/ 53 w 53"/>
                  <a:gd name="T35" fmla="*/ 20 h 29"/>
                  <a:gd name="T36" fmla="*/ 53 w 53"/>
                  <a:gd name="T37" fmla="*/ 2 h 29"/>
                  <a:gd name="T38" fmla="*/ 51 w 53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29">
                    <a:moveTo>
                      <a:pt x="51" y="0"/>
                    </a:moveTo>
                    <a:cubicBezTo>
                      <a:pt x="50" y="0"/>
                      <a:pt x="50" y="0"/>
                      <a:pt x="49" y="0"/>
                    </a:cubicBezTo>
                    <a:cubicBezTo>
                      <a:pt x="49" y="0"/>
                      <a:pt x="46" y="3"/>
                      <a:pt x="44" y="5"/>
                    </a:cubicBezTo>
                    <a:cubicBezTo>
                      <a:pt x="39" y="2"/>
                      <a:pt x="33" y="0"/>
                      <a:pt x="28" y="0"/>
                    </a:cubicBezTo>
                    <a:cubicBezTo>
                      <a:pt x="21" y="0"/>
                      <a:pt x="14" y="3"/>
                      <a:pt x="8" y="8"/>
                    </a:cubicBezTo>
                    <a:cubicBezTo>
                      <a:pt x="3" y="14"/>
                      <a:pt x="0" y="21"/>
                      <a:pt x="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4"/>
                      <a:pt x="11" y="19"/>
                      <a:pt x="15" y="15"/>
                    </a:cubicBezTo>
                    <a:cubicBezTo>
                      <a:pt x="18" y="11"/>
                      <a:pt x="23" y="9"/>
                      <a:pt x="28" y="9"/>
                    </a:cubicBezTo>
                    <a:cubicBezTo>
                      <a:pt x="31" y="9"/>
                      <a:pt x="34" y="10"/>
                      <a:pt x="37" y="12"/>
                    </a:cubicBezTo>
                    <a:cubicBezTo>
                      <a:pt x="35" y="14"/>
                      <a:pt x="32" y="17"/>
                      <a:pt x="32" y="17"/>
                    </a:cubicBezTo>
                    <a:cubicBezTo>
                      <a:pt x="30" y="19"/>
                      <a:pt x="32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7" y="21"/>
                      <a:pt x="48" y="21"/>
                      <a:pt x="48" y="21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2" y="21"/>
                      <a:pt x="53" y="20"/>
                      <a:pt x="53" y="20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4541748" y="4030468"/>
                <a:ext cx="102317" cy="56031"/>
              </a:xfrm>
              <a:custGeom>
                <a:avLst/>
                <a:gdLst>
                  <a:gd name="T0" fmla="*/ 52 w 53"/>
                  <a:gd name="T1" fmla="*/ 0 h 29"/>
                  <a:gd name="T2" fmla="*/ 43 w 53"/>
                  <a:gd name="T3" fmla="*/ 0 h 29"/>
                  <a:gd name="T4" fmla="*/ 38 w 53"/>
                  <a:gd name="T5" fmla="*/ 14 h 29"/>
                  <a:gd name="T6" fmla="*/ 25 w 53"/>
                  <a:gd name="T7" fmla="*/ 19 h 29"/>
                  <a:gd name="T8" fmla="*/ 16 w 53"/>
                  <a:gd name="T9" fmla="*/ 16 h 29"/>
                  <a:gd name="T10" fmla="*/ 21 w 53"/>
                  <a:gd name="T11" fmla="*/ 11 h 29"/>
                  <a:gd name="T12" fmla="*/ 19 w 53"/>
                  <a:gd name="T13" fmla="*/ 8 h 29"/>
                  <a:gd name="T14" fmla="*/ 19 w 53"/>
                  <a:gd name="T15" fmla="*/ 8 h 29"/>
                  <a:gd name="T16" fmla="*/ 6 w 53"/>
                  <a:gd name="T17" fmla="*/ 8 h 29"/>
                  <a:gd name="T18" fmla="*/ 5 w 53"/>
                  <a:gd name="T19" fmla="*/ 8 h 29"/>
                  <a:gd name="T20" fmla="*/ 4 w 53"/>
                  <a:gd name="T21" fmla="*/ 8 h 29"/>
                  <a:gd name="T22" fmla="*/ 1 w 53"/>
                  <a:gd name="T23" fmla="*/ 8 h 29"/>
                  <a:gd name="T24" fmla="*/ 0 w 53"/>
                  <a:gd name="T25" fmla="*/ 9 h 29"/>
                  <a:gd name="T26" fmla="*/ 0 w 53"/>
                  <a:gd name="T27" fmla="*/ 27 h 29"/>
                  <a:gd name="T28" fmla="*/ 2 w 53"/>
                  <a:gd name="T29" fmla="*/ 29 h 29"/>
                  <a:gd name="T30" fmla="*/ 4 w 53"/>
                  <a:gd name="T31" fmla="*/ 28 h 29"/>
                  <a:gd name="T32" fmla="*/ 9 w 53"/>
                  <a:gd name="T33" fmla="*/ 23 h 29"/>
                  <a:gd name="T34" fmla="*/ 25 w 53"/>
                  <a:gd name="T35" fmla="*/ 28 h 29"/>
                  <a:gd name="T36" fmla="*/ 44 w 53"/>
                  <a:gd name="T37" fmla="*/ 20 h 29"/>
                  <a:gd name="T38" fmla="*/ 52 w 53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29">
                    <a:moveTo>
                      <a:pt x="5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4" y="5"/>
                      <a:pt x="42" y="10"/>
                      <a:pt x="38" y="14"/>
                    </a:cubicBezTo>
                    <a:cubicBezTo>
                      <a:pt x="34" y="17"/>
                      <a:pt x="30" y="19"/>
                      <a:pt x="25" y="19"/>
                    </a:cubicBezTo>
                    <a:cubicBezTo>
                      <a:pt x="22" y="19"/>
                      <a:pt x="18" y="18"/>
                      <a:pt x="16" y="16"/>
                    </a:cubicBezTo>
                    <a:cubicBezTo>
                      <a:pt x="18" y="14"/>
                      <a:pt x="21" y="11"/>
                      <a:pt x="21" y="11"/>
                    </a:cubicBezTo>
                    <a:cubicBezTo>
                      <a:pt x="23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3" y="29"/>
                      <a:pt x="3" y="29"/>
                      <a:pt x="4" y="28"/>
                    </a:cubicBezTo>
                    <a:cubicBezTo>
                      <a:pt x="4" y="28"/>
                      <a:pt x="7" y="25"/>
                      <a:pt x="9" y="23"/>
                    </a:cubicBezTo>
                    <a:cubicBezTo>
                      <a:pt x="14" y="27"/>
                      <a:pt x="19" y="28"/>
                      <a:pt x="25" y="28"/>
                    </a:cubicBezTo>
                    <a:cubicBezTo>
                      <a:pt x="32" y="28"/>
                      <a:pt x="39" y="26"/>
                      <a:pt x="44" y="20"/>
                    </a:cubicBezTo>
                    <a:cubicBezTo>
                      <a:pt x="50" y="15"/>
                      <a:pt x="53" y="7"/>
                      <a:pt x="5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2851902" y="3453110"/>
                <a:ext cx="99881" cy="55218"/>
              </a:xfrm>
              <a:custGeom>
                <a:avLst/>
                <a:gdLst>
                  <a:gd name="T0" fmla="*/ 51 w 52"/>
                  <a:gd name="T1" fmla="*/ 0 h 29"/>
                  <a:gd name="T2" fmla="*/ 49 w 52"/>
                  <a:gd name="T3" fmla="*/ 1 h 29"/>
                  <a:gd name="T4" fmla="*/ 44 w 52"/>
                  <a:gd name="T5" fmla="*/ 6 h 29"/>
                  <a:gd name="T6" fmla="*/ 28 w 52"/>
                  <a:gd name="T7" fmla="*/ 0 h 29"/>
                  <a:gd name="T8" fmla="*/ 8 w 52"/>
                  <a:gd name="T9" fmla="*/ 8 h 29"/>
                  <a:gd name="T10" fmla="*/ 0 w 52"/>
                  <a:gd name="T11" fmla="*/ 29 h 29"/>
                  <a:gd name="T12" fmla="*/ 9 w 52"/>
                  <a:gd name="T13" fmla="*/ 29 h 29"/>
                  <a:gd name="T14" fmla="*/ 15 w 52"/>
                  <a:gd name="T15" fmla="*/ 15 h 29"/>
                  <a:gd name="T16" fmla="*/ 28 w 52"/>
                  <a:gd name="T17" fmla="*/ 9 h 29"/>
                  <a:gd name="T18" fmla="*/ 37 w 52"/>
                  <a:gd name="T19" fmla="*/ 12 h 29"/>
                  <a:gd name="T20" fmla="*/ 32 w 52"/>
                  <a:gd name="T21" fmla="*/ 17 h 29"/>
                  <a:gd name="T22" fmla="*/ 33 w 52"/>
                  <a:gd name="T23" fmla="*/ 21 h 29"/>
                  <a:gd name="T24" fmla="*/ 33 w 52"/>
                  <a:gd name="T25" fmla="*/ 21 h 29"/>
                  <a:gd name="T26" fmla="*/ 46 w 52"/>
                  <a:gd name="T27" fmla="*/ 21 h 29"/>
                  <a:gd name="T28" fmla="*/ 47 w 52"/>
                  <a:gd name="T29" fmla="*/ 21 h 29"/>
                  <a:gd name="T30" fmla="*/ 49 w 52"/>
                  <a:gd name="T31" fmla="*/ 21 h 29"/>
                  <a:gd name="T32" fmla="*/ 51 w 52"/>
                  <a:gd name="T33" fmla="*/ 21 h 29"/>
                  <a:gd name="T34" fmla="*/ 52 w 52"/>
                  <a:gd name="T35" fmla="*/ 20 h 29"/>
                  <a:gd name="T36" fmla="*/ 52 w 52"/>
                  <a:gd name="T37" fmla="*/ 2 h 29"/>
                  <a:gd name="T38" fmla="*/ 51 w 52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29">
                    <a:moveTo>
                      <a:pt x="51" y="0"/>
                    </a:moveTo>
                    <a:cubicBezTo>
                      <a:pt x="50" y="0"/>
                      <a:pt x="49" y="0"/>
                      <a:pt x="49" y="1"/>
                    </a:cubicBezTo>
                    <a:cubicBezTo>
                      <a:pt x="49" y="1"/>
                      <a:pt x="46" y="4"/>
                      <a:pt x="44" y="6"/>
                    </a:cubicBezTo>
                    <a:cubicBezTo>
                      <a:pt x="39" y="2"/>
                      <a:pt x="33" y="0"/>
                      <a:pt x="28" y="0"/>
                    </a:cubicBezTo>
                    <a:cubicBezTo>
                      <a:pt x="21" y="0"/>
                      <a:pt x="14" y="3"/>
                      <a:pt x="8" y="8"/>
                    </a:cubicBezTo>
                    <a:cubicBezTo>
                      <a:pt x="3" y="14"/>
                      <a:pt x="0" y="21"/>
                      <a:pt x="0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4"/>
                      <a:pt x="11" y="19"/>
                      <a:pt x="15" y="15"/>
                    </a:cubicBezTo>
                    <a:cubicBezTo>
                      <a:pt x="18" y="11"/>
                      <a:pt x="23" y="9"/>
                      <a:pt x="28" y="9"/>
                    </a:cubicBezTo>
                    <a:cubicBezTo>
                      <a:pt x="31" y="9"/>
                      <a:pt x="34" y="10"/>
                      <a:pt x="37" y="12"/>
                    </a:cubicBezTo>
                    <a:cubicBezTo>
                      <a:pt x="35" y="14"/>
                      <a:pt x="32" y="17"/>
                      <a:pt x="32" y="17"/>
                    </a:cubicBezTo>
                    <a:cubicBezTo>
                      <a:pt x="30" y="20"/>
                      <a:pt x="32" y="21"/>
                      <a:pt x="33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2" y="21"/>
                      <a:pt x="52" y="20"/>
                      <a:pt x="52" y="2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2855150" y="3502644"/>
                <a:ext cx="102317" cy="56031"/>
              </a:xfrm>
              <a:custGeom>
                <a:avLst/>
                <a:gdLst>
                  <a:gd name="T0" fmla="*/ 52 w 53"/>
                  <a:gd name="T1" fmla="*/ 0 h 29"/>
                  <a:gd name="T2" fmla="*/ 43 w 53"/>
                  <a:gd name="T3" fmla="*/ 0 h 29"/>
                  <a:gd name="T4" fmla="*/ 38 w 53"/>
                  <a:gd name="T5" fmla="*/ 14 h 29"/>
                  <a:gd name="T6" fmla="*/ 25 w 53"/>
                  <a:gd name="T7" fmla="*/ 19 h 29"/>
                  <a:gd name="T8" fmla="*/ 15 w 53"/>
                  <a:gd name="T9" fmla="*/ 17 h 29"/>
                  <a:gd name="T10" fmla="*/ 21 w 53"/>
                  <a:gd name="T11" fmla="*/ 11 h 29"/>
                  <a:gd name="T12" fmla="*/ 19 w 53"/>
                  <a:gd name="T13" fmla="*/ 8 h 29"/>
                  <a:gd name="T14" fmla="*/ 19 w 53"/>
                  <a:gd name="T15" fmla="*/ 8 h 29"/>
                  <a:gd name="T16" fmla="*/ 6 w 53"/>
                  <a:gd name="T17" fmla="*/ 8 h 29"/>
                  <a:gd name="T18" fmla="*/ 5 w 53"/>
                  <a:gd name="T19" fmla="*/ 8 h 29"/>
                  <a:gd name="T20" fmla="*/ 4 w 53"/>
                  <a:gd name="T21" fmla="*/ 8 h 29"/>
                  <a:gd name="T22" fmla="*/ 1 w 53"/>
                  <a:gd name="T23" fmla="*/ 8 h 29"/>
                  <a:gd name="T24" fmla="*/ 0 w 53"/>
                  <a:gd name="T25" fmla="*/ 9 h 29"/>
                  <a:gd name="T26" fmla="*/ 0 w 53"/>
                  <a:gd name="T27" fmla="*/ 27 h 29"/>
                  <a:gd name="T28" fmla="*/ 2 w 53"/>
                  <a:gd name="T29" fmla="*/ 29 h 29"/>
                  <a:gd name="T30" fmla="*/ 4 w 53"/>
                  <a:gd name="T31" fmla="*/ 28 h 29"/>
                  <a:gd name="T32" fmla="*/ 9 w 53"/>
                  <a:gd name="T33" fmla="*/ 23 h 29"/>
                  <a:gd name="T34" fmla="*/ 25 w 53"/>
                  <a:gd name="T35" fmla="*/ 28 h 29"/>
                  <a:gd name="T36" fmla="*/ 44 w 53"/>
                  <a:gd name="T37" fmla="*/ 20 h 29"/>
                  <a:gd name="T38" fmla="*/ 52 w 53"/>
                  <a:gd name="T3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29">
                    <a:moveTo>
                      <a:pt x="52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2" y="10"/>
                      <a:pt x="38" y="14"/>
                    </a:cubicBezTo>
                    <a:cubicBezTo>
                      <a:pt x="34" y="17"/>
                      <a:pt x="30" y="19"/>
                      <a:pt x="25" y="19"/>
                    </a:cubicBezTo>
                    <a:cubicBezTo>
                      <a:pt x="22" y="19"/>
                      <a:pt x="18" y="18"/>
                      <a:pt x="15" y="17"/>
                    </a:cubicBezTo>
                    <a:cubicBezTo>
                      <a:pt x="18" y="14"/>
                      <a:pt x="21" y="11"/>
                      <a:pt x="21" y="11"/>
                    </a:cubicBezTo>
                    <a:cubicBezTo>
                      <a:pt x="22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2" y="29"/>
                      <a:pt x="3" y="29"/>
                      <a:pt x="4" y="28"/>
                    </a:cubicBezTo>
                    <a:cubicBezTo>
                      <a:pt x="4" y="28"/>
                      <a:pt x="7" y="25"/>
                      <a:pt x="9" y="23"/>
                    </a:cubicBezTo>
                    <a:cubicBezTo>
                      <a:pt x="14" y="27"/>
                      <a:pt x="19" y="28"/>
                      <a:pt x="25" y="28"/>
                    </a:cubicBezTo>
                    <a:cubicBezTo>
                      <a:pt x="32" y="28"/>
                      <a:pt x="39" y="26"/>
                      <a:pt x="44" y="20"/>
                    </a:cubicBezTo>
                    <a:cubicBezTo>
                      <a:pt x="50" y="15"/>
                      <a:pt x="53" y="7"/>
                      <a:pt x="5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4449988" y="4904218"/>
                <a:ext cx="51970" cy="46286"/>
              </a:xfrm>
              <a:custGeom>
                <a:avLst/>
                <a:gdLst>
                  <a:gd name="T0" fmla="*/ 13 w 27"/>
                  <a:gd name="T1" fmla="*/ 0 h 24"/>
                  <a:gd name="T2" fmla="*/ 9 w 27"/>
                  <a:gd name="T3" fmla="*/ 0 h 24"/>
                  <a:gd name="T4" fmla="*/ 2 w 27"/>
                  <a:gd name="T5" fmla="*/ 16 h 24"/>
                  <a:gd name="T6" fmla="*/ 13 w 27"/>
                  <a:gd name="T7" fmla="*/ 24 h 24"/>
                  <a:gd name="T8" fmla="*/ 17 w 27"/>
                  <a:gd name="T9" fmla="*/ 23 h 24"/>
                  <a:gd name="T10" fmla="*/ 25 w 27"/>
                  <a:gd name="T11" fmla="*/ 8 h 24"/>
                  <a:gd name="T12" fmla="*/ 13 w 27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4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3" y="3"/>
                      <a:pt x="0" y="10"/>
                      <a:pt x="2" y="16"/>
                    </a:cubicBezTo>
                    <a:cubicBezTo>
                      <a:pt x="4" y="21"/>
                      <a:pt x="8" y="24"/>
                      <a:pt x="13" y="24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24" y="21"/>
                      <a:pt x="27" y="14"/>
                      <a:pt x="25" y="8"/>
                    </a:cubicBezTo>
                    <a:cubicBezTo>
                      <a:pt x="23" y="3"/>
                      <a:pt x="18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4478409" y="4854684"/>
                <a:ext cx="84452" cy="122618"/>
              </a:xfrm>
              <a:custGeom>
                <a:avLst/>
                <a:gdLst>
                  <a:gd name="T0" fmla="*/ 9 w 44"/>
                  <a:gd name="T1" fmla="*/ 0 h 64"/>
                  <a:gd name="T2" fmla="*/ 2 w 44"/>
                  <a:gd name="T3" fmla="*/ 4 h 64"/>
                  <a:gd name="T4" fmla="*/ 5 w 44"/>
                  <a:gd name="T5" fmla="*/ 14 h 64"/>
                  <a:gd name="T6" fmla="*/ 11 w 44"/>
                  <a:gd name="T7" fmla="*/ 17 h 64"/>
                  <a:gd name="T8" fmla="*/ 22 w 44"/>
                  <a:gd name="T9" fmla="*/ 49 h 64"/>
                  <a:gd name="T10" fmla="*/ 20 w 44"/>
                  <a:gd name="T11" fmla="*/ 53 h 64"/>
                  <a:gd name="T12" fmla="*/ 23 w 44"/>
                  <a:gd name="T13" fmla="*/ 63 h 64"/>
                  <a:gd name="T14" fmla="*/ 27 w 44"/>
                  <a:gd name="T15" fmla="*/ 64 h 64"/>
                  <a:gd name="T16" fmla="*/ 29 w 44"/>
                  <a:gd name="T17" fmla="*/ 63 h 64"/>
                  <a:gd name="T18" fmla="*/ 33 w 44"/>
                  <a:gd name="T19" fmla="*/ 60 h 64"/>
                  <a:gd name="T20" fmla="*/ 35 w 44"/>
                  <a:gd name="T21" fmla="*/ 56 h 64"/>
                  <a:gd name="T22" fmla="*/ 36 w 44"/>
                  <a:gd name="T23" fmla="*/ 55 h 64"/>
                  <a:gd name="T24" fmla="*/ 36 w 44"/>
                  <a:gd name="T25" fmla="*/ 54 h 64"/>
                  <a:gd name="T26" fmla="*/ 36 w 44"/>
                  <a:gd name="T27" fmla="*/ 54 h 64"/>
                  <a:gd name="T28" fmla="*/ 17 w 44"/>
                  <a:gd name="T29" fmla="*/ 3 h 64"/>
                  <a:gd name="T30" fmla="*/ 15 w 44"/>
                  <a:gd name="T31" fmla="*/ 2 h 64"/>
                  <a:gd name="T32" fmla="*/ 12 w 44"/>
                  <a:gd name="T33" fmla="*/ 0 h 64"/>
                  <a:gd name="T34" fmla="*/ 9 w 44"/>
                  <a:gd name="T3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64">
                    <a:moveTo>
                      <a:pt x="9" y="0"/>
                    </a:moveTo>
                    <a:cubicBezTo>
                      <a:pt x="6" y="0"/>
                      <a:pt x="3" y="1"/>
                      <a:pt x="2" y="4"/>
                    </a:cubicBezTo>
                    <a:cubicBezTo>
                      <a:pt x="0" y="8"/>
                      <a:pt x="1" y="12"/>
                      <a:pt x="5" y="14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23" y="23"/>
                      <a:pt x="28" y="37"/>
                      <a:pt x="22" y="49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18" y="57"/>
                      <a:pt x="20" y="61"/>
                      <a:pt x="23" y="63"/>
                    </a:cubicBezTo>
                    <a:cubicBezTo>
                      <a:pt x="24" y="63"/>
                      <a:pt x="26" y="64"/>
                      <a:pt x="27" y="64"/>
                    </a:cubicBezTo>
                    <a:cubicBezTo>
                      <a:pt x="27" y="64"/>
                      <a:pt x="28" y="64"/>
                      <a:pt x="29" y="63"/>
                    </a:cubicBezTo>
                    <a:cubicBezTo>
                      <a:pt x="31" y="63"/>
                      <a:pt x="33" y="61"/>
                      <a:pt x="33" y="60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44" y="35"/>
                      <a:pt x="36" y="12"/>
                      <a:pt x="17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4501959" y="4808398"/>
                <a:ext cx="115309" cy="188392"/>
              </a:xfrm>
              <a:custGeom>
                <a:avLst/>
                <a:gdLst>
                  <a:gd name="T0" fmla="*/ 7 w 60"/>
                  <a:gd name="T1" fmla="*/ 0 h 98"/>
                  <a:gd name="T2" fmla="*/ 1 w 60"/>
                  <a:gd name="T3" fmla="*/ 4 h 98"/>
                  <a:gd name="T4" fmla="*/ 4 w 60"/>
                  <a:gd name="T5" fmla="*/ 13 h 98"/>
                  <a:gd name="T6" fmla="*/ 10 w 60"/>
                  <a:gd name="T7" fmla="*/ 16 h 98"/>
                  <a:gd name="T8" fmla="*/ 10 w 60"/>
                  <a:gd name="T9" fmla="*/ 16 h 98"/>
                  <a:gd name="T10" fmla="*/ 34 w 60"/>
                  <a:gd name="T11" fmla="*/ 84 h 98"/>
                  <a:gd name="T12" fmla="*/ 32 w 60"/>
                  <a:gd name="T13" fmla="*/ 88 h 98"/>
                  <a:gd name="T14" fmla="*/ 35 w 60"/>
                  <a:gd name="T15" fmla="*/ 98 h 98"/>
                  <a:gd name="T16" fmla="*/ 38 w 60"/>
                  <a:gd name="T17" fmla="*/ 98 h 98"/>
                  <a:gd name="T18" fmla="*/ 44 w 60"/>
                  <a:gd name="T19" fmla="*/ 94 h 98"/>
                  <a:gd name="T20" fmla="*/ 46 w 60"/>
                  <a:gd name="T21" fmla="*/ 91 h 98"/>
                  <a:gd name="T22" fmla="*/ 46 w 60"/>
                  <a:gd name="T23" fmla="*/ 91 h 98"/>
                  <a:gd name="T24" fmla="*/ 47 w 60"/>
                  <a:gd name="T25" fmla="*/ 89 h 98"/>
                  <a:gd name="T26" fmla="*/ 47 w 60"/>
                  <a:gd name="T27" fmla="*/ 87 h 98"/>
                  <a:gd name="T28" fmla="*/ 17 w 60"/>
                  <a:gd name="T29" fmla="*/ 4 h 98"/>
                  <a:gd name="T30" fmla="*/ 16 w 60"/>
                  <a:gd name="T31" fmla="*/ 4 h 98"/>
                  <a:gd name="T32" fmla="*/ 10 w 60"/>
                  <a:gd name="T33" fmla="*/ 1 h 98"/>
                  <a:gd name="T34" fmla="*/ 7 w 60"/>
                  <a:gd name="T3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98">
                    <a:moveTo>
                      <a:pt x="7" y="0"/>
                    </a:moveTo>
                    <a:cubicBezTo>
                      <a:pt x="5" y="0"/>
                      <a:pt x="2" y="2"/>
                      <a:pt x="1" y="4"/>
                    </a:cubicBezTo>
                    <a:cubicBezTo>
                      <a:pt x="0" y="8"/>
                      <a:pt x="1" y="12"/>
                      <a:pt x="4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35" y="29"/>
                      <a:pt x="45" y="59"/>
                      <a:pt x="34" y="84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" y="92"/>
                      <a:pt x="31" y="96"/>
                      <a:pt x="35" y="98"/>
                    </a:cubicBezTo>
                    <a:cubicBezTo>
                      <a:pt x="36" y="98"/>
                      <a:pt x="37" y="98"/>
                      <a:pt x="38" y="98"/>
                    </a:cubicBezTo>
                    <a:cubicBezTo>
                      <a:pt x="40" y="98"/>
                      <a:pt x="43" y="97"/>
                      <a:pt x="44" y="94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8"/>
                      <a:pt x="47" y="88"/>
                      <a:pt x="47" y="87"/>
                    </a:cubicBezTo>
                    <a:cubicBezTo>
                      <a:pt x="60" y="56"/>
                      <a:pt x="47" y="20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5" name="Freeform 94"/>
              <p:cNvSpPr>
                <a:spLocks noEditPoints="1"/>
              </p:cNvSpPr>
              <p:nvPr/>
            </p:nvSpPr>
            <p:spPr bwMode="auto">
              <a:xfrm>
                <a:off x="3771938" y="4055641"/>
                <a:ext cx="188392" cy="159159"/>
              </a:xfrm>
              <a:custGeom>
                <a:avLst/>
                <a:gdLst>
                  <a:gd name="T0" fmla="*/ 25 w 98"/>
                  <a:gd name="T1" fmla="*/ 28 h 83"/>
                  <a:gd name="T2" fmla="*/ 21 w 98"/>
                  <a:gd name="T3" fmla="*/ 24 h 83"/>
                  <a:gd name="T4" fmla="*/ 25 w 98"/>
                  <a:gd name="T5" fmla="*/ 20 h 83"/>
                  <a:gd name="T6" fmla="*/ 29 w 98"/>
                  <a:gd name="T7" fmla="*/ 24 h 83"/>
                  <a:gd name="T8" fmla="*/ 25 w 98"/>
                  <a:gd name="T9" fmla="*/ 28 h 83"/>
                  <a:gd name="T10" fmla="*/ 40 w 98"/>
                  <a:gd name="T11" fmla="*/ 0 h 83"/>
                  <a:gd name="T12" fmla="*/ 13 w 98"/>
                  <a:gd name="T13" fmla="*/ 18 h 83"/>
                  <a:gd name="T14" fmla="*/ 1 w 98"/>
                  <a:gd name="T15" fmla="*/ 23 h 83"/>
                  <a:gd name="T16" fmla="*/ 0 w 98"/>
                  <a:gd name="T17" fmla="*/ 26 h 83"/>
                  <a:gd name="T18" fmla="*/ 1 w 98"/>
                  <a:gd name="T19" fmla="*/ 28 h 83"/>
                  <a:gd name="T20" fmla="*/ 9 w 98"/>
                  <a:gd name="T21" fmla="*/ 37 h 83"/>
                  <a:gd name="T22" fmla="*/ 56 w 98"/>
                  <a:gd name="T23" fmla="*/ 83 h 83"/>
                  <a:gd name="T24" fmla="*/ 98 w 98"/>
                  <a:gd name="T25" fmla="*/ 41 h 83"/>
                  <a:gd name="T26" fmla="*/ 97 w 98"/>
                  <a:gd name="T27" fmla="*/ 38 h 83"/>
                  <a:gd name="T28" fmla="*/ 88 w 98"/>
                  <a:gd name="T29" fmla="*/ 46 h 83"/>
                  <a:gd name="T30" fmla="*/ 78 w 98"/>
                  <a:gd name="T31" fmla="*/ 49 h 83"/>
                  <a:gd name="T32" fmla="*/ 64 w 98"/>
                  <a:gd name="T33" fmla="*/ 34 h 83"/>
                  <a:gd name="T34" fmla="*/ 65 w 98"/>
                  <a:gd name="T35" fmla="*/ 29 h 83"/>
                  <a:gd name="T36" fmla="*/ 40 w 98"/>
                  <a:gd name="T3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8" h="83">
                    <a:moveTo>
                      <a:pt x="25" y="28"/>
                    </a:moveTo>
                    <a:cubicBezTo>
                      <a:pt x="23" y="28"/>
                      <a:pt x="21" y="26"/>
                      <a:pt x="21" y="24"/>
                    </a:cubicBezTo>
                    <a:cubicBezTo>
                      <a:pt x="21" y="22"/>
                      <a:pt x="23" y="20"/>
                      <a:pt x="25" y="20"/>
                    </a:cubicBezTo>
                    <a:cubicBezTo>
                      <a:pt x="27" y="20"/>
                      <a:pt x="29" y="22"/>
                      <a:pt x="29" y="24"/>
                    </a:cubicBezTo>
                    <a:cubicBezTo>
                      <a:pt x="29" y="26"/>
                      <a:pt x="27" y="28"/>
                      <a:pt x="25" y="28"/>
                    </a:cubicBezTo>
                    <a:moveTo>
                      <a:pt x="40" y="0"/>
                    </a:moveTo>
                    <a:cubicBezTo>
                      <a:pt x="26" y="0"/>
                      <a:pt x="16" y="8"/>
                      <a:pt x="13" y="1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0" y="26"/>
                    </a:cubicBezTo>
                    <a:cubicBezTo>
                      <a:pt x="0" y="27"/>
                      <a:pt x="0" y="28"/>
                      <a:pt x="1" y="28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66"/>
                      <a:pt x="28" y="83"/>
                      <a:pt x="56" y="83"/>
                    </a:cubicBezTo>
                    <a:cubicBezTo>
                      <a:pt x="79" y="83"/>
                      <a:pt x="98" y="58"/>
                      <a:pt x="98" y="41"/>
                    </a:cubicBezTo>
                    <a:cubicBezTo>
                      <a:pt x="98" y="39"/>
                      <a:pt x="97" y="38"/>
                      <a:pt x="97" y="38"/>
                    </a:cubicBezTo>
                    <a:cubicBezTo>
                      <a:pt x="96" y="38"/>
                      <a:pt x="93" y="43"/>
                      <a:pt x="88" y="46"/>
                    </a:cubicBezTo>
                    <a:cubicBezTo>
                      <a:pt x="86" y="47"/>
                      <a:pt x="82" y="49"/>
                      <a:pt x="78" y="49"/>
                    </a:cubicBezTo>
                    <a:cubicBezTo>
                      <a:pt x="71" y="49"/>
                      <a:pt x="64" y="45"/>
                      <a:pt x="64" y="34"/>
                    </a:cubicBezTo>
                    <a:cubicBezTo>
                      <a:pt x="65" y="32"/>
                      <a:pt x="65" y="31"/>
                      <a:pt x="65" y="29"/>
                    </a:cubicBezTo>
                    <a:cubicBezTo>
                      <a:pt x="65" y="14"/>
                      <a:pt x="55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6" name="Freeform 95"/>
              <p:cNvSpPr>
                <a:spLocks noEditPoints="1"/>
              </p:cNvSpPr>
              <p:nvPr/>
            </p:nvSpPr>
            <p:spPr bwMode="auto">
              <a:xfrm>
                <a:off x="5150775" y="2891994"/>
                <a:ext cx="192453" cy="249295"/>
              </a:xfrm>
              <a:custGeom>
                <a:avLst/>
                <a:gdLst>
                  <a:gd name="T0" fmla="*/ 85 w 237"/>
                  <a:gd name="T1" fmla="*/ 241 h 307"/>
                  <a:gd name="T2" fmla="*/ 100 w 237"/>
                  <a:gd name="T3" fmla="*/ 307 h 307"/>
                  <a:gd name="T4" fmla="*/ 142 w 237"/>
                  <a:gd name="T5" fmla="*/ 265 h 307"/>
                  <a:gd name="T6" fmla="*/ 85 w 237"/>
                  <a:gd name="T7" fmla="*/ 241 h 307"/>
                  <a:gd name="T8" fmla="*/ 237 w 237"/>
                  <a:gd name="T9" fmla="*/ 0 h 307"/>
                  <a:gd name="T10" fmla="*/ 0 w 237"/>
                  <a:gd name="T11" fmla="*/ 175 h 307"/>
                  <a:gd name="T12" fmla="*/ 90 w 237"/>
                  <a:gd name="T13" fmla="*/ 215 h 307"/>
                  <a:gd name="T14" fmla="*/ 213 w 237"/>
                  <a:gd name="T15" fmla="*/ 40 h 307"/>
                  <a:gd name="T16" fmla="*/ 130 w 237"/>
                  <a:gd name="T17" fmla="*/ 232 h 307"/>
                  <a:gd name="T18" fmla="*/ 232 w 237"/>
                  <a:gd name="T19" fmla="*/ 279 h 307"/>
                  <a:gd name="T20" fmla="*/ 237 w 237"/>
                  <a:gd name="T2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307">
                    <a:moveTo>
                      <a:pt x="85" y="241"/>
                    </a:moveTo>
                    <a:lnTo>
                      <a:pt x="100" y="307"/>
                    </a:lnTo>
                    <a:lnTo>
                      <a:pt x="142" y="265"/>
                    </a:lnTo>
                    <a:lnTo>
                      <a:pt x="85" y="241"/>
                    </a:lnTo>
                    <a:close/>
                    <a:moveTo>
                      <a:pt x="237" y="0"/>
                    </a:moveTo>
                    <a:lnTo>
                      <a:pt x="0" y="175"/>
                    </a:lnTo>
                    <a:lnTo>
                      <a:pt x="90" y="215"/>
                    </a:lnTo>
                    <a:lnTo>
                      <a:pt x="213" y="40"/>
                    </a:lnTo>
                    <a:lnTo>
                      <a:pt x="130" y="232"/>
                    </a:lnTo>
                    <a:lnTo>
                      <a:pt x="232" y="2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97" name="Freeform 96"/>
              <p:cNvSpPr>
                <a:spLocks noEditPoints="1"/>
              </p:cNvSpPr>
              <p:nvPr/>
            </p:nvSpPr>
            <p:spPr bwMode="auto">
              <a:xfrm>
                <a:off x="5150775" y="2891994"/>
                <a:ext cx="192453" cy="249295"/>
              </a:xfrm>
              <a:custGeom>
                <a:avLst/>
                <a:gdLst>
                  <a:gd name="T0" fmla="*/ 85 w 237"/>
                  <a:gd name="T1" fmla="*/ 241 h 307"/>
                  <a:gd name="T2" fmla="*/ 100 w 237"/>
                  <a:gd name="T3" fmla="*/ 307 h 307"/>
                  <a:gd name="T4" fmla="*/ 142 w 237"/>
                  <a:gd name="T5" fmla="*/ 265 h 307"/>
                  <a:gd name="T6" fmla="*/ 85 w 237"/>
                  <a:gd name="T7" fmla="*/ 241 h 307"/>
                  <a:gd name="T8" fmla="*/ 237 w 237"/>
                  <a:gd name="T9" fmla="*/ 0 h 307"/>
                  <a:gd name="T10" fmla="*/ 0 w 237"/>
                  <a:gd name="T11" fmla="*/ 175 h 307"/>
                  <a:gd name="T12" fmla="*/ 90 w 237"/>
                  <a:gd name="T13" fmla="*/ 215 h 307"/>
                  <a:gd name="T14" fmla="*/ 213 w 237"/>
                  <a:gd name="T15" fmla="*/ 40 h 307"/>
                  <a:gd name="T16" fmla="*/ 130 w 237"/>
                  <a:gd name="T17" fmla="*/ 232 h 307"/>
                  <a:gd name="T18" fmla="*/ 232 w 237"/>
                  <a:gd name="T19" fmla="*/ 279 h 307"/>
                  <a:gd name="T20" fmla="*/ 237 w 237"/>
                  <a:gd name="T2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307">
                    <a:moveTo>
                      <a:pt x="85" y="241"/>
                    </a:moveTo>
                    <a:lnTo>
                      <a:pt x="100" y="307"/>
                    </a:lnTo>
                    <a:lnTo>
                      <a:pt x="142" y="265"/>
                    </a:lnTo>
                    <a:lnTo>
                      <a:pt x="85" y="241"/>
                    </a:lnTo>
                    <a:moveTo>
                      <a:pt x="237" y="0"/>
                    </a:moveTo>
                    <a:lnTo>
                      <a:pt x="0" y="175"/>
                    </a:lnTo>
                    <a:lnTo>
                      <a:pt x="90" y="215"/>
                    </a:lnTo>
                    <a:lnTo>
                      <a:pt x="213" y="40"/>
                    </a:lnTo>
                    <a:lnTo>
                      <a:pt x="130" y="232"/>
                    </a:lnTo>
                    <a:lnTo>
                      <a:pt x="232" y="279"/>
                    </a:lnTo>
                    <a:lnTo>
                      <a:pt x="23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5158895" y="4228604"/>
                <a:ext cx="178648" cy="178648"/>
              </a:xfrm>
              <a:custGeom>
                <a:avLst/>
                <a:gdLst>
                  <a:gd name="T0" fmla="*/ 46 w 93"/>
                  <a:gd name="T1" fmla="*/ 76 h 93"/>
                  <a:gd name="T2" fmla="*/ 17 w 93"/>
                  <a:gd name="T3" fmla="*/ 47 h 93"/>
                  <a:gd name="T4" fmla="*/ 46 w 93"/>
                  <a:gd name="T5" fmla="*/ 17 h 93"/>
                  <a:gd name="T6" fmla="*/ 46 w 93"/>
                  <a:gd name="T7" fmla="*/ 17 h 93"/>
                  <a:gd name="T8" fmla="*/ 76 w 93"/>
                  <a:gd name="T9" fmla="*/ 46 h 93"/>
                  <a:gd name="T10" fmla="*/ 47 w 93"/>
                  <a:gd name="T11" fmla="*/ 76 h 93"/>
                  <a:gd name="T12" fmla="*/ 46 w 93"/>
                  <a:gd name="T13" fmla="*/ 76 h 93"/>
                  <a:gd name="T14" fmla="*/ 53 w 93"/>
                  <a:gd name="T15" fmla="*/ 0 h 93"/>
                  <a:gd name="T16" fmla="*/ 38 w 93"/>
                  <a:gd name="T17" fmla="*/ 1 h 93"/>
                  <a:gd name="T18" fmla="*/ 38 w 93"/>
                  <a:gd name="T19" fmla="*/ 8 h 93"/>
                  <a:gd name="T20" fmla="*/ 23 w 93"/>
                  <a:gd name="T21" fmla="*/ 14 h 93"/>
                  <a:gd name="T22" fmla="*/ 18 w 93"/>
                  <a:gd name="T23" fmla="*/ 9 h 93"/>
                  <a:gd name="T24" fmla="*/ 8 w 93"/>
                  <a:gd name="T25" fmla="*/ 20 h 93"/>
                  <a:gd name="T26" fmla="*/ 13 w 93"/>
                  <a:gd name="T27" fmla="*/ 25 h 93"/>
                  <a:gd name="T28" fmla="*/ 7 w 93"/>
                  <a:gd name="T29" fmla="*/ 40 h 93"/>
                  <a:gd name="T30" fmla="*/ 0 w 93"/>
                  <a:gd name="T31" fmla="*/ 40 h 93"/>
                  <a:gd name="T32" fmla="*/ 0 w 93"/>
                  <a:gd name="T33" fmla="*/ 55 h 93"/>
                  <a:gd name="T34" fmla="*/ 7 w 93"/>
                  <a:gd name="T35" fmla="*/ 55 h 93"/>
                  <a:gd name="T36" fmla="*/ 14 w 93"/>
                  <a:gd name="T37" fmla="*/ 70 h 93"/>
                  <a:gd name="T38" fmla="*/ 9 w 93"/>
                  <a:gd name="T39" fmla="*/ 75 h 93"/>
                  <a:gd name="T40" fmla="*/ 19 w 93"/>
                  <a:gd name="T41" fmla="*/ 85 h 93"/>
                  <a:gd name="T42" fmla="*/ 24 w 93"/>
                  <a:gd name="T43" fmla="*/ 80 h 93"/>
                  <a:gd name="T44" fmla="*/ 40 w 93"/>
                  <a:gd name="T45" fmla="*/ 86 h 93"/>
                  <a:gd name="T46" fmla="*/ 40 w 93"/>
                  <a:gd name="T47" fmla="*/ 93 h 93"/>
                  <a:gd name="T48" fmla="*/ 54 w 93"/>
                  <a:gd name="T49" fmla="*/ 93 h 93"/>
                  <a:gd name="T50" fmla="*/ 54 w 93"/>
                  <a:gd name="T51" fmla="*/ 86 h 93"/>
                  <a:gd name="T52" fmla="*/ 69 w 93"/>
                  <a:gd name="T53" fmla="*/ 79 h 93"/>
                  <a:gd name="T54" fmla="*/ 74 w 93"/>
                  <a:gd name="T55" fmla="*/ 84 h 93"/>
                  <a:gd name="T56" fmla="*/ 85 w 93"/>
                  <a:gd name="T57" fmla="*/ 74 h 93"/>
                  <a:gd name="T58" fmla="*/ 80 w 93"/>
                  <a:gd name="T59" fmla="*/ 69 h 93"/>
                  <a:gd name="T60" fmla="*/ 86 w 93"/>
                  <a:gd name="T61" fmla="*/ 54 h 93"/>
                  <a:gd name="T62" fmla="*/ 93 w 93"/>
                  <a:gd name="T63" fmla="*/ 53 h 93"/>
                  <a:gd name="T64" fmla="*/ 92 w 93"/>
                  <a:gd name="T65" fmla="*/ 39 h 93"/>
                  <a:gd name="T66" fmla="*/ 85 w 93"/>
                  <a:gd name="T67" fmla="*/ 39 h 93"/>
                  <a:gd name="T68" fmla="*/ 79 w 93"/>
                  <a:gd name="T69" fmla="*/ 24 h 93"/>
                  <a:gd name="T70" fmla="*/ 84 w 93"/>
                  <a:gd name="T71" fmla="*/ 19 h 93"/>
                  <a:gd name="T72" fmla="*/ 73 w 93"/>
                  <a:gd name="T73" fmla="*/ 9 h 93"/>
                  <a:gd name="T74" fmla="*/ 68 w 93"/>
                  <a:gd name="T75" fmla="*/ 14 h 93"/>
                  <a:gd name="T76" fmla="*/ 53 w 93"/>
                  <a:gd name="T77" fmla="*/ 7 h 93"/>
                  <a:gd name="T78" fmla="*/ 53 w 93"/>
                  <a:gd name="T7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93">
                    <a:moveTo>
                      <a:pt x="46" y="76"/>
                    </a:moveTo>
                    <a:cubicBezTo>
                      <a:pt x="30" y="76"/>
                      <a:pt x="17" y="63"/>
                      <a:pt x="17" y="47"/>
                    </a:cubicBezTo>
                    <a:cubicBezTo>
                      <a:pt x="16" y="31"/>
                      <a:pt x="30" y="18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62" y="17"/>
                      <a:pt x="76" y="30"/>
                      <a:pt x="76" y="46"/>
                    </a:cubicBezTo>
                    <a:cubicBezTo>
                      <a:pt x="76" y="63"/>
                      <a:pt x="63" y="76"/>
                      <a:pt x="47" y="76"/>
                    </a:cubicBezTo>
                    <a:cubicBezTo>
                      <a:pt x="47" y="76"/>
                      <a:pt x="46" y="76"/>
                      <a:pt x="46" y="76"/>
                    </a:cubicBezTo>
                    <a:moveTo>
                      <a:pt x="53" y="0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3" y="9"/>
                      <a:pt x="28" y="11"/>
                      <a:pt x="23" y="14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0" y="29"/>
                      <a:pt x="8" y="34"/>
                      <a:pt x="7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8" y="60"/>
                      <a:pt x="10" y="65"/>
                      <a:pt x="14" y="70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29" y="83"/>
                      <a:pt x="34" y="85"/>
                      <a:pt x="40" y="86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60" y="85"/>
                      <a:pt x="65" y="83"/>
                      <a:pt x="69" y="79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3" y="64"/>
                      <a:pt x="85" y="59"/>
                      <a:pt x="86" y="54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4" y="33"/>
                      <a:pt x="82" y="28"/>
                      <a:pt x="79" y="24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4" y="10"/>
                      <a:pt x="59" y="8"/>
                      <a:pt x="53" y="7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99" name="Freeform 98"/>
              <p:cNvSpPr>
                <a:spLocks noEditPoints="1"/>
              </p:cNvSpPr>
              <p:nvPr/>
            </p:nvSpPr>
            <p:spPr bwMode="auto">
              <a:xfrm>
                <a:off x="5292881" y="4148213"/>
                <a:ext cx="120994" cy="120994"/>
              </a:xfrm>
              <a:custGeom>
                <a:avLst/>
                <a:gdLst>
                  <a:gd name="T0" fmla="*/ 32 w 63"/>
                  <a:gd name="T1" fmla="*/ 49 h 63"/>
                  <a:gd name="T2" fmla="*/ 15 w 63"/>
                  <a:gd name="T3" fmla="*/ 39 h 63"/>
                  <a:gd name="T4" fmla="*/ 24 w 63"/>
                  <a:gd name="T5" fmla="*/ 14 h 63"/>
                  <a:gd name="T6" fmla="*/ 31 w 63"/>
                  <a:gd name="T7" fmla="*/ 13 h 63"/>
                  <a:gd name="T8" fmla="*/ 32 w 63"/>
                  <a:gd name="T9" fmla="*/ 13 h 63"/>
                  <a:gd name="T10" fmla="*/ 48 w 63"/>
                  <a:gd name="T11" fmla="*/ 24 h 63"/>
                  <a:gd name="T12" fmla="*/ 39 w 63"/>
                  <a:gd name="T13" fmla="*/ 48 h 63"/>
                  <a:gd name="T14" fmla="*/ 32 w 63"/>
                  <a:gd name="T15" fmla="*/ 49 h 63"/>
                  <a:gd name="T16" fmla="*/ 32 w 63"/>
                  <a:gd name="T17" fmla="*/ 49 h 63"/>
                  <a:gd name="T18" fmla="*/ 37 w 63"/>
                  <a:gd name="T19" fmla="*/ 0 h 63"/>
                  <a:gd name="T20" fmla="*/ 36 w 63"/>
                  <a:gd name="T21" fmla="*/ 4 h 63"/>
                  <a:gd name="T22" fmla="*/ 32 w 63"/>
                  <a:gd name="T23" fmla="*/ 4 h 63"/>
                  <a:gd name="T24" fmla="*/ 26 w 63"/>
                  <a:gd name="T25" fmla="*/ 4 h 63"/>
                  <a:gd name="T26" fmla="*/ 24 w 63"/>
                  <a:gd name="T27" fmla="*/ 0 h 63"/>
                  <a:gd name="T28" fmla="*/ 13 w 63"/>
                  <a:gd name="T29" fmla="*/ 5 h 63"/>
                  <a:gd name="T30" fmla="*/ 15 w 63"/>
                  <a:gd name="T31" fmla="*/ 9 h 63"/>
                  <a:gd name="T32" fmla="*/ 9 w 63"/>
                  <a:gd name="T33" fmla="*/ 16 h 63"/>
                  <a:gd name="T34" fmla="*/ 4 w 63"/>
                  <a:gd name="T35" fmla="*/ 14 h 63"/>
                  <a:gd name="T36" fmla="*/ 0 w 63"/>
                  <a:gd name="T37" fmla="*/ 25 h 63"/>
                  <a:gd name="T38" fmla="*/ 5 w 63"/>
                  <a:gd name="T39" fmla="*/ 27 h 63"/>
                  <a:gd name="T40" fmla="*/ 5 w 63"/>
                  <a:gd name="T41" fmla="*/ 37 h 63"/>
                  <a:gd name="T42" fmla="*/ 0 w 63"/>
                  <a:gd name="T43" fmla="*/ 39 h 63"/>
                  <a:gd name="T44" fmla="*/ 5 w 63"/>
                  <a:gd name="T45" fmla="*/ 49 h 63"/>
                  <a:gd name="T46" fmla="*/ 10 w 63"/>
                  <a:gd name="T47" fmla="*/ 47 h 63"/>
                  <a:gd name="T48" fmla="*/ 16 w 63"/>
                  <a:gd name="T49" fmla="*/ 54 h 63"/>
                  <a:gd name="T50" fmla="*/ 15 w 63"/>
                  <a:gd name="T51" fmla="*/ 58 h 63"/>
                  <a:gd name="T52" fmla="*/ 26 w 63"/>
                  <a:gd name="T53" fmla="*/ 63 h 63"/>
                  <a:gd name="T54" fmla="*/ 27 w 63"/>
                  <a:gd name="T55" fmla="*/ 58 h 63"/>
                  <a:gd name="T56" fmla="*/ 32 w 63"/>
                  <a:gd name="T57" fmla="*/ 58 h 63"/>
                  <a:gd name="T58" fmla="*/ 37 w 63"/>
                  <a:gd name="T59" fmla="*/ 58 h 63"/>
                  <a:gd name="T60" fmla="*/ 39 w 63"/>
                  <a:gd name="T61" fmla="*/ 62 h 63"/>
                  <a:gd name="T62" fmla="*/ 50 w 63"/>
                  <a:gd name="T63" fmla="*/ 58 h 63"/>
                  <a:gd name="T64" fmla="*/ 48 w 63"/>
                  <a:gd name="T65" fmla="*/ 53 h 63"/>
                  <a:gd name="T66" fmla="*/ 54 w 63"/>
                  <a:gd name="T67" fmla="*/ 46 h 63"/>
                  <a:gd name="T68" fmla="*/ 59 w 63"/>
                  <a:gd name="T69" fmla="*/ 48 h 63"/>
                  <a:gd name="T70" fmla="*/ 63 w 63"/>
                  <a:gd name="T71" fmla="*/ 37 h 63"/>
                  <a:gd name="T72" fmla="*/ 59 w 63"/>
                  <a:gd name="T73" fmla="*/ 35 h 63"/>
                  <a:gd name="T74" fmla="*/ 58 w 63"/>
                  <a:gd name="T75" fmla="*/ 26 h 63"/>
                  <a:gd name="T76" fmla="*/ 63 w 63"/>
                  <a:gd name="T77" fmla="*/ 24 h 63"/>
                  <a:gd name="T78" fmla="*/ 58 w 63"/>
                  <a:gd name="T79" fmla="*/ 13 h 63"/>
                  <a:gd name="T80" fmla="*/ 54 w 63"/>
                  <a:gd name="T81" fmla="*/ 15 h 63"/>
                  <a:gd name="T82" fmla="*/ 47 w 63"/>
                  <a:gd name="T83" fmla="*/ 8 h 63"/>
                  <a:gd name="T84" fmla="*/ 48 w 63"/>
                  <a:gd name="T85" fmla="*/ 4 h 63"/>
                  <a:gd name="T86" fmla="*/ 37 w 63"/>
                  <a:gd name="T8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63">
                    <a:moveTo>
                      <a:pt x="32" y="49"/>
                    </a:moveTo>
                    <a:cubicBezTo>
                      <a:pt x="24" y="49"/>
                      <a:pt x="18" y="45"/>
                      <a:pt x="15" y="39"/>
                    </a:cubicBezTo>
                    <a:cubicBezTo>
                      <a:pt x="11" y="29"/>
                      <a:pt x="15" y="19"/>
                      <a:pt x="24" y="14"/>
                    </a:cubicBezTo>
                    <a:cubicBezTo>
                      <a:pt x="26" y="13"/>
                      <a:pt x="29" y="13"/>
                      <a:pt x="31" y="13"/>
                    </a:cubicBezTo>
                    <a:cubicBezTo>
                      <a:pt x="31" y="13"/>
                      <a:pt x="31" y="13"/>
                      <a:pt x="32" y="13"/>
                    </a:cubicBezTo>
                    <a:cubicBezTo>
                      <a:pt x="39" y="13"/>
                      <a:pt x="45" y="17"/>
                      <a:pt x="48" y="24"/>
                    </a:cubicBezTo>
                    <a:cubicBezTo>
                      <a:pt x="52" y="33"/>
                      <a:pt x="48" y="44"/>
                      <a:pt x="39" y="48"/>
                    </a:cubicBezTo>
                    <a:cubicBezTo>
                      <a:pt x="37" y="49"/>
                      <a:pt x="34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moveTo>
                      <a:pt x="37" y="0"/>
                    </a:moveTo>
                    <a:cubicBezTo>
                      <a:pt x="36" y="4"/>
                      <a:pt x="36" y="4"/>
                      <a:pt x="36" y="4"/>
                    </a:cubicBezTo>
                    <a:cubicBezTo>
                      <a:pt x="34" y="4"/>
                      <a:pt x="33" y="4"/>
                      <a:pt x="32" y="4"/>
                    </a:cubicBezTo>
                    <a:cubicBezTo>
                      <a:pt x="30" y="4"/>
                      <a:pt x="28" y="4"/>
                      <a:pt x="26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3" y="11"/>
                      <a:pt x="11" y="13"/>
                      <a:pt x="9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30"/>
                      <a:pt x="4" y="33"/>
                      <a:pt x="5" y="3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50"/>
                      <a:pt x="14" y="52"/>
                      <a:pt x="16" y="54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9" y="58"/>
                      <a:pt x="30" y="58"/>
                      <a:pt x="32" y="58"/>
                    </a:cubicBezTo>
                    <a:cubicBezTo>
                      <a:pt x="33" y="58"/>
                      <a:pt x="35" y="58"/>
                      <a:pt x="37" y="58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50" y="51"/>
                      <a:pt x="53" y="49"/>
                      <a:pt x="54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2"/>
                      <a:pt x="59" y="29"/>
                      <a:pt x="58" y="26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2" y="12"/>
                      <a:pt x="49" y="10"/>
                      <a:pt x="47" y="8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2482425" y="4432425"/>
                <a:ext cx="167279" cy="138046"/>
              </a:xfrm>
              <a:custGeom>
                <a:avLst/>
                <a:gdLst>
                  <a:gd name="T0" fmla="*/ 168 w 206"/>
                  <a:gd name="T1" fmla="*/ 0 h 170"/>
                  <a:gd name="T2" fmla="*/ 74 w 206"/>
                  <a:gd name="T3" fmla="*/ 97 h 170"/>
                  <a:gd name="T4" fmla="*/ 38 w 206"/>
                  <a:gd name="T5" fmla="*/ 59 h 170"/>
                  <a:gd name="T6" fmla="*/ 0 w 206"/>
                  <a:gd name="T7" fmla="*/ 97 h 170"/>
                  <a:gd name="T8" fmla="*/ 36 w 206"/>
                  <a:gd name="T9" fmla="*/ 132 h 170"/>
                  <a:gd name="T10" fmla="*/ 74 w 206"/>
                  <a:gd name="T11" fmla="*/ 170 h 170"/>
                  <a:gd name="T12" fmla="*/ 112 w 206"/>
                  <a:gd name="T13" fmla="*/ 132 h 170"/>
                  <a:gd name="T14" fmla="*/ 206 w 206"/>
                  <a:gd name="T15" fmla="*/ 37 h 170"/>
                  <a:gd name="T16" fmla="*/ 168 w 206"/>
                  <a:gd name="T1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70">
                    <a:moveTo>
                      <a:pt x="168" y="0"/>
                    </a:moveTo>
                    <a:lnTo>
                      <a:pt x="74" y="97"/>
                    </a:lnTo>
                    <a:lnTo>
                      <a:pt x="38" y="59"/>
                    </a:lnTo>
                    <a:lnTo>
                      <a:pt x="0" y="97"/>
                    </a:lnTo>
                    <a:lnTo>
                      <a:pt x="36" y="132"/>
                    </a:lnTo>
                    <a:lnTo>
                      <a:pt x="74" y="170"/>
                    </a:lnTo>
                    <a:lnTo>
                      <a:pt x="112" y="132"/>
                    </a:lnTo>
                    <a:lnTo>
                      <a:pt x="206" y="37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2482425" y="4432425"/>
                <a:ext cx="167279" cy="138046"/>
              </a:xfrm>
              <a:custGeom>
                <a:avLst/>
                <a:gdLst>
                  <a:gd name="T0" fmla="*/ 168 w 206"/>
                  <a:gd name="T1" fmla="*/ 0 h 170"/>
                  <a:gd name="T2" fmla="*/ 74 w 206"/>
                  <a:gd name="T3" fmla="*/ 97 h 170"/>
                  <a:gd name="T4" fmla="*/ 38 w 206"/>
                  <a:gd name="T5" fmla="*/ 59 h 170"/>
                  <a:gd name="T6" fmla="*/ 0 w 206"/>
                  <a:gd name="T7" fmla="*/ 97 h 170"/>
                  <a:gd name="T8" fmla="*/ 36 w 206"/>
                  <a:gd name="T9" fmla="*/ 132 h 170"/>
                  <a:gd name="T10" fmla="*/ 74 w 206"/>
                  <a:gd name="T11" fmla="*/ 170 h 170"/>
                  <a:gd name="T12" fmla="*/ 112 w 206"/>
                  <a:gd name="T13" fmla="*/ 132 h 170"/>
                  <a:gd name="T14" fmla="*/ 206 w 206"/>
                  <a:gd name="T15" fmla="*/ 37 h 170"/>
                  <a:gd name="T16" fmla="*/ 168 w 206"/>
                  <a:gd name="T1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" h="170">
                    <a:moveTo>
                      <a:pt x="168" y="0"/>
                    </a:moveTo>
                    <a:lnTo>
                      <a:pt x="74" y="97"/>
                    </a:lnTo>
                    <a:lnTo>
                      <a:pt x="38" y="59"/>
                    </a:lnTo>
                    <a:lnTo>
                      <a:pt x="0" y="97"/>
                    </a:lnTo>
                    <a:lnTo>
                      <a:pt x="36" y="132"/>
                    </a:lnTo>
                    <a:lnTo>
                      <a:pt x="74" y="170"/>
                    </a:lnTo>
                    <a:lnTo>
                      <a:pt x="112" y="132"/>
                    </a:lnTo>
                    <a:lnTo>
                      <a:pt x="206" y="37"/>
                    </a:lnTo>
                    <a:lnTo>
                      <a:pt x="16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2" name="Freeform 101"/>
              <p:cNvSpPr>
                <a:spLocks noEditPoints="1"/>
              </p:cNvSpPr>
              <p:nvPr/>
            </p:nvSpPr>
            <p:spPr bwMode="auto">
              <a:xfrm>
                <a:off x="2108077" y="4443794"/>
                <a:ext cx="199761" cy="176212"/>
              </a:xfrm>
              <a:custGeom>
                <a:avLst/>
                <a:gdLst>
                  <a:gd name="T0" fmla="*/ 21 w 104"/>
                  <a:gd name="T1" fmla="*/ 49 h 92"/>
                  <a:gd name="T2" fmla="*/ 18 w 104"/>
                  <a:gd name="T3" fmla="*/ 46 h 92"/>
                  <a:gd name="T4" fmla="*/ 21 w 104"/>
                  <a:gd name="T5" fmla="*/ 43 h 92"/>
                  <a:gd name="T6" fmla="*/ 46 w 104"/>
                  <a:gd name="T7" fmla="*/ 43 h 92"/>
                  <a:gd name="T8" fmla="*/ 49 w 104"/>
                  <a:gd name="T9" fmla="*/ 46 h 92"/>
                  <a:gd name="T10" fmla="*/ 46 w 104"/>
                  <a:gd name="T11" fmla="*/ 49 h 92"/>
                  <a:gd name="T12" fmla="*/ 21 w 104"/>
                  <a:gd name="T13" fmla="*/ 49 h 92"/>
                  <a:gd name="T14" fmla="*/ 21 w 104"/>
                  <a:gd name="T15" fmla="*/ 37 h 92"/>
                  <a:gd name="T16" fmla="*/ 18 w 104"/>
                  <a:gd name="T17" fmla="*/ 34 h 92"/>
                  <a:gd name="T18" fmla="*/ 21 w 104"/>
                  <a:gd name="T19" fmla="*/ 31 h 92"/>
                  <a:gd name="T20" fmla="*/ 83 w 104"/>
                  <a:gd name="T21" fmla="*/ 31 h 92"/>
                  <a:gd name="T22" fmla="*/ 86 w 104"/>
                  <a:gd name="T23" fmla="*/ 34 h 92"/>
                  <a:gd name="T24" fmla="*/ 83 w 104"/>
                  <a:gd name="T25" fmla="*/ 37 h 92"/>
                  <a:gd name="T26" fmla="*/ 21 w 104"/>
                  <a:gd name="T27" fmla="*/ 37 h 92"/>
                  <a:gd name="T28" fmla="*/ 21 w 104"/>
                  <a:gd name="T29" fmla="*/ 25 h 92"/>
                  <a:gd name="T30" fmla="*/ 18 w 104"/>
                  <a:gd name="T31" fmla="*/ 22 h 92"/>
                  <a:gd name="T32" fmla="*/ 21 w 104"/>
                  <a:gd name="T33" fmla="*/ 19 h 92"/>
                  <a:gd name="T34" fmla="*/ 70 w 104"/>
                  <a:gd name="T35" fmla="*/ 19 h 92"/>
                  <a:gd name="T36" fmla="*/ 73 w 104"/>
                  <a:gd name="T37" fmla="*/ 22 h 92"/>
                  <a:gd name="T38" fmla="*/ 70 w 104"/>
                  <a:gd name="T39" fmla="*/ 25 h 92"/>
                  <a:gd name="T40" fmla="*/ 21 w 104"/>
                  <a:gd name="T41" fmla="*/ 25 h 92"/>
                  <a:gd name="T42" fmla="*/ 92 w 104"/>
                  <a:gd name="T43" fmla="*/ 0 h 92"/>
                  <a:gd name="T44" fmla="*/ 12 w 104"/>
                  <a:gd name="T45" fmla="*/ 0 h 92"/>
                  <a:gd name="T46" fmla="*/ 0 w 104"/>
                  <a:gd name="T47" fmla="*/ 12 h 92"/>
                  <a:gd name="T48" fmla="*/ 0 w 104"/>
                  <a:gd name="T49" fmla="*/ 55 h 92"/>
                  <a:gd name="T50" fmla="*/ 12 w 104"/>
                  <a:gd name="T51" fmla="*/ 68 h 92"/>
                  <a:gd name="T52" fmla="*/ 18 w 104"/>
                  <a:gd name="T53" fmla="*/ 68 h 92"/>
                  <a:gd name="T54" fmla="*/ 18 w 104"/>
                  <a:gd name="T55" fmla="*/ 89 h 92"/>
                  <a:gd name="T56" fmla="*/ 19 w 104"/>
                  <a:gd name="T57" fmla="*/ 91 h 92"/>
                  <a:gd name="T58" fmla="*/ 21 w 104"/>
                  <a:gd name="T59" fmla="*/ 92 h 92"/>
                  <a:gd name="T60" fmla="*/ 24 w 104"/>
                  <a:gd name="T61" fmla="*/ 91 h 92"/>
                  <a:gd name="T62" fmla="*/ 49 w 104"/>
                  <a:gd name="T63" fmla="*/ 68 h 92"/>
                  <a:gd name="T64" fmla="*/ 92 w 104"/>
                  <a:gd name="T65" fmla="*/ 68 h 92"/>
                  <a:gd name="T66" fmla="*/ 104 w 104"/>
                  <a:gd name="T67" fmla="*/ 55 h 92"/>
                  <a:gd name="T68" fmla="*/ 104 w 104"/>
                  <a:gd name="T69" fmla="*/ 12 h 92"/>
                  <a:gd name="T70" fmla="*/ 92 w 104"/>
                  <a:gd name="T7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4" h="92">
                    <a:moveTo>
                      <a:pt x="21" y="49"/>
                    </a:moveTo>
                    <a:cubicBezTo>
                      <a:pt x="20" y="49"/>
                      <a:pt x="18" y="48"/>
                      <a:pt x="18" y="46"/>
                    </a:cubicBezTo>
                    <a:cubicBezTo>
                      <a:pt x="18" y="44"/>
                      <a:pt x="20" y="43"/>
                      <a:pt x="21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8" y="43"/>
                      <a:pt x="49" y="44"/>
                      <a:pt x="49" y="46"/>
                    </a:cubicBezTo>
                    <a:cubicBezTo>
                      <a:pt x="49" y="48"/>
                      <a:pt x="48" y="49"/>
                      <a:pt x="46" y="49"/>
                    </a:cubicBezTo>
                    <a:cubicBezTo>
                      <a:pt x="21" y="49"/>
                      <a:pt x="21" y="49"/>
                      <a:pt x="21" y="49"/>
                    </a:cubicBezTo>
                    <a:moveTo>
                      <a:pt x="21" y="37"/>
                    </a:moveTo>
                    <a:cubicBezTo>
                      <a:pt x="20" y="37"/>
                      <a:pt x="18" y="36"/>
                      <a:pt x="18" y="34"/>
                    </a:cubicBezTo>
                    <a:cubicBezTo>
                      <a:pt x="18" y="32"/>
                      <a:pt x="20" y="31"/>
                      <a:pt x="21" y="31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4" y="31"/>
                      <a:pt x="86" y="32"/>
                      <a:pt x="86" y="34"/>
                    </a:cubicBezTo>
                    <a:cubicBezTo>
                      <a:pt x="86" y="36"/>
                      <a:pt x="84" y="37"/>
                      <a:pt x="83" y="37"/>
                    </a:cubicBezTo>
                    <a:cubicBezTo>
                      <a:pt x="21" y="37"/>
                      <a:pt x="21" y="37"/>
                      <a:pt x="21" y="37"/>
                    </a:cubicBezTo>
                    <a:moveTo>
                      <a:pt x="21" y="25"/>
                    </a:moveTo>
                    <a:cubicBezTo>
                      <a:pt x="20" y="25"/>
                      <a:pt x="18" y="23"/>
                      <a:pt x="18" y="22"/>
                    </a:cubicBezTo>
                    <a:cubicBezTo>
                      <a:pt x="18" y="20"/>
                      <a:pt x="20" y="19"/>
                      <a:pt x="21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3" y="20"/>
                      <a:pt x="73" y="22"/>
                    </a:cubicBezTo>
                    <a:cubicBezTo>
                      <a:pt x="73" y="23"/>
                      <a:pt x="72" y="25"/>
                      <a:pt x="70" y="25"/>
                    </a:cubicBezTo>
                    <a:cubicBezTo>
                      <a:pt x="21" y="25"/>
                      <a:pt x="21" y="25"/>
                      <a:pt x="21" y="25"/>
                    </a:cubicBezTo>
                    <a:moveTo>
                      <a:pt x="9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2"/>
                      <a:pt x="5" y="68"/>
                      <a:pt x="1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8" y="90"/>
                      <a:pt x="19" y="91"/>
                      <a:pt x="19" y="91"/>
                    </a:cubicBezTo>
                    <a:cubicBezTo>
                      <a:pt x="20" y="92"/>
                      <a:pt x="21" y="92"/>
                      <a:pt x="21" y="92"/>
                    </a:cubicBezTo>
                    <a:cubicBezTo>
                      <a:pt x="22" y="92"/>
                      <a:pt x="23" y="92"/>
                      <a:pt x="24" y="91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9" y="68"/>
                      <a:pt x="104" y="62"/>
                      <a:pt x="104" y="55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4" y="6"/>
                      <a:pt x="99" y="0"/>
                      <a:pt x="9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3" name="Freeform 102"/>
              <p:cNvSpPr>
                <a:spLocks noEditPoints="1"/>
              </p:cNvSpPr>
              <p:nvPr/>
            </p:nvSpPr>
            <p:spPr bwMode="auto">
              <a:xfrm>
                <a:off x="2407718" y="3923279"/>
                <a:ext cx="147791" cy="209505"/>
              </a:xfrm>
              <a:custGeom>
                <a:avLst/>
                <a:gdLst>
                  <a:gd name="T0" fmla="*/ 38 w 77"/>
                  <a:gd name="T1" fmla="*/ 45 h 109"/>
                  <a:gd name="T2" fmla="*/ 26 w 77"/>
                  <a:gd name="T3" fmla="*/ 33 h 109"/>
                  <a:gd name="T4" fmla="*/ 38 w 77"/>
                  <a:gd name="T5" fmla="*/ 21 h 109"/>
                  <a:gd name="T6" fmla="*/ 50 w 77"/>
                  <a:gd name="T7" fmla="*/ 33 h 109"/>
                  <a:gd name="T8" fmla="*/ 38 w 77"/>
                  <a:gd name="T9" fmla="*/ 45 h 109"/>
                  <a:gd name="T10" fmla="*/ 38 w 77"/>
                  <a:gd name="T11" fmla="*/ 0 h 109"/>
                  <a:gd name="T12" fmla="*/ 0 w 77"/>
                  <a:gd name="T13" fmla="*/ 39 h 109"/>
                  <a:gd name="T14" fmla="*/ 38 w 77"/>
                  <a:gd name="T15" fmla="*/ 109 h 109"/>
                  <a:gd name="T16" fmla="*/ 77 w 77"/>
                  <a:gd name="T17" fmla="*/ 39 h 109"/>
                  <a:gd name="T18" fmla="*/ 38 w 77"/>
                  <a:gd name="T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109">
                    <a:moveTo>
                      <a:pt x="38" y="45"/>
                    </a:moveTo>
                    <a:cubicBezTo>
                      <a:pt x="32" y="45"/>
                      <a:pt x="26" y="40"/>
                      <a:pt x="26" y="33"/>
                    </a:cubicBezTo>
                    <a:cubicBezTo>
                      <a:pt x="26" y="26"/>
                      <a:pt x="32" y="21"/>
                      <a:pt x="38" y="21"/>
                    </a:cubicBezTo>
                    <a:cubicBezTo>
                      <a:pt x="45" y="21"/>
                      <a:pt x="50" y="26"/>
                      <a:pt x="50" y="33"/>
                    </a:cubicBezTo>
                    <a:cubicBezTo>
                      <a:pt x="50" y="40"/>
                      <a:pt x="45" y="45"/>
                      <a:pt x="38" y="45"/>
                    </a:cubicBezTo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38" y="109"/>
                      <a:pt x="38" y="109"/>
                    </a:cubicBezTo>
                    <a:cubicBezTo>
                      <a:pt x="38" y="109"/>
                      <a:pt x="77" y="60"/>
                      <a:pt x="77" y="39"/>
                    </a:cubicBezTo>
                    <a:cubicBezTo>
                      <a:pt x="77" y="18"/>
                      <a:pt x="59" y="0"/>
                      <a:pt x="3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257535" y="4683344"/>
                <a:ext cx="26797" cy="1218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257535" y="4683344"/>
                <a:ext cx="26797" cy="1218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6" name="Freeform 105"/>
              <p:cNvSpPr>
                <a:spLocks noEditPoints="1"/>
              </p:cNvSpPr>
              <p:nvPr/>
            </p:nvSpPr>
            <p:spPr bwMode="auto">
              <a:xfrm>
                <a:off x="4157655" y="4698773"/>
                <a:ext cx="144542" cy="105565"/>
              </a:xfrm>
              <a:custGeom>
                <a:avLst/>
                <a:gdLst>
                  <a:gd name="T0" fmla="*/ 51 w 75"/>
                  <a:gd name="T1" fmla="*/ 16 h 55"/>
                  <a:gd name="T2" fmla="*/ 51 w 75"/>
                  <a:gd name="T3" fmla="*/ 7 h 55"/>
                  <a:gd name="T4" fmla="*/ 67 w 75"/>
                  <a:gd name="T5" fmla="*/ 7 h 55"/>
                  <a:gd name="T6" fmla="*/ 67 w 75"/>
                  <a:gd name="T7" fmla="*/ 16 h 55"/>
                  <a:gd name="T8" fmla="*/ 51 w 75"/>
                  <a:gd name="T9" fmla="*/ 16 h 55"/>
                  <a:gd name="T10" fmla="*/ 28 w 75"/>
                  <a:gd name="T11" fmla="*/ 49 h 55"/>
                  <a:gd name="T12" fmla="*/ 22 w 75"/>
                  <a:gd name="T13" fmla="*/ 48 h 55"/>
                  <a:gd name="T14" fmla="*/ 17 w 75"/>
                  <a:gd name="T15" fmla="*/ 46 h 55"/>
                  <a:gd name="T16" fmla="*/ 15 w 75"/>
                  <a:gd name="T17" fmla="*/ 45 h 55"/>
                  <a:gd name="T18" fmla="*/ 15 w 75"/>
                  <a:gd name="T19" fmla="*/ 44 h 55"/>
                  <a:gd name="T20" fmla="*/ 13 w 75"/>
                  <a:gd name="T21" fmla="*/ 43 h 55"/>
                  <a:gd name="T22" fmla="*/ 12 w 75"/>
                  <a:gd name="T23" fmla="*/ 42 h 55"/>
                  <a:gd name="T24" fmla="*/ 11 w 75"/>
                  <a:gd name="T25" fmla="*/ 41 h 55"/>
                  <a:gd name="T26" fmla="*/ 10 w 75"/>
                  <a:gd name="T27" fmla="*/ 40 h 55"/>
                  <a:gd name="T28" fmla="*/ 9 w 75"/>
                  <a:gd name="T29" fmla="*/ 38 h 55"/>
                  <a:gd name="T30" fmla="*/ 8 w 75"/>
                  <a:gd name="T31" fmla="*/ 35 h 55"/>
                  <a:gd name="T32" fmla="*/ 7 w 75"/>
                  <a:gd name="T33" fmla="*/ 28 h 55"/>
                  <a:gd name="T34" fmla="*/ 7 w 75"/>
                  <a:gd name="T35" fmla="*/ 25 h 55"/>
                  <a:gd name="T36" fmla="*/ 7 w 75"/>
                  <a:gd name="T37" fmla="*/ 23 h 55"/>
                  <a:gd name="T38" fmla="*/ 8 w 75"/>
                  <a:gd name="T39" fmla="*/ 19 h 55"/>
                  <a:gd name="T40" fmla="*/ 9 w 75"/>
                  <a:gd name="T41" fmla="*/ 18 h 55"/>
                  <a:gd name="T42" fmla="*/ 10 w 75"/>
                  <a:gd name="T43" fmla="*/ 16 h 55"/>
                  <a:gd name="T44" fmla="*/ 12 w 75"/>
                  <a:gd name="T45" fmla="*/ 14 h 55"/>
                  <a:gd name="T46" fmla="*/ 13 w 75"/>
                  <a:gd name="T47" fmla="*/ 13 h 55"/>
                  <a:gd name="T48" fmla="*/ 28 w 75"/>
                  <a:gd name="T49" fmla="*/ 6 h 55"/>
                  <a:gd name="T50" fmla="*/ 44 w 75"/>
                  <a:gd name="T51" fmla="*/ 13 h 55"/>
                  <a:gd name="T52" fmla="*/ 46 w 75"/>
                  <a:gd name="T53" fmla="*/ 16 h 55"/>
                  <a:gd name="T54" fmla="*/ 47 w 75"/>
                  <a:gd name="T55" fmla="*/ 18 h 55"/>
                  <a:gd name="T56" fmla="*/ 48 w 75"/>
                  <a:gd name="T57" fmla="*/ 19 h 55"/>
                  <a:gd name="T58" fmla="*/ 49 w 75"/>
                  <a:gd name="T59" fmla="*/ 23 h 55"/>
                  <a:gd name="T60" fmla="*/ 49 w 75"/>
                  <a:gd name="T61" fmla="*/ 25 h 55"/>
                  <a:gd name="T62" fmla="*/ 49 w 75"/>
                  <a:gd name="T63" fmla="*/ 28 h 55"/>
                  <a:gd name="T64" fmla="*/ 48 w 75"/>
                  <a:gd name="T65" fmla="*/ 35 h 55"/>
                  <a:gd name="T66" fmla="*/ 46 w 75"/>
                  <a:gd name="T67" fmla="*/ 40 h 55"/>
                  <a:gd name="T68" fmla="*/ 44 w 75"/>
                  <a:gd name="T69" fmla="*/ 42 h 55"/>
                  <a:gd name="T70" fmla="*/ 28 w 75"/>
                  <a:gd name="T71" fmla="*/ 49 h 55"/>
                  <a:gd name="T72" fmla="*/ 75 w 75"/>
                  <a:gd name="T73" fmla="*/ 0 h 55"/>
                  <a:gd name="T74" fmla="*/ 0 w 75"/>
                  <a:gd name="T75" fmla="*/ 0 h 55"/>
                  <a:gd name="T76" fmla="*/ 0 w 75"/>
                  <a:gd name="T77" fmla="*/ 55 h 55"/>
                  <a:gd name="T78" fmla="*/ 75 w 75"/>
                  <a:gd name="T79" fmla="*/ 55 h 55"/>
                  <a:gd name="T80" fmla="*/ 75 w 75"/>
                  <a:gd name="T8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" h="55">
                    <a:moveTo>
                      <a:pt x="51" y="16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51" y="16"/>
                      <a:pt x="51" y="16"/>
                      <a:pt x="51" y="16"/>
                    </a:cubicBezTo>
                    <a:moveTo>
                      <a:pt x="28" y="49"/>
                    </a:moveTo>
                    <a:cubicBezTo>
                      <a:pt x="26" y="49"/>
                      <a:pt x="24" y="49"/>
                      <a:pt x="22" y="48"/>
                    </a:cubicBezTo>
                    <a:cubicBezTo>
                      <a:pt x="20" y="47"/>
                      <a:pt x="19" y="47"/>
                      <a:pt x="17" y="46"/>
                    </a:cubicBezTo>
                    <a:cubicBezTo>
                      <a:pt x="16" y="45"/>
                      <a:pt x="16" y="45"/>
                      <a:pt x="15" y="45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4" y="44"/>
                      <a:pt x="14" y="43"/>
                      <a:pt x="13" y="43"/>
                    </a:cubicBezTo>
                    <a:cubicBezTo>
                      <a:pt x="13" y="42"/>
                      <a:pt x="12" y="42"/>
                      <a:pt x="12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39"/>
                      <a:pt x="10" y="38"/>
                      <a:pt x="9" y="38"/>
                    </a:cubicBezTo>
                    <a:cubicBezTo>
                      <a:pt x="9" y="37"/>
                      <a:pt x="8" y="36"/>
                      <a:pt x="8" y="35"/>
                    </a:cubicBezTo>
                    <a:cubicBezTo>
                      <a:pt x="7" y="33"/>
                      <a:pt x="7" y="30"/>
                      <a:pt x="7" y="28"/>
                    </a:cubicBezTo>
                    <a:cubicBezTo>
                      <a:pt x="7" y="27"/>
                      <a:pt x="7" y="26"/>
                      <a:pt x="7" y="25"/>
                    </a:cubicBezTo>
                    <a:cubicBezTo>
                      <a:pt x="7" y="25"/>
                      <a:pt x="7" y="24"/>
                      <a:pt x="7" y="23"/>
                    </a:cubicBezTo>
                    <a:cubicBezTo>
                      <a:pt x="8" y="22"/>
                      <a:pt x="8" y="21"/>
                      <a:pt x="8" y="19"/>
                    </a:cubicBezTo>
                    <a:cubicBezTo>
                      <a:pt x="9" y="19"/>
                      <a:pt x="9" y="18"/>
                      <a:pt x="9" y="18"/>
                    </a:cubicBezTo>
                    <a:cubicBezTo>
                      <a:pt x="10" y="17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7" y="9"/>
                      <a:pt x="22" y="6"/>
                      <a:pt x="28" y="6"/>
                    </a:cubicBezTo>
                    <a:cubicBezTo>
                      <a:pt x="34" y="6"/>
                      <a:pt x="40" y="9"/>
                      <a:pt x="44" y="13"/>
                    </a:cubicBezTo>
                    <a:cubicBezTo>
                      <a:pt x="44" y="14"/>
                      <a:pt x="45" y="15"/>
                      <a:pt x="46" y="16"/>
                    </a:cubicBezTo>
                    <a:cubicBezTo>
                      <a:pt x="46" y="16"/>
                      <a:pt x="46" y="17"/>
                      <a:pt x="47" y="18"/>
                    </a:cubicBezTo>
                    <a:cubicBezTo>
                      <a:pt x="47" y="18"/>
                      <a:pt x="47" y="19"/>
                      <a:pt x="48" y="19"/>
                    </a:cubicBezTo>
                    <a:cubicBezTo>
                      <a:pt x="48" y="21"/>
                      <a:pt x="49" y="22"/>
                      <a:pt x="49" y="23"/>
                    </a:cubicBezTo>
                    <a:cubicBezTo>
                      <a:pt x="49" y="24"/>
                      <a:pt x="49" y="25"/>
                      <a:pt x="49" y="25"/>
                    </a:cubicBezTo>
                    <a:cubicBezTo>
                      <a:pt x="49" y="26"/>
                      <a:pt x="49" y="27"/>
                      <a:pt x="49" y="28"/>
                    </a:cubicBezTo>
                    <a:cubicBezTo>
                      <a:pt x="49" y="30"/>
                      <a:pt x="49" y="33"/>
                      <a:pt x="48" y="35"/>
                    </a:cubicBezTo>
                    <a:cubicBezTo>
                      <a:pt x="47" y="37"/>
                      <a:pt x="47" y="38"/>
                      <a:pt x="46" y="40"/>
                    </a:cubicBezTo>
                    <a:cubicBezTo>
                      <a:pt x="45" y="40"/>
                      <a:pt x="44" y="41"/>
                      <a:pt x="44" y="42"/>
                    </a:cubicBezTo>
                    <a:cubicBezTo>
                      <a:pt x="40" y="46"/>
                      <a:pt x="34" y="49"/>
                      <a:pt x="28" y="49"/>
                    </a:cubicBezTo>
                    <a:moveTo>
                      <a:pt x="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7" name="Oval 106"/>
              <p:cNvSpPr>
                <a:spLocks noChangeArrowheads="1"/>
              </p:cNvSpPr>
              <p:nvPr/>
            </p:nvSpPr>
            <p:spPr bwMode="auto">
              <a:xfrm>
                <a:off x="4182828" y="4722322"/>
                <a:ext cx="57655" cy="5927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8" name="Freeform 107"/>
              <p:cNvSpPr>
                <a:spLocks noEditPoints="1"/>
              </p:cNvSpPr>
              <p:nvPr/>
            </p:nvSpPr>
            <p:spPr bwMode="auto">
              <a:xfrm>
                <a:off x="1849037" y="3990678"/>
                <a:ext cx="249295" cy="124242"/>
              </a:xfrm>
              <a:custGeom>
                <a:avLst/>
                <a:gdLst>
                  <a:gd name="T0" fmla="*/ 107 w 130"/>
                  <a:gd name="T1" fmla="*/ 36 h 65"/>
                  <a:gd name="T2" fmla="*/ 103 w 130"/>
                  <a:gd name="T3" fmla="*/ 36 h 65"/>
                  <a:gd name="T4" fmla="*/ 109 w 130"/>
                  <a:gd name="T5" fmla="*/ 11 h 65"/>
                  <a:gd name="T6" fmla="*/ 109 w 130"/>
                  <a:gd name="T7" fmla="*/ 11 h 65"/>
                  <a:gd name="T8" fmla="*/ 120 w 130"/>
                  <a:gd name="T9" fmla="*/ 23 h 65"/>
                  <a:gd name="T10" fmla="*/ 107 w 130"/>
                  <a:gd name="T11" fmla="*/ 36 h 65"/>
                  <a:gd name="T12" fmla="*/ 108 w 130"/>
                  <a:gd name="T13" fmla="*/ 0 h 65"/>
                  <a:gd name="T14" fmla="*/ 0 w 130"/>
                  <a:gd name="T15" fmla="*/ 0 h 65"/>
                  <a:gd name="T16" fmla="*/ 0 w 130"/>
                  <a:gd name="T17" fmla="*/ 11 h 65"/>
                  <a:gd name="T18" fmla="*/ 54 w 130"/>
                  <a:gd name="T19" fmla="*/ 65 h 65"/>
                  <a:gd name="T20" fmla="*/ 97 w 130"/>
                  <a:gd name="T21" fmla="*/ 44 h 65"/>
                  <a:gd name="T22" fmla="*/ 107 w 130"/>
                  <a:gd name="T23" fmla="*/ 47 h 65"/>
                  <a:gd name="T24" fmla="*/ 130 w 130"/>
                  <a:gd name="T25" fmla="*/ 23 h 65"/>
                  <a:gd name="T26" fmla="*/ 108 w 130"/>
                  <a:gd name="T27" fmla="*/ 0 h 65"/>
                  <a:gd name="T28" fmla="*/ 108 w 130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65">
                    <a:moveTo>
                      <a:pt x="107" y="36"/>
                    </a:moveTo>
                    <a:cubicBezTo>
                      <a:pt x="105" y="36"/>
                      <a:pt x="104" y="36"/>
                      <a:pt x="103" y="36"/>
                    </a:cubicBezTo>
                    <a:cubicBezTo>
                      <a:pt x="107" y="28"/>
                      <a:pt x="109" y="20"/>
                      <a:pt x="109" y="11"/>
                    </a:cubicBezTo>
                    <a:cubicBezTo>
                      <a:pt x="109" y="11"/>
                      <a:pt x="109" y="11"/>
                      <a:pt x="109" y="11"/>
                    </a:cubicBezTo>
                    <a:cubicBezTo>
                      <a:pt x="115" y="11"/>
                      <a:pt x="120" y="17"/>
                      <a:pt x="120" y="23"/>
                    </a:cubicBezTo>
                    <a:cubicBezTo>
                      <a:pt x="120" y="31"/>
                      <a:pt x="114" y="36"/>
                      <a:pt x="107" y="36"/>
                    </a:cubicBezTo>
                    <a:moveTo>
                      <a:pt x="10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0" y="41"/>
                      <a:pt x="24" y="65"/>
                      <a:pt x="54" y="65"/>
                    </a:cubicBezTo>
                    <a:cubicBezTo>
                      <a:pt x="72" y="65"/>
                      <a:pt x="87" y="57"/>
                      <a:pt x="97" y="44"/>
                    </a:cubicBezTo>
                    <a:cubicBezTo>
                      <a:pt x="100" y="46"/>
                      <a:pt x="103" y="47"/>
                      <a:pt x="107" y="47"/>
                    </a:cubicBezTo>
                    <a:cubicBezTo>
                      <a:pt x="120" y="47"/>
                      <a:pt x="130" y="36"/>
                      <a:pt x="130" y="23"/>
                    </a:cubicBezTo>
                    <a:cubicBezTo>
                      <a:pt x="130" y="11"/>
                      <a:pt x="120" y="1"/>
                      <a:pt x="108" y="0"/>
                    </a:cubicBezTo>
                    <a:cubicBezTo>
                      <a:pt x="108" y="0"/>
                      <a:pt x="108" y="0"/>
                      <a:pt x="108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1898572" y="3886737"/>
                <a:ext cx="42226" cy="94196"/>
              </a:xfrm>
              <a:custGeom>
                <a:avLst/>
                <a:gdLst>
                  <a:gd name="T0" fmla="*/ 11 w 22"/>
                  <a:gd name="T1" fmla="*/ 0 h 49"/>
                  <a:gd name="T2" fmla="*/ 8 w 22"/>
                  <a:gd name="T3" fmla="*/ 1 h 49"/>
                  <a:gd name="T4" fmla="*/ 3 w 22"/>
                  <a:gd name="T5" fmla="*/ 20 h 49"/>
                  <a:gd name="T6" fmla="*/ 8 w 22"/>
                  <a:gd name="T7" fmla="*/ 38 h 49"/>
                  <a:gd name="T8" fmla="*/ 9 w 22"/>
                  <a:gd name="T9" fmla="*/ 49 h 49"/>
                  <a:gd name="T10" fmla="*/ 11 w 22"/>
                  <a:gd name="T11" fmla="*/ 48 h 49"/>
                  <a:gd name="T12" fmla="*/ 20 w 22"/>
                  <a:gd name="T13" fmla="*/ 30 h 49"/>
                  <a:gd name="T14" fmla="*/ 14 w 22"/>
                  <a:gd name="T15" fmla="*/ 19 h 49"/>
                  <a:gd name="T16" fmla="*/ 14 w 22"/>
                  <a:gd name="T17" fmla="*/ 10 h 49"/>
                  <a:gd name="T18" fmla="*/ 11 w 22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2" y="5"/>
                      <a:pt x="0" y="13"/>
                      <a:pt x="3" y="20"/>
                    </a:cubicBezTo>
                    <a:cubicBezTo>
                      <a:pt x="4" y="22"/>
                      <a:pt x="13" y="36"/>
                      <a:pt x="8" y="38"/>
                    </a:cubicBezTo>
                    <a:cubicBezTo>
                      <a:pt x="2" y="40"/>
                      <a:pt x="4" y="49"/>
                      <a:pt x="9" y="49"/>
                    </a:cubicBezTo>
                    <a:cubicBezTo>
                      <a:pt x="10" y="49"/>
                      <a:pt x="10" y="49"/>
                      <a:pt x="11" y="48"/>
                    </a:cubicBezTo>
                    <a:cubicBezTo>
                      <a:pt x="19" y="46"/>
                      <a:pt x="22" y="38"/>
                      <a:pt x="20" y="30"/>
                    </a:cubicBezTo>
                    <a:cubicBezTo>
                      <a:pt x="19" y="26"/>
                      <a:pt x="16" y="22"/>
                      <a:pt x="14" y="19"/>
                    </a:cubicBezTo>
                    <a:cubicBezTo>
                      <a:pt x="13" y="17"/>
                      <a:pt x="11" y="12"/>
                      <a:pt x="14" y="10"/>
                    </a:cubicBezTo>
                    <a:cubicBezTo>
                      <a:pt x="19" y="7"/>
                      <a:pt x="16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1958662" y="3886737"/>
                <a:ext cx="39790" cy="94196"/>
              </a:xfrm>
              <a:custGeom>
                <a:avLst/>
                <a:gdLst>
                  <a:gd name="T0" fmla="*/ 11 w 21"/>
                  <a:gd name="T1" fmla="*/ 0 h 49"/>
                  <a:gd name="T2" fmla="*/ 8 w 21"/>
                  <a:gd name="T3" fmla="*/ 1 h 49"/>
                  <a:gd name="T4" fmla="*/ 2 w 21"/>
                  <a:gd name="T5" fmla="*/ 20 h 49"/>
                  <a:gd name="T6" fmla="*/ 8 w 21"/>
                  <a:gd name="T7" fmla="*/ 38 h 49"/>
                  <a:gd name="T8" fmla="*/ 9 w 21"/>
                  <a:gd name="T9" fmla="*/ 49 h 49"/>
                  <a:gd name="T10" fmla="*/ 11 w 21"/>
                  <a:gd name="T11" fmla="*/ 48 h 49"/>
                  <a:gd name="T12" fmla="*/ 19 w 21"/>
                  <a:gd name="T13" fmla="*/ 30 h 49"/>
                  <a:gd name="T14" fmla="*/ 14 w 21"/>
                  <a:gd name="T15" fmla="*/ 19 h 49"/>
                  <a:gd name="T16" fmla="*/ 14 w 21"/>
                  <a:gd name="T17" fmla="*/ 10 h 49"/>
                  <a:gd name="T18" fmla="*/ 11 w 21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4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2" y="5"/>
                      <a:pt x="0" y="13"/>
                      <a:pt x="2" y="20"/>
                    </a:cubicBezTo>
                    <a:cubicBezTo>
                      <a:pt x="3" y="22"/>
                      <a:pt x="13" y="36"/>
                      <a:pt x="8" y="38"/>
                    </a:cubicBezTo>
                    <a:cubicBezTo>
                      <a:pt x="1" y="40"/>
                      <a:pt x="3" y="49"/>
                      <a:pt x="9" y="49"/>
                    </a:cubicBezTo>
                    <a:cubicBezTo>
                      <a:pt x="9" y="49"/>
                      <a:pt x="10" y="49"/>
                      <a:pt x="11" y="48"/>
                    </a:cubicBezTo>
                    <a:cubicBezTo>
                      <a:pt x="19" y="46"/>
                      <a:pt x="21" y="38"/>
                      <a:pt x="19" y="30"/>
                    </a:cubicBezTo>
                    <a:cubicBezTo>
                      <a:pt x="18" y="26"/>
                      <a:pt x="16" y="22"/>
                      <a:pt x="14" y="19"/>
                    </a:cubicBezTo>
                    <a:cubicBezTo>
                      <a:pt x="13" y="17"/>
                      <a:pt x="11" y="12"/>
                      <a:pt x="14" y="10"/>
                    </a:cubicBezTo>
                    <a:cubicBezTo>
                      <a:pt x="19" y="7"/>
                      <a:pt x="16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 noEditPoints="1"/>
              </p:cNvSpPr>
              <p:nvPr/>
            </p:nvSpPr>
            <p:spPr bwMode="auto">
              <a:xfrm>
                <a:off x="4862502" y="4501448"/>
                <a:ext cx="221686" cy="185956"/>
              </a:xfrm>
              <a:custGeom>
                <a:avLst/>
                <a:gdLst>
                  <a:gd name="T0" fmla="*/ 65 w 115"/>
                  <a:gd name="T1" fmla="*/ 52 h 97"/>
                  <a:gd name="T2" fmla="*/ 51 w 115"/>
                  <a:gd name="T3" fmla="*/ 52 h 97"/>
                  <a:gd name="T4" fmla="*/ 30 w 115"/>
                  <a:gd name="T5" fmla="*/ 74 h 97"/>
                  <a:gd name="T6" fmla="*/ 30 w 115"/>
                  <a:gd name="T7" fmla="*/ 91 h 97"/>
                  <a:gd name="T8" fmla="*/ 30 w 115"/>
                  <a:gd name="T9" fmla="*/ 92 h 97"/>
                  <a:gd name="T10" fmla="*/ 31 w 115"/>
                  <a:gd name="T11" fmla="*/ 92 h 97"/>
                  <a:gd name="T12" fmla="*/ 60 w 115"/>
                  <a:gd name="T13" fmla="*/ 97 h 97"/>
                  <a:gd name="T14" fmla="*/ 86 w 115"/>
                  <a:gd name="T15" fmla="*/ 92 h 97"/>
                  <a:gd name="T16" fmla="*/ 87 w 115"/>
                  <a:gd name="T17" fmla="*/ 91 h 97"/>
                  <a:gd name="T18" fmla="*/ 87 w 115"/>
                  <a:gd name="T19" fmla="*/ 91 h 97"/>
                  <a:gd name="T20" fmla="*/ 87 w 115"/>
                  <a:gd name="T21" fmla="*/ 74 h 97"/>
                  <a:gd name="T22" fmla="*/ 65 w 115"/>
                  <a:gd name="T23" fmla="*/ 52 h 97"/>
                  <a:gd name="T24" fmla="*/ 36 w 115"/>
                  <a:gd name="T25" fmla="*/ 35 h 97"/>
                  <a:gd name="T26" fmla="*/ 22 w 115"/>
                  <a:gd name="T27" fmla="*/ 35 h 97"/>
                  <a:gd name="T28" fmla="*/ 0 w 115"/>
                  <a:gd name="T29" fmla="*/ 57 h 97"/>
                  <a:gd name="T30" fmla="*/ 0 w 115"/>
                  <a:gd name="T31" fmla="*/ 74 h 97"/>
                  <a:gd name="T32" fmla="*/ 0 w 115"/>
                  <a:gd name="T33" fmla="*/ 74 h 97"/>
                  <a:gd name="T34" fmla="*/ 1 w 115"/>
                  <a:gd name="T35" fmla="*/ 75 h 97"/>
                  <a:gd name="T36" fmla="*/ 26 w 115"/>
                  <a:gd name="T37" fmla="*/ 79 h 97"/>
                  <a:gd name="T38" fmla="*/ 26 w 115"/>
                  <a:gd name="T39" fmla="*/ 74 h 97"/>
                  <a:gd name="T40" fmla="*/ 44 w 115"/>
                  <a:gd name="T41" fmla="*/ 49 h 97"/>
                  <a:gd name="T42" fmla="*/ 38 w 115"/>
                  <a:gd name="T43" fmla="*/ 35 h 97"/>
                  <a:gd name="T44" fmla="*/ 36 w 115"/>
                  <a:gd name="T45" fmla="*/ 35 h 97"/>
                  <a:gd name="T46" fmla="*/ 93 w 115"/>
                  <a:gd name="T47" fmla="*/ 35 h 97"/>
                  <a:gd name="T48" fmla="*/ 79 w 115"/>
                  <a:gd name="T49" fmla="*/ 35 h 97"/>
                  <a:gd name="T50" fmla="*/ 73 w 115"/>
                  <a:gd name="T51" fmla="*/ 49 h 97"/>
                  <a:gd name="T52" fmla="*/ 91 w 115"/>
                  <a:gd name="T53" fmla="*/ 74 h 97"/>
                  <a:gd name="T54" fmla="*/ 91 w 115"/>
                  <a:gd name="T55" fmla="*/ 79 h 97"/>
                  <a:gd name="T56" fmla="*/ 114 w 115"/>
                  <a:gd name="T57" fmla="*/ 75 h 97"/>
                  <a:gd name="T58" fmla="*/ 115 w 115"/>
                  <a:gd name="T59" fmla="*/ 74 h 97"/>
                  <a:gd name="T60" fmla="*/ 115 w 115"/>
                  <a:gd name="T61" fmla="*/ 74 h 97"/>
                  <a:gd name="T62" fmla="*/ 115 w 115"/>
                  <a:gd name="T63" fmla="*/ 57 h 97"/>
                  <a:gd name="T64" fmla="*/ 93 w 115"/>
                  <a:gd name="T65" fmla="*/ 35 h 97"/>
                  <a:gd name="T66" fmla="*/ 58 w 115"/>
                  <a:gd name="T67" fmla="*/ 18 h 97"/>
                  <a:gd name="T68" fmla="*/ 42 w 115"/>
                  <a:gd name="T69" fmla="*/ 34 h 97"/>
                  <a:gd name="T70" fmla="*/ 58 w 115"/>
                  <a:gd name="T71" fmla="*/ 51 h 97"/>
                  <a:gd name="T72" fmla="*/ 75 w 115"/>
                  <a:gd name="T73" fmla="*/ 34 h 97"/>
                  <a:gd name="T74" fmla="*/ 58 w 115"/>
                  <a:gd name="T75" fmla="*/ 18 h 97"/>
                  <a:gd name="T76" fmla="*/ 29 w 115"/>
                  <a:gd name="T77" fmla="*/ 0 h 97"/>
                  <a:gd name="T78" fmla="*/ 12 w 115"/>
                  <a:gd name="T79" fmla="*/ 17 h 97"/>
                  <a:gd name="T80" fmla="*/ 29 w 115"/>
                  <a:gd name="T81" fmla="*/ 34 h 97"/>
                  <a:gd name="T82" fmla="*/ 38 w 115"/>
                  <a:gd name="T83" fmla="*/ 31 h 97"/>
                  <a:gd name="T84" fmla="*/ 46 w 115"/>
                  <a:gd name="T85" fmla="*/ 18 h 97"/>
                  <a:gd name="T86" fmla="*/ 46 w 115"/>
                  <a:gd name="T87" fmla="*/ 17 h 97"/>
                  <a:gd name="T88" fmla="*/ 29 w 115"/>
                  <a:gd name="T89" fmla="*/ 0 h 97"/>
                  <a:gd name="T90" fmla="*/ 86 w 115"/>
                  <a:gd name="T91" fmla="*/ 0 h 97"/>
                  <a:gd name="T92" fmla="*/ 69 w 115"/>
                  <a:gd name="T93" fmla="*/ 17 h 97"/>
                  <a:gd name="T94" fmla="*/ 79 w 115"/>
                  <a:gd name="T95" fmla="*/ 32 h 97"/>
                  <a:gd name="T96" fmla="*/ 86 w 115"/>
                  <a:gd name="T97" fmla="*/ 34 h 97"/>
                  <a:gd name="T98" fmla="*/ 103 w 115"/>
                  <a:gd name="T99" fmla="*/ 17 h 97"/>
                  <a:gd name="T100" fmla="*/ 86 w 11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5" h="97">
                    <a:moveTo>
                      <a:pt x="65" y="52"/>
                    </a:moveTo>
                    <a:cubicBezTo>
                      <a:pt x="51" y="52"/>
                      <a:pt x="51" y="52"/>
                      <a:pt x="51" y="52"/>
                    </a:cubicBezTo>
                    <a:cubicBezTo>
                      <a:pt x="39" y="52"/>
                      <a:pt x="30" y="62"/>
                      <a:pt x="30" y="74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30" y="92"/>
                      <a:pt x="30" y="92"/>
                      <a:pt x="30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42" y="96"/>
                      <a:pt x="52" y="97"/>
                      <a:pt x="60" y="97"/>
                    </a:cubicBezTo>
                    <a:cubicBezTo>
                      <a:pt x="76" y="97"/>
                      <a:pt x="85" y="92"/>
                      <a:pt x="86" y="92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7" y="74"/>
                      <a:pt x="87" y="74"/>
                      <a:pt x="87" y="74"/>
                    </a:cubicBezTo>
                    <a:cubicBezTo>
                      <a:pt x="87" y="62"/>
                      <a:pt x="77" y="52"/>
                      <a:pt x="65" y="52"/>
                    </a:cubicBezTo>
                    <a:moveTo>
                      <a:pt x="36" y="35"/>
                    </a:moveTo>
                    <a:cubicBezTo>
                      <a:pt x="22" y="35"/>
                      <a:pt x="22" y="35"/>
                      <a:pt x="22" y="35"/>
                    </a:cubicBezTo>
                    <a:cubicBezTo>
                      <a:pt x="10" y="35"/>
                      <a:pt x="0" y="45"/>
                      <a:pt x="0" y="57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" y="75"/>
                      <a:pt x="1" y="75"/>
                      <a:pt x="1" y="75"/>
                    </a:cubicBezTo>
                    <a:cubicBezTo>
                      <a:pt x="10" y="78"/>
                      <a:pt x="19" y="79"/>
                      <a:pt x="26" y="79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62"/>
                      <a:pt x="33" y="53"/>
                      <a:pt x="44" y="49"/>
                    </a:cubicBezTo>
                    <a:cubicBezTo>
                      <a:pt x="40" y="46"/>
                      <a:pt x="38" y="41"/>
                      <a:pt x="38" y="35"/>
                    </a:cubicBezTo>
                    <a:cubicBezTo>
                      <a:pt x="37" y="35"/>
                      <a:pt x="37" y="35"/>
                      <a:pt x="36" y="35"/>
                    </a:cubicBezTo>
                    <a:moveTo>
                      <a:pt x="93" y="35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41"/>
                      <a:pt x="77" y="46"/>
                      <a:pt x="73" y="49"/>
                    </a:cubicBezTo>
                    <a:cubicBezTo>
                      <a:pt x="83" y="53"/>
                      <a:pt x="91" y="62"/>
                      <a:pt x="91" y="74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105" y="79"/>
                      <a:pt x="113" y="75"/>
                      <a:pt x="114" y="75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57"/>
                      <a:pt x="115" y="57"/>
                      <a:pt x="115" y="57"/>
                    </a:cubicBezTo>
                    <a:cubicBezTo>
                      <a:pt x="115" y="45"/>
                      <a:pt x="105" y="35"/>
                      <a:pt x="93" y="35"/>
                    </a:cubicBezTo>
                    <a:moveTo>
                      <a:pt x="58" y="18"/>
                    </a:moveTo>
                    <a:cubicBezTo>
                      <a:pt x="49" y="18"/>
                      <a:pt x="42" y="25"/>
                      <a:pt x="42" y="34"/>
                    </a:cubicBezTo>
                    <a:cubicBezTo>
                      <a:pt x="42" y="44"/>
                      <a:pt x="49" y="51"/>
                      <a:pt x="58" y="51"/>
                    </a:cubicBezTo>
                    <a:cubicBezTo>
                      <a:pt x="68" y="51"/>
                      <a:pt x="75" y="44"/>
                      <a:pt x="75" y="34"/>
                    </a:cubicBezTo>
                    <a:cubicBezTo>
                      <a:pt x="75" y="25"/>
                      <a:pt x="68" y="18"/>
                      <a:pt x="58" y="18"/>
                    </a:cubicBezTo>
                    <a:moveTo>
                      <a:pt x="29" y="0"/>
                    </a:moveTo>
                    <a:cubicBezTo>
                      <a:pt x="20" y="0"/>
                      <a:pt x="12" y="8"/>
                      <a:pt x="12" y="17"/>
                    </a:cubicBezTo>
                    <a:cubicBezTo>
                      <a:pt x="12" y="26"/>
                      <a:pt x="20" y="34"/>
                      <a:pt x="29" y="34"/>
                    </a:cubicBezTo>
                    <a:cubicBezTo>
                      <a:pt x="32" y="34"/>
                      <a:pt x="35" y="33"/>
                      <a:pt x="38" y="31"/>
                    </a:cubicBezTo>
                    <a:cubicBezTo>
                      <a:pt x="39" y="26"/>
                      <a:pt x="41" y="21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8"/>
                      <a:pt x="38" y="0"/>
                      <a:pt x="29" y="0"/>
                    </a:cubicBezTo>
                    <a:moveTo>
                      <a:pt x="86" y="0"/>
                    </a:moveTo>
                    <a:cubicBezTo>
                      <a:pt x="77" y="0"/>
                      <a:pt x="70" y="8"/>
                      <a:pt x="69" y="17"/>
                    </a:cubicBezTo>
                    <a:cubicBezTo>
                      <a:pt x="75" y="20"/>
                      <a:pt x="78" y="26"/>
                      <a:pt x="79" y="32"/>
                    </a:cubicBezTo>
                    <a:cubicBezTo>
                      <a:pt x="81" y="33"/>
                      <a:pt x="84" y="34"/>
                      <a:pt x="86" y="34"/>
                    </a:cubicBezTo>
                    <a:cubicBezTo>
                      <a:pt x="96" y="34"/>
                      <a:pt x="103" y="26"/>
                      <a:pt x="103" y="17"/>
                    </a:cubicBezTo>
                    <a:cubicBezTo>
                      <a:pt x="103" y="8"/>
                      <a:pt x="96" y="0"/>
                      <a:pt x="8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 noEditPoints="1"/>
              </p:cNvSpPr>
              <p:nvPr/>
            </p:nvSpPr>
            <p:spPr bwMode="auto">
              <a:xfrm>
                <a:off x="4376905" y="4486020"/>
                <a:ext cx="211129" cy="19489"/>
              </a:xfrm>
              <a:custGeom>
                <a:avLst/>
                <a:gdLst>
                  <a:gd name="T0" fmla="*/ 229 w 260"/>
                  <a:gd name="T1" fmla="*/ 14 h 24"/>
                  <a:gd name="T2" fmla="*/ 229 w 260"/>
                  <a:gd name="T3" fmla="*/ 9 h 24"/>
                  <a:gd name="T4" fmla="*/ 251 w 260"/>
                  <a:gd name="T5" fmla="*/ 9 h 24"/>
                  <a:gd name="T6" fmla="*/ 251 w 260"/>
                  <a:gd name="T7" fmla="*/ 14 h 24"/>
                  <a:gd name="T8" fmla="*/ 229 w 260"/>
                  <a:gd name="T9" fmla="*/ 14 h 24"/>
                  <a:gd name="T10" fmla="*/ 260 w 260"/>
                  <a:gd name="T11" fmla="*/ 0 h 24"/>
                  <a:gd name="T12" fmla="*/ 0 w 260"/>
                  <a:gd name="T13" fmla="*/ 0 h 24"/>
                  <a:gd name="T14" fmla="*/ 0 w 260"/>
                  <a:gd name="T15" fmla="*/ 24 h 24"/>
                  <a:gd name="T16" fmla="*/ 260 w 260"/>
                  <a:gd name="T17" fmla="*/ 24 h 24"/>
                  <a:gd name="T18" fmla="*/ 260 w 26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4">
                    <a:moveTo>
                      <a:pt x="229" y="14"/>
                    </a:moveTo>
                    <a:lnTo>
                      <a:pt x="229" y="9"/>
                    </a:lnTo>
                    <a:lnTo>
                      <a:pt x="251" y="9"/>
                    </a:lnTo>
                    <a:lnTo>
                      <a:pt x="251" y="14"/>
                    </a:lnTo>
                    <a:lnTo>
                      <a:pt x="229" y="14"/>
                    </a:lnTo>
                    <a:close/>
                    <a:moveTo>
                      <a:pt x="26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60" y="24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 noEditPoints="1"/>
              </p:cNvSpPr>
              <p:nvPr/>
            </p:nvSpPr>
            <p:spPr bwMode="auto">
              <a:xfrm>
                <a:off x="4376905" y="4486020"/>
                <a:ext cx="211129" cy="19489"/>
              </a:xfrm>
              <a:custGeom>
                <a:avLst/>
                <a:gdLst>
                  <a:gd name="T0" fmla="*/ 229 w 260"/>
                  <a:gd name="T1" fmla="*/ 14 h 24"/>
                  <a:gd name="T2" fmla="*/ 229 w 260"/>
                  <a:gd name="T3" fmla="*/ 9 h 24"/>
                  <a:gd name="T4" fmla="*/ 251 w 260"/>
                  <a:gd name="T5" fmla="*/ 9 h 24"/>
                  <a:gd name="T6" fmla="*/ 251 w 260"/>
                  <a:gd name="T7" fmla="*/ 14 h 24"/>
                  <a:gd name="T8" fmla="*/ 229 w 260"/>
                  <a:gd name="T9" fmla="*/ 14 h 24"/>
                  <a:gd name="T10" fmla="*/ 260 w 260"/>
                  <a:gd name="T11" fmla="*/ 0 h 24"/>
                  <a:gd name="T12" fmla="*/ 0 w 260"/>
                  <a:gd name="T13" fmla="*/ 0 h 24"/>
                  <a:gd name="T14" fmla="*/ 0 w 260"/>
                  <a:gd name="T15" fmla="*/ 24 h 24"/>
                  <a:gd name="T16" fmla="*/ 260 w 260"/>
                  <a:gd name="T17" fmla="*/ 24 h 24"/>
                  <a:gd name="T18" fmla="*/ 260 w 260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4">
                    <a:moveTo>
                      <a:pt x="229" y="14"/>
                    </a:moveTo>
                    <a:lnTo>
                      <a:pt x="229" y="9"/>
                    </a:lnTo>
                    <a:lnTo>
                      <a:pt x="251" y="9"/>
                    </a:lnTo>
                    <a:lnTo>
                      <a:pt x="251" y="14"/>
                    </a:lnTo>
                    <a:lnTo>
                      <a:pt x="229" y="14"/>
                    </a:lnTo>
                    <a:moveTo>
                      <a:pt x="26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260" y="24"/>
                    </a:lnTo>
                    <a:lnTo>
                      <a:pt x="2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4" name="Freeform 113"/>
              <p:cNvSpPr>
                <a:spLocks noEditPoints="1"/>
              </p:cNvSpPr>
              <p:nvPr/>
            </p:nvSpPr>
            <p:spPr bwMode="auto">
              <a:xfrm>
                <a:off x="4388274" y="4360966"/>
                <a:ext cx="190016" cy="119370"/>
              </a:xfrm>
              <a:custGeom>
                <a:avLst/>
                <a:gdLst>
                  <a:gd name="T0" fmla="*/ 26 w 234"/>
                  <a:gd name="T1" fmla="*/ 125 h 147"/>
                  <a:gd name="T2" fmla="*/ 26 w 234"/>
                  <a:gd name="T3" fmla="*/ 19 h 147"/>
                  <a:gd name="T4" fmla="*/ 208 w 234"/>
                  <a:gd name="T5" fmla="*/ 19 h 147"/>
                  <a:gd name="T6" fmla="*/ 208 w 234"/>
                  <a:gd name="T7" fmla="*/ 125 h 147"/>
                  <a:gd name="T8" fmla="*/ 26 w 234"/>
                  <a:gd name="T9" fmla="*/ 125 h 147"/>
                  <a:gd name="T10" fmla="*/ 234 w 234"/>
                  <a:gd name="T11" fmla="*/ 0 h 147"/>
                  <a:gd name="T12" fmla="*/ 0 w 234"/>
                  <a:gd name="T13" fmla="*/ 0 h 147"/>
                  <a:gd name="T14" fmla="*/ 0 w 234"/>
                  <a:gd name="T15" fmla="*/ 147 h 147"/>
                  <a:gd name="T16" fmla="*/ 234 w 234"/>
                  <a:gd name="T17" fmla="*/ 147 h 147"/>
                  <a:gd name="T18" fmla="*/ 234 w 234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47">
                    <a:moveTo>
                      <a:pt x="26" y="125"/>
                    </a:moveTo>
                    <a:lnTo>
                      <a:pt x="26" y="19"/>
                    </a:lnTo>
                    <a:lnTo>
                      <a:pt x="208" y="19"/>
                    </a:lnTo>
                    <a:lnTo>
                      <a:pt x="208" y="125"/>
                    </a:lnTo>
                    <a:lnTo>
                      <a:pt x="26" y="125"/>
                    </a:lnTo>
                    <a:close/>
                    <a:moveTo>
                      <a:pt x="234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4" y="147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5" name="Freeform 114"/>
              <p:cNvSpPr>
                <a:spLocks noEditPoints="1"/>
              </p:cNvSpPr>
              <p:nvPr/>
            </p:nvSpPr>
            <p:spPr bwMode="auto">
              <a:xfrm>
                <a:off x="4388274" y="4360966"/>
                <a:ext cx="190016" cy="119370"/>
              </a:xfrm>
              <a:custGeom>
                <a:avLst/>
                <a:gdLst>
                  <a:gd name="T0" fmla="*/ 26 w 234"/>
                  <a:gd name="T1" fmla="*/ 125 h 147"/>
                  <a:gd name="T2" fmla="*/ 26 w 234"/>
                  <a:gd name="T3" fmla="*/ 19 h 147"/>
                  <a:gd name="T4" fmla="*/ 208 w 234"/>
                  <a:gd name="T5" fmla="*/ 19 h 147"/>
                  <a:gd name="T6" fmla="*/ 208 w 234"/>
                  <a:gd name="T7" fmla="*/ 125 h 147"/>
                  <a:gd name="T8" fmla="*/ 26 w 234"/>
                  <a:gd name="T9" fmla="*/ 125 h 147"/>
                  <a:gd name="T10" fmla="*/ 234 w 234"/>
                  <a:gd name="T11" fmla="*/ 0 h 147"/>
                  <a:gd name="T12" fmla="*/ 0 w 234"/>
                  <a:gd name="T13" fmla="*/ 0 h 147"/>
                  <a:gd name="T14" fmla="*/ 0 w 234"/>
                  <a:gd name="T15" fmla="*/ 147 h 147"/>
                  <a:gd name="T16" fmla="*/ 234 w 234"/>
                  <a:gd name="T17" fmla="*/ 147 h 147"/>
                  <a:gd name="T18" fmla="*/ 234 w 234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47">
                    <a:moveTo>
                      <a:pt x="26" y="125"/>
                    </a:moveTo>
                    <a:lnTo>
                      <a:pt x="26" y="19"/>
                    </a:lnTo>
                    <a:lnTo>
                      <a:pt x="208" y="19"/>
                    </a:lnTo>
                    <a:lnTo>
                      <a:pt x="208" y="125"/>
                    </a:lnTo>
                    <a:lnTo>
                      <a:pt x="26" y="125"/>
                    </a:lnTo>
                    <a:moveTo>
                      <a:pt x="234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4" y="147"/>
                    </a:lnTo>
                    <a:lnTo>
                      <a:pt x="23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6" name="Freeform 115"/>
              <p:cNvSpPr>
                <a:spLocks noEditPoints="1"/>
              </p:cNvSpPr>
              <p:nvPr/>
            </p:nvSpPr>
            <p:spPr bwMode="auto">
              <a:xfrm>
                <a:off x="4056151" y="1497728"/>
                <a:ext cx="211129" cy="21113"/>
              </a:xfrm>
              <a:custGeom>
                <a:avLst/>
                <a:gdLst>
                  <a:gd name="T0" fmla="*/ 227 w 260"/>
                  <a:gd name="T1" fmla="*/ 17 h 26"/>
                  <a:gd name="T2" fmla="*/ 227 w 260"/>
                  <a:gd name="T3" fmla="*/ 10 h 26"/>
                  <a:gd name="T4" fmla="*/ 248 w 260"/>
                  <a:gd name="T5" fmla="*/ 10 h 26"/>
                  <a:gd name="T6" fmla="*/ 248 w 260"/>
                  <a:gd name="T7" fmla="*/ 17 h 26"/>
                  <a:gd name="T8" fmla="*/ 227 w 260"/>
                  <a:gd name="T9" fmla="*/ 17 h 26"/>
                  <a:gd name="T10" fmla="*/ 260 w 260"/>
                  <a:gd name="T11" fmla="*/ 0 h 26"/>
                  <a:gd name="T12" fmla="*/ 0 w 260"/>
                  <a:gd name="T13" fmla="*/ 0 h 26"/>
                  <a:gd name="T14" fmla="*/ 0 w 260"/>
                  <a:gd name="T15" fmla="*/ 26 h 26"/>
                  <a:gd name="T16" fmla="*/ 260 w 260"/>
                  <a:gd name="T17" fmla="*/ 26 h 26"/>
                  <a:gd name="T18" fmla="*/ 260 w 26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">
                    <a:moveTo>
                      <a:pt x="227" y="17"/>
                    </a:moveTo>
                    <a:lnTo>
                      <a:pt x="227" y="10"/>
                    </a:lnTo>
                    <a:lnTo>
                      <a:pt x="248" y="10"/>
                    </a:lnTo>
                    <a:lnTo>
                      <a:pt x="248" y="17"/>
                    </a:lnTo>
                    <a:lnTo>
                      <a:pt x="227" y="17"/>
                    </a:lnTo>
                    <a:close/>
                    <a:moveTo>
                      <a:pt x="26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260" y="26"/>
                    </a:lnTo>
                    <a:lnTo>
                      <a:pt x="2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7" name="Freeform 116"/>
              <p:cNvSpPr>
                <a:spLocks noEditPoints="1"/>
              </p:cNvSpPr>
              <p:nvPr/>
            </p:nvSpPr>
            <p:spPr bwMode="auto">
              <a:xfrm>
                <a:off x="4056151" y="1497728"/>
                <a:ext cx="211129" cy="21113"/>
              </a:xfrm>
              <a:custGeom>
                <a:avLst/>
                <a:gdLst>
                  <a:gd name="T0" fmla="*/ 227 w 260"/>
                  <a:gd name="T1" fmla="*/ 17 h 26"/>
                  <a:gd name="T2" fmla="*/ 227 w 260"/>
                  <a:gd name="T3" fmla="*/ 10 h 26"/>
                  <a:gd name="T4" fmla="*/ 248 w 260"/>
                  <a:gd name="T5" fmla="*/ 10 h 26"/>
                  <a:gd name="T6" fmla="*/ 248 w 260"/>
                  <a:gd name="T7" fmla="*/ 17 h 26"/>
                  <a:gd name="T8" fmla="*/ 227 w 260"/>
                  <a:gd name="T9" fmla="*/ 17 h 26"/>
                  <a:gd name="T10" fmla="*/ 260 w 260"/>
                  <a:gd name="T11" fmla="*/ 0 h 26"/>
                  <a:gd name="T12" fmla="*/ 0 w 260"/>
                  <a:gd name="T13" fmla="*/ 0 h 26"/>
                  <a:gd name="T14" fmla="*/ 0 w 260"/>
                  <a:gd name="T15" fmla="*/ 26 h 26"/>
                  <a:gd name="T16" fmla="*/ 260 w 260"/>
                  <a:gd name="T17" fmla="*/ 26 h 26"/>
                  <a:gd name="T18" fmla="*/ 260 w 26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">
                    <a:moveTo>
                      <a:pt x="227" y="17"/>
                    </a:moveTo>
                    <a:lnTo>
                      <a:pt x="227" y="10"/>
                    </a:lnTo>
                    <a:lnTo>
                      <a:pt x="248" y="10"/>
                    </a:lnTo>
                    <a:lnTo>
                      <a:pt x="248" y="17"/>
                    </a:lnTo>
                    <a:lnTo>
                      <a:pt x="227" y="17"/>
                    </a:lnTo>
                    <a:moveTo>
                      <a:pt x="260" y="0"/>
                    </a:moveTo>
                    <a:lnTo>
                      <a:pt x="0" y="0"/>
                    </a:lnTo>
                    <a:lnTo>
                      <a:pt x="0" y="26"/>
                    </a:lnTo>
                    <a:lnTo>
                      <a:pt x="260" y="26"/>
                    </a:lnTo>
                    <a:lnTo>
                      <a:pt x="2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065895" y="1372675"/>
                <a:ext cx="191640" cy="119370"/>
              </a:xfrm>
              <a:custGeom>
                <a:avLst/>
                <a:gdLst>
                  <a:gd name="T0" fmla="*/ 26 w 236"/>
                  <a:gd name="T1" fmla="*/ 128 h 147"/>
                  <a:gd name="T2" fmla="*/ 26 w 236"/>
                  <a:gd name="T3" fmla="*/ 22 h 147"/>
                  <a:gd name="T4" fmla="*/ 210 w 236"/>
                  <a:gd name="T5" fmla="*/ 22 h 147"/>
                  <a:gd name="T6" fmla="*/ 210 w 236"/>
                  <a:gd name="T7" fmla="*/ 128 h 147"/>
                  <a:gd name="T8" fmla="*/ 26 w 236"/>
                  <a:gd name="T9" fmla="*/ 128 h 147"/>
                  <a:gd name="T10" fmla="*/ 236 w 236"/>
                  <a:gd name="T11" fmla="*/ 0 h 147"/>
                  <a:gd name="T12" fmla="*/ 0 w 236"/>
                  <a:gd name="T13" fmla="*/ 0 h 147"/>
                  <a:gd name="T14" fmla="*/ 0 w 236"/>
                  <a:gd name="T15" fmla="*/ 147 h 147"/>
                  <a:gd name="T16" fmla="*/ 236 w 236"/>
                  <a:gd name="T17" fmla="*/ 147 h 147"/>
                  <a:gd name="T18" fmla="*/ 236 w 236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47">
                    <a:moveTo>
                      <a:pt x="26" y="128"/>
                    </a:moveTo>
                    <a:lnTo>
                      <a:pt x="26" y="22"/>
                    </a:lnTo>
                    <a:lnTo>
                      <a:pt x="210" y="22"/>
                    </a:lnTo>
                    <a:lnTo>
                      <a:pt x="210" y="128"/>
                    </a:lnTo>
                    <a:lnTo>
                      <a:pt x="26" y="128"/>
                    </a:lnTo>
                    <a:close/>
                    <a:moveTo>
                      <a:pt x="236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6" y="147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19" name="Freeform 118"/>
              <p:cNvSpPr>
                <a:spLocks noEditPoints="1"/>
              </p:cNvSpPr>
              <p:nvPr/>
            </p:nvSpPr>
            <p:spPr bwMode="auto">
              <a:xfrm>
                <a:off x="4065895" y="1372675"/>
                <a:ext cx="191640" cy="119370"/>
              </a:xfrm>
              <a:custGeom>
                <a:avLst/>
                <a:gdLst>
                  <a:gd name="T0" fmla="*/ 26 w 236"/>
                  <a:gd name="T1" fmla="*/ 128 h 147"/>
                  <a:gd name="T2" fmla="*/ 26 w 236"/>
                  <a:gd name="T3" fmla="*/ 22 h 147"/>
                  <a:gd name="T4" fmla="*/ 210 w 236"/>
                  <a:gd name="T5" fmla="*/ 22 h 147"/>
                  <a:gd name="T6" fmla="*/ 210 w 236"/>
                  <a:gd name="T7" fmla="*/ 128 h 147"/>
                  <a:gd name="T8" fmla="*/ 26 w 236"/>
                  <a:gd name="T9" fmla="*/ 128 h 147"/>
                  <a:gd name="T10" fmla="*/ 236 w 236"/>
                  <a:gd name="T11" fmla="*/ 0 h 147"/>
                  <a:gd name="T12" fmla="*/ 0 w 236"/>
                  <a:gd name="T13" fmla="*/ 0 h 147"/>
                  <a:gd name="T14" fmla="*/ 0 w 236"/>
                  <a:gd name="T15" fmla="*/ 147 h 147"/>
                  <a:gd name="T16" fmla="*/ 236 w 236"/>
                  <a:gd name="T17" fmla="*/ 147 h 147"/>
                  <a:gd name="T18" fmla="*/ 236 w 236"/>
                  <a:gd name="T1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47">
                    <a:moveTo>
                      <a:pt x="26" y="128"/>
                    </a:moveTo>
                    <a:lnTo>
                      <a:pt x="26" y="22"/>
                    </a:lnTo>
                    <a:lnTo>
                      <a:pt x="210" y="22"/>
                    </a:lnTo>
                    <a:lnTo>
                      <a:pt x="210" y="128"/>
                    </a:lnTo>
                    <a:lnTo>
                      <a:pt x="26" y="128"/>
                    </a:lnTo>
                    <a:moveTo>
                      <a:pt x="236" y="0"/>
                    </a:moveTo>
                    <a:lnTo>
                      <a:pt x="0" y="0"/>
                    </a:lnTo>
                    <a:lnTo>
                      <a:pt x="0" y="147"/>
                    </a:lnTo>
                    <a:lnTo>
                      <a:pt x="236" y="147"/>
                    </a:lnTo>
                    <a:lnTo>
                      <a:pt x="2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4793479" y="4148213"/>
                <a:ext cx="140482" cy="249295"/>
              </a:xfrm>
              <a:custGeom>
                <a:avLst/>
                <a:gdLst>
                  <a:gd name="T0" fmla="*/ 36 w 73"/>
                  <a:gd name="T1" fmla="*/ 124 h 130"/>
                  <a:gd name="T2" fmla="*/ 30 w 73"/>
                  <a:gd name="T3" fmla="*/ 118 h 130"/>
                  <a:gd name="T4" fmla="*/ 36 w 73"/>
                  <a:gd name="T5" fmla="*/ 111 h 130"/>
                  <a:gd name="T6" fmla="*/ 42 w 73"/>
                  <a:gd name="T7" fmla="*/ 118 h 130"/>
                  <a:gd name="T8" fmla="*/ 36 w 73"/>
                  <a:gd name="T9" fmla="*/ 124 h 130"/>
                  <a:gd name="T10" fmla="*/ 7 w 73"/>
                  <a:gd name="T11" fmla="*/ 105 h 130"/>
                  <a:gd name="T12" fmla="*/ 7 w 73"/>
                  <a:gd name="T13" fmla="*/ 16 h 130"/>
                  <a:gd name="T14" fmla="*/ 66 w 73"/>
                  <a:gd name="T15" fmla="*/ 16 h 130"/>
                  <a:gd name="T16" fmla="*/ 66 w 73"/>
                  <a:gd name="T17" fmla="*/ 105 h 130"/>
                  <a:gd name="T18" fmla="*/ 7 w 73"/>
                  <a:gd name="T19" fmla="*/ 105 h 130"/>
                  <a:gd name="T20" fmla="*/ 24 w 73"/>
                  <a:gd name="T21" fmla="*/ 10 h 130"/>
                  <a:gd name="T22" fmla="*/ 24 w 73"/>
                  <a:gd name="T23" fmla="*/ 7 h 130"/>
                  <a:gd name="T24" fmla="*/ 49 w 73"/>
                  <a:gd name="T25" fmla="*/ 7 h 130"/>
                  <a:gd name="T26" fmla="*/ 49 w 73"/>
                  <a:gd name="T27" fmla="*/ 10 h 130"/>
                  <a:gd name="T28" fmla="*/ 24 w 73"/>
                  <a:gd name="T29" fmla="*/ 10 h 130"/>
                  <a:gd name="T30" fmla="*/ 57 w 73"/>
                  <a:gd name="T31" fmla="*/ 11 h 130"/>
                  <a:gd name="T32" fmla="*/ 55 w 73"/>
                  <a:gd name="T33" fmla="*/ 9 h 130"/>
                  <a:gd name="T34" fmla="*/ 57 w 73"/>
                  <a:gd name="T35" fmla="*/ 6 h 130"/>
                  <a:gd name="T36" fmla="*/ 60 w 73"/>
                  <a:gd name="T37" fmla="*/ 9 h 130"/>
                  <a:gd name="T38" fmla="*/ 57 w 73"/>
                  <a:gd name="T39" fmla="*/ 11 h 130"/>
                  <a:gd name="T40" fmla="*/ 63 w 73"/>
                  <a:gd name="T41" fmla="*/ 0 h 130"/>
                  <a:gd name="T42" fmla="*/ 9 w 73"/>
                  <a:gd name="T43" fmla="*/ 0 h 130"/>
                  <a:gd name="T44" fmla="*/ 0 w 73"/>
                  <a:gd name="T45" fmla="*/ 10 h 130"/>
                  <a:gd name="T46" fmla="*/ 0 w 73"/>
                  <a:gd name="T47" fmla="*/ 120 h 130"/>
                  <a:gd name="T48" fmla="*/ 9 w 73"/>
                  <a:gd name="T49" fmla="*/ 130 h 130"/>
                  <a:gd name="T50" fmla="*/ 63 w 73"/>
                  <a:gd name="T51" fmla="*/ 130 h 130"/>
                  <a:gd name="T52" fmla="*/ 73 w 73"/>
                  <a:gd name="T53" fmla="*/ 120 h 130"/>
                  <a:gd name="T54" fmla="*/ 73 w 73"/>
                  <a:gd name="T55" fmla="*/ 10 h 130"/>
                  <a:gd name="T56" fmla="*/ 63 w 73"/>
                  <a:gd name="T5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130">
                    <a:moveTo>
                      <a:pt x="36" y="124"/>
                    </a:moveTo>
                    <a:cubicBezTo>
                      <a:pt x="33" y="124"/>
                      <a:pt x="30" y="121"/>
                      <a:pt x="30" y="118"/>
                    </a:cubicBezTo>
                    <a:cubicBezTo>
                      <a:pt x="30" y="114"/>
                      <a:pt x="33" y="111"/>
                      <a:pt x="36" y="111"/>
                    </a:cubicBezTo>
                    <a:cubicBezTo>
                      <a:pt x="40" y="111"/>
                      <a:pt x="42" y="114"/>
                      <a:pt x="42" y="118"/>
                    </a:cubicBezTo>
                    <a:cubicBezTo>
                      <a:pt x="42" y="121"/>
                      <a:pt x="40" y="124"/>
                      <a:pt x="36" y="124"/>
                    </a:cubicBezTo>
                    <a:moveTo>
                      <a:pt x="7" y="105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7" y="105"/>
                      <a:pt x="7" y="105"/>
                      <a:pt x="7" y="105"/>
                    </a:cubicBezTo>
                    <a:moveTo>
                      <a:pt x="24" y="10"/>
                    </a:moveTo>
                    <a:cubicBezTo>
                      <a:pt x="24" y="7"/>
                      <a:pt x="24" y="7"/>
                      <a:pt x="24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4" y="10"/>
                      <a:pt x="24" y="10"/>
                      <a:pt x="24" y="10"/>
                    </a:cubicBezTo>
                    <a:moveTo>
                      <a:pt x="57" y="11"/>
                    </a:moveTo>
                    <a:cubicBezTo>
                      <a:pt x="56" y="11"/>
                      <a:pt x="55" y="10"/>
                      <a:pt x="55" y="9"/>
                    </a:cubicBezTo>
                    <a:cubicBezTo>
                      <a:pt x="55" y="7"/>
                      <a:pt x="56" y="6"/>
                      <a:pt x="57" y="6"/>
                    </a:cubicBezTo>
                    <a:cubicBezTo>
                      <a:pt x="58" y="6"/>
                      <a:pt x="60" y="7"/>
                      <a:pt x="60" y="9"/>
                    </a:cubicBezTo>
                    <a:cubicBezTo>
                      <a:pt x="60" y="10"/>
                      <a:pt x="58" y="11"/>
                      <a:pt x="57" y="11"/>
                    </a:cubicBezTo>
                    <a:moveTo>
                      <a:pt x="6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6"/>
                      <a:pt x="4" y="130"/>
                      <a:pt x="9" y="130"/>
                    </a:cubicBezTo>
                    <a:cubicBezTo>
                      <a:pt x="63" y="130"/>
                      <a:pt x="63" y="130"/>
                      <a:pt x="63" y="130"/>
                    </a:cubicBezTo>
                    <a:cubicBezTo>
                      <a:pt x="69" y="130"/>
                      <a:pt x="73" y="126"/>
                      <a:pt x="73" y="12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5"/>
                      <a:pt x="69" y="0"/>
                      <a:pt x="6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</p:grpSp>
      </p:grpSp>
      <p:sp>
        <p:nvSpPr>
          <p:cNvPr id="223" name="Title 222"/>
          <p:cNvSpPr>
            <a:spLocks noGrp="1"/>
          </p:cNvSpPr>
          <p:nvPr>
            <p:ph type="title"/>
          </p:nvPr>
        </p:nvSpPr>
        <p:spPr>
          <a:xfrm>
            <a:off x="838200" y="468881"/>
            <a:ext cx="10515600" cy="587911"/>
          </a:xfrm>
        </p:spPr>
        <p:txBody>
          <a:bodyPr>
            <a:noAutofit/>
          </a:bodyPr>
          <a:lstStyle/>
          <a:p>
            <a:r>
              <a:rPr lang="da-DK" sz="3600" dirty="0"/>
              <a:t>STUDY</a:t>
            </a:r>
            <a:r>
              <a:rPr lang="zh-CN" altLang="en-US" sz="3600" dirty="0"/>
              <a:t> </a:t>
            </a:r>
            <a:r>
              <a:rPr lang="en-US" altLang="zh-CN" sz="3600" dirty="0"/>
              <a:t>CASE: WATER FOUNTAIN</a:t>
            </a:r>
            <a:endParaRPr lang="en-US" sz="3600" dirty="0"/>
          </a:p>
        </p:txBody>
      </p:sp>
      <p:grpSp>
        <p:nvGrpSpPr>
          <p:cNvPr id="222" name="Group 221"/>
          <p:cNvGrpSpPr/>
          <p:nvPr/>
        </p:nvGrpSpPr>
        <p:grpSpPr>
          <a:xfrm>
            <a:off x="1783263" y="1219200"/>
            <a:ext cx="3613560" cy="5181600"/>
            <a:chOff x="6350" y="6350"/>
            <a:chExt cx="7064376" cy="10129838"/>
          </a:xfrm>
          <a:solidFill>
            <a:schemeClr val="accent1"/>
          </a:solidFill>
        </p:grpSpPr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62000" y="5141913"/>
              <a:ext cx="2835275" cy="2189163"/>
            </a:xfrm>
            <a:custGeom>
              <a:avLst/>
              <a:gdLst>
                <a:gd name="T0" fmla="*/ 741 w 755"/>
                <a:gd name="T1" fmla="*/ 583 h 583"/>
                <a:gd name="T2" fmla="*/ 755 w 755"/>
                <a:gd name="T3" fmla="*/ 559 h 583"/>
                <a:gd name="T4" fmla="*/ 106 w 755"/>
                <a:gd name="T5" fmla="*/ 192 h 583"/>
                <a:gd name="T6" fmla="*/ 29 w 755"/>
                <a:gd name="T7" fmla="*/ 118 h 583"/>
                <a:gd name="T8" fmla="*/ 29 w 755"/>
                <a:gd name="T9" fmla="*/ 116 h 583"/>
                <a:gd name="T10" fmla="*/ 29 w 755"/>
                <a:gd name="T11" fmla="*/ 116 h 583"/>
                <a:gd name="T12" fmla="*/ 29 w 755"/>
                <a:gd name="T13" fmla="*/ 0 h 583"/>
                <a:gd name="T14" fmla="*/ 1 w 755"/>
                <a:gd name="T15" fmla="*/ 0 h 583"/>
                <a:gd name="T16" fmla="*/ 1 w 755"/>
                <a:gd name="T17" fmla="*/ 115 h 583"/>
                <a:gd name="T18" fmla="*/ 93 w 755"/>
                <a:gd name="T19" fmla="*/ 216 h 583"/>
                <a:gd name="T20" fmla="*/ 741 w 755"/>
                <a:gd name="T21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83">
                  <a:moveTo>
                    <a:pt x="741" y="583"/>
                  </a:moveTo>
                  <a:cubicBezTo>
                    <a:pt x="755" y="559"/>
                    <a:pt x="755" y="559"/>
                    <a:pt x="755" y="559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31" y="153"/>
                    <a:pt x="29" y="121"/>
                    <a:pt x="29" y="118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25"/>
                    <a:pt x="2" y="168"/>
                    <a:pt x="93" y="216"/>
                  </a:cubicBezTo>
                  <a:lnTo>
                    <a:pt x="741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3556000" y="4662488"/>
              <a:ext cx="2238375" cy="3309938"/>
            </a:xfrm>
            <a:custGeom>
              <a:avLst/>
              <a:gdLst>
                <a:gd name="T0" fmla="*/ 14 w 596"/>
                <a:gd name="T1" fmla="*/ 882 h 882"/>
                <a:gd name="T2" fmla="*/ 527 w 596"/>
                <a:gd name="T3" fmla="*/ 588 h 882"/>
                <a:gd name="T4" fmla="*/ 596 w 596"/>
                <a:gd name="T5" fmla="*/ 477 h 882"/>
                <a:gd name="T6" fmla="*/ 596 w 596"/>
                <a:gd name="T7" fmla="*/ 0 h 882"/>
                <a:gd name="T8" fmla="*/ 568 w 596"/>
                <a:gd name="T9" fmla="*/ 0 h 882"/>
                <a:gd name="T10" fmla="*/ 568 w 596"/>
                <a:gd name="T11" fmla="*/ 478 h 882"/>
                <a:gd name="T12" fmla="*/ 513 w 596"/>
                <a:gd name="T13" fmla="*/ 564 h 882"/>
                <a:gd name="T14" fmla="*/ 0 w 596"/>
                <a:gd name="T15" fmla="*/ 858 h 882"/>
                <a:gd name="T16" fmla="*/ 14 w 596"/>
                <a:gd name="T17" fmla="*/ 88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" h="882">
                  <a:moveTo>
                    <a:pt x="14" y="882"/>
                  </a:moveTo>
                  <a:cubicBezTo>
                    <a:pt x="527" y="588"/>
                    <a:pt x="527" y="588"/>
                    <a:pt x="527" y="588"/>
                  </a:cubicBezTo>
                  <a:cubicBezTo>
                    <a:pt x="596" y="550"/>
                    <a:pt x="596" y="483"/>
                    <a:pt x="596" y="477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8" y="478"/>
                    <a:pt x="568" y="478"/>
                    <a:pt x="568" y="478"/>
                  </a:cubicBezTo>
                  <a:cubicBezTo>
                    <a:pt x="568" y="480"/>
                    <a:pt x="569" y="533"/>
                    <a:pt x="513" y="564"/>
                  </a:cubicBezTo>
                  <a:cubicBezTo>
                    <a:pt x="0" y="858"/>
                    <a:pt x="0" y="858"/>
                    <a:pt x="0" y="858"/>
                  </a:cubicBezTo>
                  <a:lnTo>
                    <a:pt x="14" y="8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3025775" y="4503738"/>
              <a:ext cx="533400" cy="2020888"/>
            </a:xfrm>
            <a:custGeom>
              <a:avLst/>
              <a:gdLst>
                <a:gd name="T0" fmla="*/ 138 w 142"/>
                <a:gd name="T1" fmla="*/ 538 h 538"/>
                <a:gd name="T2" fmla="*/ 142 w 142"/>
                <a:gd name="T3" fmla="*/ 530 h 538"/>
                <a:gd name="T4" fmla="*/ 52 w 142"/>
                <a:gd name="T5" fmla="*/ 480 h 538"/>
                <a:gd name="T6" fmla="*/ 11 w 142"/>
                <a:gd name="T7" fmla="*/ 421 h 538"/>
                <a:gd name="T8" fmla="*/ 11 w 142"/>
                <a:gd name="T9" fmla="*/ 421 h 538"/>
                <a:gd name="T10" fmla="*/ 11 w 142"/>
                <a:gd name="T11" fmla="*/ 0 h 538"/>
                <a:gd name="T12" fmla="*/ 2 w 142"/>
                <a:gd name="T13" fmla="*/ 0 h 538"/>
                <a:gd name="T14" fmla="*/ 2 w 142"/>
                <a:gd name="T15" fmla="*/ 421 h 538"/>
                <a:gd name="T16" fmla="*/ 48 w 142"/>
                <a:gd name="T17" fmla="*/ 488 h 538"/>
                <a:gd name="T18" fmla="*/ 138 w 142"/>
                <a:gd name="T1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538">
                  <a:moveTo>
                    <a:pt x="138" y="538"/>
                  </a:moveTo>
                  <a:cubicBezTo>
                    <a:pt x="142" y="530"/>
                    <a:pt x="142" y="530"/>
                    <a:pt x="142" y="530"/>
                  </a:cubicBezTo>
                  <a:cubicBezTo>
                    <a:pt x="52" y="480"/>
                    <a:pt x="52" y="480"/>
                    <a:pt x="52" y="480"/>
                  </a:cubicBezTo>
                  <a:cubicBezTo>
                    <a:pt x="9" y="456"/>
                    <a:pt x="11" y="422"/>
                    <a:pt x="11" y="421"/>
                  </a:cubicBezTo>
                  <a:cubicBezTo>
                    <a:pt x="11" y="421"/>
                    <a:pt x="11" y="421"/>
                    <a:pt x="11" y="4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21"/>
                    <a:pt x="2" y="421"/>
                    <a:pt x="2" y="421"/>
                  </a:cubicBezTo>
                  <a:cubicBezTo>
                    <a:pt x="1" y="424"/>
                    <a:pt x="0" y="461"/>
                    <a:pt x="48" y="488"/>
                  </a:cubicBezTo>
                  <a:lnTo>
                    <a:pt x="138" y="5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2824163" y="6350"/>
              <a:ext cx="1524000" cy="1501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7" name="Oval 206"/>
            <p:cNvSpPr>
              <a:spLocks noChangeArrowheads="1"/>
            </p:cNvSpPr>
            <p:nvPr/>
          </p:nvSpPr>
          <p:spPr bwMode="auto">
            <a:xfrm>
              <a:off x="4941888" y="3089275"/>
              <a:ext cx="1595438" cy="1573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6350" y="3598863"/>
              <a:ext cx="1597025" cy="1570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5970588" y="4733925"/>
              <a:ext cx="1100138" cy="1084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4378325" y="638175"/>
              <a:ext cx="1385888" cy="136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343150" y="3711575"/>
              <a:ext cx="1069975" cy="5011738"/>
            </a:xfrm>
            <a:custGeom>
              <a:avLst/>
              <a:gdLst>
                <a:gd name="T0" fmla="*/ 47 w 285"/>
                <a:gd name="T1" fmla="*/ 222 h 1335"/>
                <a:gd name="T2" fmla="*/ 219 w 285"/>
                <a:gd name="T3" fmla="*/ 319 h 1335"/>
                <a:gd name="T4" fmla="*/ 220 w 285"/>
                <a:gd name="T5" fmla="*/ 320 h 1335"/>
                <a:gd name="T6" fmla="*/ 260 w 285"/>
                <a:gd name="T7" fmla="*/ 398 h 1335"/>
                <a:gd name="T8" fmla="*/ 260 w 285"/>
                <a:gd name="T9" fmla="*/ 1335 h 1335"/>
                <a:gd name="T10" fmla="*/ 285 w 285"/>
                <a:gd name="T11" fmla="*/ 1335 h 1335"/>
                <a:gd name="T12" fmla="*/ 285 w 285"/>
                <a:gd name="T13" fmla="*/ 398 h 1335"/>
                <a:gd name="T14" fmla="*/ 230 w 285"/>
                <a:gd name="T15" fmla="*/ 297 h 1335"/>
                <a:gd name="T16" fmla="*/ 59 w 285"/>
                <a:gd name="T17" fmla="*/ 201 h 1335"/>
                <a:gd name="T18" fmla="*/ 25 w 285"/>
                <a:gd name="T19" fmla="*/ 148 h 1335"/>
                <a:gd name="T20" fmla="*/ 25 w 285"/>
                <a:gd name="T21" fmla="*/ 0 h 1335"/>
                <a:gd name="T22" fmla="*/ 0 w 285"/>
                <a:gd name="T23" fmla="*/ 0 h 1335"/>
                <a:gd name="T24" fmla="*/ 0 w 285"/>
                <a:gd name="T25" fmla="*/ 148 h 1335"/>
                <a:gd name="T26" fmla="*/ 47 w 285"/>
                <a:gd name="T27" fmla="*/ 222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" h="1335">
                  <a:moveTo>
                    <a:pt x="47" y="222"/>
                  </a:moveTo>
                  <a:cubicBezTo>
                    <a:pt x="219" y="319"/>
                    <a:pt x="219" y="319"/>
                    <a:pt x="219" y="319"/>
                  </a:cubicBezTo>
                  <a:cubicBezTo>
                    <a:pt x="220" y="320"/>
                    <a:pt x="220" y="320"/>
                    <a:pt x="220" y="320"/>
                  </a:cubicBezTo>
                  <a:cubicBezTo>
                    <a:pt x="222" y="320"/>
                    <a:pt x="259" y="334"/>
                    <a:pt x="260" y="398"/>
                  </a:cubicBezTo>
                  <a:cubicBezTo>
                    <a:pt x="260" y="1335"/>
                    <a:pt x="260" y="1335"/>
                    <a:pt x="260" y="1335"/>
                  </a:cubicBezTo>
                  <a:cubicBezTo>
                    <a:pt x="285" y="1335"/>
                    <a:pt x="285" y="1335"/>
                    <a:pt x="285" y="1335"/>
                  </a:cubicBezTo>
                  <a:cubicBezTo>
                    <a:pt x="285" y="398"/>
                    <a:pt x="285" y="398"/>
                    <a:pt x="285" y="398"/>
                  </a:cubicBezTo>
                  <a:cubicBezTo>
                    <a:pt x="283" y="322"/>
                    <a:pt x="238" y="301"/>
                    <a:pt x="230" y="297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26" y="182"/>
                    <a:pt x="25" y="149"/>
                    <a:pt x="25" y="14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0"/>
                    <a:pt x="1" y="196"/>
                    <a:pt x="47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3533775" y="1508125"/>
              <a:ext cx="104775" cy="7215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762375" y="1966913"/>
              <a:ext cx="1347788" cy="6756400"/>
            </a:xfrm>
            <a:custGeom>
              <a:avLst/>
              <a:gdLst>
                <a:gd name="T0" fmla="*/ 25 w 359"/>
                <a:gd name="T1" fmla="*/ 1800 h 1800"/>
                <a:gd name="T2" fmla="*/ 25 w 359"/>
                <a:gd name="T3" fmla="*/ 573 h 1800"/>
                <a:gd name="T4" fmla="*/ 70 w 359"/>
                <a:gd name="T5" fmla="*/ 492 h 1800"/>
                <a:gd name="T6" fmla="*/ 71 w 359"/>
                <a:gd name="T7" fmla="*/ 491 h 1800"/>
                <a:gd name="T8" fmla="*/ 72 w 359"/>
                <a:gd name="T9" fmla="*/ 491 h 1800"/>
                <a:gd name="T10" fmla="*/ 297 w 359"/>
                <a:gd name="T11" fmla="*/ 361 h 1800"/>
                <a:gd name="T12" fmla="*/ 358 w 359"/>
                <a:gd name="T13" fmla="*/ 267 h 1800"/>
                <a:gd name="T14" fmla="*/ 358 w 359"/>
                <a:gd name="T15" fmla="*/ 0 h 1800"/>
                <a:gd name="T16" fmla="*/ 333 w 359"/>
                <a:gd name="T17" fmla="*/ 0 h 1800"/>
                <a:gd name="T18" fmla="*/ 333 w 359"/>
                <a:gd name="T19" fmla="*/ 268 h 1800"/>
                <a:gd name="T20" fmla="*/ 286 w 359"/>
                <a:gd name="T21" fmla="*/ 339 h 1800"/>
                <a:gd name="T22" fmla="*/ 285 w 359"/>
                <a:gd name="T23" fmla="*/ 339 h 1800"/>
                <a:gd name="T24" fmla="*/ 61 w 359"/>
                <a:gd name="T25" fmla="*/ 469 h 1800"/>
                <a:gd name="T26" fmla="*/ 0 w 359"/>
                <a:gd name="T27" fmla="*/ 573 h 1800"/>
                <a:gd name="T28" fmla="*/ 0 w 359"/>
                <a:gd name="T29" fmla="*/ 1800 h 1800"/>
                <a:gd name="T30" fmla="*/ 25 w 359"/>
                <a:gd name="T3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" h="1800">
                  <a:moveTo>
                    <a:pt x="25" y="1800"/>
                  </a:moveTo>
                  <a:cubicBezTo>
                    <a:pt x="25" y="573"/>
                    <a:pt x="25" y="573"/>
                    <a:pt x="25" y="573"/>
                  </a:cubicBezTo>
                  <a:cubicBezTo>
                    <a:pt x="26" y="507"/>
                    <a:pt x="68" y="492"/>
                    <a:pt x="70" y="492"/>
                  </a:cubicBezTo>
                  <a:cubicBezTo>
                    <a:pt x="71" y="491"/>
                    <a:pt x="71" y="491"/>
                    <a:pt x="71" y="491"/>
                  </a:cubicBezTo>
                  <a:cubicBezTo>
                    <a:pt x="72" y="491"/>
                    <a:pt x="72" y="491"/>
                    <a:pt x="72" y="49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359" y="333"/>
                    <a:pt x="358" y="274"/>
                    <a:pt x="358" y="267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268"/>
                    <a:pt x="333" y="268"/>
                    <a:pt x="333" y="268"/>
                  </a:cubicBezTo>
                  <a:cubicBezTo>
                    <a:pt x="333" y="270"/>
                    <a:pt x="335" y="317"/>
                    <a:pt x="286" y="339"/>
                  </a:cubicBezTo>
                  <a:cubicBezTo>
                    <a:pt x="285" y="339"/>
                    <a:pt x="285" y="339"/>
                    <a:pt x="285" y="339"/>
                  </a:cubicBezTo>
                  <a:cubicBezTo>
                    <a:pt x="61" y="469"/>
                    <a:pt x="61" y="469"/>
                    <a:pt x="61" y="469"/>
                  </a:cubicBezTo>
                  <a:cubicBezTo>
                    <a:pt x="51" y="473"/>
                    <a:pt x="2" y="495"/>
                    <a:pt x="0" y="573"/>
                  </a:cubicBezTo>
                  <a:cubicBezTo>
                    <a:pt x="0" y="1800"/>
                    <a:pt x="0" y="1800"/>
                    <a:pt x="0" y="1800"/>
                  </a:cubicBezTo>
                  <a:lnTo>
                    <a:pt x="25" y="18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643188" y="3757613"/>
              <a:ext cx="796925" cy="784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215" name="Oval 214"/>
            <p:cNvSpPr>
              <a:spLocks noChangeArrowheads="1"/>
            </p:cNvSpPr>
            <p:nvPr/>
          </p:nvSpPr>
          <p:spPr bwMode="auto">
            <a:xfrm>
              <a:off x="1790700" y="2533650"/>
              <a:ext cx="1198563" cy="1177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1628775" y="8194675"/>
              <a:ext cx="3676650" cy="1941513"/>
            </a:xfrm>
            <a:custGeom>
              <a:avLst/>
              <a:gdLst>
                <a:gd name="T0" fmla="*/ 836 w 979"/>
                <a:gd name="T1" fmla="*/ 244 h 517"/>
                <a:gd name="T2" fmla="*/ 816 w 979"/>
                <a:gd name="T3" fmla="*/ 245 h 517"/>
                <a:gd name="T4" fmla="*/ 766 w 979"/>
                <a:gd name="T5" fmla="*/ 179 h 517"/>
                <a:gd name="T6" fmla="*/ 770 w 979"/>
                <a:gd name="T7" fmla="*/ 146 h 517"/>
                <a:gd name="T8" fmla="*/ 617 w 979"/>
                <a:gd name="T9" fmla="*/ 0 h 517"/>
                <a:gd name="T10" fmla="*/ 484 w 979"/>
                <a:gd name="T11" fmla="*/ 75 h 517"/>
                <a:gd name="T12" fmla="*/ 470 w 979"/>
                <a:gd name="T13" fmla="*/ 74 h 517"/>
                <a:gd name="T14" fmla="*/ 334 w 979"/>
                <a:gd name="T15" fmla="*/ 172 h 517"/>
                <a:gd name="T16" fmla="*/ 271 w 979"/>
                <a:gd name="T17" fmla="*/ 152 h 517"/>
                <a:gd name="T18" fmla="*/ 162 w 979"/>
                <a:gd name="T19" fmla="*/ 245 h 517"/>
                <a:gd name="T20" fmla="*/ 143 w 979"/>
                <a:gd name="T21" fmla="*/ 244 h 517"/>
                <a:gd name="T22" fmla="*/ 0 w 979"/>
                <a:gd name="T23" fmla="*/ 381 h 517"/>
                <a:gd name="T24" fmla="*/ 143 w 979"/>
                <a:gd name="T25" fmla="*/ 517 h 517"/>
                <a:gd name="T26" fmla="*/ 836 w 979"/>
                <a:gd name="T27" fmla="*/ 517 h 517"/>
                <a:gd name="T28" fmla="*/ 979 w 979"/>
                <a:gd name="T29" fmla="*/ 381 h 517"/>
                <a:gd name="T30" fmla="*/ 836 w 979"/>
                <a:gd name="T31" fmla="*/ 24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9" h="517">
                  <a:moveTo>
                    <a:pt x="836" y="244"/>
                  </a:moveTo>
                  <a:cubicBezTo>
                    <a:pt x="829" y="244"/>
                    <a:pt x="822" y="245"/>
                    <a:pt x="816" y="245"/>
                  </a:cubicBezTo>
                  <a:cubicBezTo>
                    <a:pt x="806" y="219"/>
                    <a:pt x="789" y="196"/>
                    <a:pt x="766" y="179"/>
                  </a:cubicBezTo>
                  <a:cubicBezTo>
                    <a:pt x="769" y="169"/>
                    <a:pt x="770" y="158"/>
                    <a:pt x="770" y="146"/>
                  </a:cubicBezTo>
                  <a:cubicBezTo>
                    <a:pt x="770" y="65"/>
                    <a:pt x="702" y="0"/>
                    <a:pt x="617" y="0"/>
                  </a:cubicBezTo>
                  <a:cubicBezTo>
                    <a:pt x="560" y="0"/>
                    <a:pt x="510" y="30"/>
                    <a:pt x="484" y="75"/>
                  </a:cubicBezTo>
                  <a:cubicBezTo>
                    <a:pt x="480" y="74"/>
                    <a:pt x="475" y="74"/>
                    <a:pt x="470" y="74"/>
                  </a:cubicBezTo>
                  <a:cubicBezTo>
                    <a:pt x="406" y="74"/>
                    <a:pt x="351" y="115"/>
                    <a:pt x="334" y="172"/>
                  </a:cubicBezTo>
                  <a:cubicBezTo>
                    <a:pt x="316" y="159"/>
                    <a:pt x="294" y="152"/>
                    <a:pt x="271" y="152"/>
                  </a:cubicBezTo>
                  <a:cubicBezTo>
                    <a:pt x="216" y="152"/>
                    <a:pt x="170" y="192"/>
                    <a:pt x="162" y="245"/>
                  </a:cubicBezTo>
                  <a:cubicBezTo>
                    <a:pt x="156" y="245"/>
                    <a:pt x="149" y="244"/>
                    <a:pt x="143" y="244"/>
                  </a:cubicBezTo>
                  <a:cubicBezTo>
                    <a:pt x="64" y="244"/>
                    <a:pt x="0" y="305"/>
                    <a:pt x="0" y="381"/>
                  </a:cubicBezTo>
                  <a:cubicBezTo>
                    <a:pt x="0" y="456"/>
                    <a:pt x="64" y="517"/>
                    <a:pt x="143" y="517"/>
                  </a:cubicBezTo>
                  <a:cubicBezTo>
                    <a:pt x="836" y="517"/>
                    <a:pt x="836" y="517"/>
                    <a:pt x="836" y="517"/>
                  </a:cubicBezTo>
                  <a:cubicBezTo>
                    <a:pt x="915" y="517"/>
                    <a:pt x="979" y="456"/>
                    <a:pt x="979" y="381"/>
                  </a:cubicBezTo>
                  <a:cubicBezTo>
                    <a:pt x="979" y="305"/>
                    <a:pt x="915" y="244"/>
                    <a:pt x="836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748337" y="5837238"/>
              <a:ext cx="777875" cy="581025"/>
            </a:xfrm>
            <a:custGeom>
              <a:avLst/>
              <a:gdLst>
                <a:gd name="T0" fmla="*/ 2 w 207"/>
                <a:gd name="T1" fmla="*/ 155 h 155"/>
                <a:gd name="T2" fmla="*/ 135 w 207"/>
                <a:gd name="T3" fmla="*/ 130 h 155"/>
                <a:gd name="T4" fmla="*/ 206 w 207"/>
                <a:gd name="T5" fmla="*/ 70 h 155"/>
                <a:gd name="T6" fmla="*/ 206 w 207"/>
                <a:gd name="T7" fmla="*/ 0 h 155"/>
                <a:gd name="T8" fmla="*/ 197 w 207"/>
                <a:gd name="T9" fmla="*/ 0 h 155"/>
                <a:gd name="T10" fmla="*/ 197 w 207"/>
                <a:gd name="T11" fmla="*/ 71 h 155"/>
                <a:gd name="T12" fmla="*/ 133 w 207"/>
                <a:gd name="T13" fmla="*/ 121 h 155"/>
                <a:gd name="T14" fmla="*/ 0 w 207"/>
                <a:gd name="T15" fmla="*/ 146 h 155"/>
                <a:gd name="T16" fmla="*/ 2 w 207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155">
                  <a:moveTo>
                    <a:pt x="2" y="155"/>
                  </a:moveTo>
                  <a:cubicBezTo>
                    <a:pt x="135" y="130"/>
                    <a:pt x="135" y="130"/>
                    <a:pt x="135" y="130"/>
                  </a:cubicBezTo>
                  <a:cubicBezTo>
                    <a:pt x="207" y="115"/>
                    <a:pt x="206" y="74"/>
                    <a:pt x="206" y="7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71"/>
                    <a:pt x="197" y="71"/>
                    <a:pt x="197" y="71"/>
                  </a:cubicBezTo>
                  <a:cubicBezTo>
                    <a:pt x="197" y="72"/>
                    <a:pt x="198" y="108"/>
                    <a:pt x="133" y="121"/>
                  </a:cubicBezTo>
                  <a:cubicBezTo>
                    <a:pt x="0" y="146"/>
                    <a:pt x="0" y="146"/>
                    <a:pt x="0" y="146"/>
                  </a:cubicBezTo>
                  <a:lnTo>
                    <a:pt x="2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endParaRPr lang="en-US"/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7670800" y="2687695"/>
            <a:ext cx="368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7670800" y="3810001"/>
            <a:ext cx="368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670800" y="4932307"/>
            <a:ext cx="368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70800" y="1753286"/>
            <a:ext cx="3920978" cy="93439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solidFill>
                  <a:srgbClr val="00B0F0"/>
                </a:solidFill>
              </a:rPr>
              <a:t>Idea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 Water Fountain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69108" y="2806248"/>
            <a:ext cx="4691265" cy="112717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Design &amp; Develop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ESP-32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pump,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electromagnetic relay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70800" y="3997898"/>
            <a:ext cx="3920978" cy="998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FFC000"/>
                </a:solidFill>
              </a:rPr>
              <a:t>Deployment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MQTT server, Weather service, Camunda server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7C2307-7516-43F8-9DD2-BD56CBDA0C71}"/>
              </a:ext>
            </a:extLst>
          </p:cNvPr>
          <p:cNvSpPr txBox="1"/>
          <p:nvPr/>
        </p:nvSpPr>
        <p:spPr>
          <a:xfrm flipH="1">
            <a:off x="7669108" y="5080940"/>
            <a:ext cx="3388097" cy="1268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92D050"/>
                </a:solidFill>
              </a:rPr>
              <a:t>Testing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Local test: use UDP instead of MQTT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FD583-5409-43A1-AFC6-F9866432A677}"/>
              </a:ext>
            </a:extLst>
          </p:cNvPr>
          <p:cNvGrpSpPr/>
          <p:nvPr/>
        </p:nvGrpSpPr>
        <p:grpSpPr>
          <a:xfrm>
            <a:off x="6542450" y="2856418"/>
            <a:ext cx="784860" cy="784860"/>
            <a:chOff x="6542450" y="2856418"/>
            <a:chExt cx="784860" cy="784860"/>
          </a:xfrm>
        </p:grpSpPr>
        <p:sp>
          <p:nvSpPr>
            <p:cNvPr id="237" name="Oval 236"/>
            <p:cNvSpPr/>
            <p:nvPr/>
          </p:nvSpPr>
          <p:spPr>
            <a:xfrm flipH="1">
              <a:off x="6542450" y="2856418"/>
              <a:ext cx="784860" cy="7848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875" y="3078371"/>
              <a:ext cx="405718" cy="406153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4CD77F4-9564-4357-A811-223A6711EF0C}"/>
              </a:ext>
            </a:extLst>
          </p:cNvPr>
          <p:cNvGrpSpPr/>
          <p:nvPr/>
        </p:nvGrpSpPr>
        <p:grpSpPr>
          <a:xfrm>
            <a:off x="6542450" y="3978724"/>
            <a:ext cx="784860" cy="784860"/>
            <a:chOff x="6542450" y="3978724"/>
            <a:chExt cx="784860" cy="784860"/>
          </a:xfrm>
        </p:grpSpPr>
        <p:sp>
          <p:nvSpPr>
            <p:cNvPr id="240" name="Oval 239"/>
            <p:cNvSpPr/>
            <p:nvPr/>
          </p:nvSpPr>
          <p:spPr>
            <a:xfrm flipH="1">
              <a:off x="6542450" y="3978724"/>
              <a:ext cx="784860" cy="7848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98" y="4173600"/>
              <a:ext cx="439672" cy="439672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D35FEC8-8EF3-456E-A119-DCF399669B36}"/>
              </a:ext>
            </a:extLst>
          </p:cNvPr>
          <p:cNvGrpSpPr/>
          <p:nvPr/>
        </p:nvGrpSpPr>
        <p:grpSpPr>
          <a:xfrm>
            <a:off x="6542450" y="5101029"/>
            <a:ext cx="784860" cy="784860"/>
            <a:chOff x="6542450" y="5101029"/>
            <a:chExt cx="784860" cy="784860"/>
          </a:xfrm>
        </p:grpSpPr>
        <p:sp>
          <p:nvSpPr>
            <p:cNvPr id="243" name="Oval 242"/>
            <p:cNvSpPr/>
            <p:nvPr/>
          </p:nvSpPr>
          <p:spPr>
            <a:xfrm flipH="1">
              <a:off x="6542450" y="5101029"/>
              <a:ext cx="784860" cy="7848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399" y="5280211"/>
              <a:ext cx="439672" cy="43923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EF0E9D-273C-466E-A2CD-90EC4EC98A09}"/>
              </a:ext>
            </a:extLst>
          </p:cNvPr>
          <p:cNvGrpSpPr/>
          <p:nvPr/>
        </p:nvGrpSpPr>
        <p:grpSpPr>
          <a:xfrm>
            <a:off x="6542450" y="1734112"/>
            <a:ext cx="784860" cy="784860"/>
            <a:chOff x="6542450" y="1734112"/>
            <a:chExt cx="784860" cy="784860"/>
          </a:xfrm>
        </p:grpSpPr>
        <p:sp>
          <p:nvSpPr>
            <p:cNvPr id="233" name="Oval 232"/>
            <p:cNvSpPr/>
            <p:nvPr/>
          </p:nvSpPr>
          <p:spPr>
            <a:xfrm flipH="1">
              <a:off x="6542450" y="1734112"/>
              <a:ext cx="784860" cy="7848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14" y="1881370"/>
              <a:ext cx="423119" cy="46738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1598B4-ABEF-4704-A498-D3E68DF422D5}"/>
              </a:ext>
            </a:extLst>
          </p:cNvPr>
          <p:cNvGrpSpPr/>
          <p:nvPr/>
        </p:nvGrpSpPr>
        <p:grpSpPr>
          <a:xfrm>
            <a:off x="1876799" y="1352039"/>
            <a:ext cx="3398842" cy="3210883"/>
            <a:chOff x="1876799" y="1352039"/>
            <a:chExt cx="3398842" cy="3210883"/>
          </a:xfrm>
        </p:grpSpPr>
        <p:grpSp>
          <p:nvGrpSpPr>
            <p:cNvPr id="234" name="Group 233"/>
            <p:cNvGrpSpPr/>
            <p:nvPr/>
          </p:nvGrpSpPr>
          <p:grpSpPr>
            <a:xfrm>
              <a:off x="3839337" y="2390968"/>
              <a:ext cx="339431" cy="164843"/>
              <a:chOff x="3839337" y="2390968"/>
              <a:chExt cx="339431" cy="164843"/>
            </a:xfrm>
          </p:grpSpPr>
          <p:sp>
            <p:nvSpPr>
              <p:cNvPr id="147" name="Freeform 146"/>
              <p:cNvSpPr>
                <a:spLocks noEditPoints="1"/>
              </p:cNvSpPr>
              <p:nvPr/>
            </p:nvSpPr>
            <p:spPr bwMode="auto">
              <a:xfrm>
                <a:off x="3839337" y="2390968"/>
                <a:ext cx="339431" cy="164843"/>
              </a:xfrm>
              <a:custGeom>
                <a:avLst/>
                <a:gdLst>
                  <a:gd name="T0" fmla="*/ 163 w 177"/>
                  <a:gd name="T1" fmla="*/ 23 h 86"/>
                  <a:gd name="T2" fmla="*/ 163 w 177"/>
                  <a:gd name="T3" fmla="*/ 15 h 86"/>
                  <a:gd name="T4" fmla="*/ 147 w 177"/>
                  <a:gd name="T5" fmla="*/ 0 h 86"/>
                  <a:gd name="T6" fmla="*/ 16 w 177"/>
                  <a:gd name="T7" fmla="*/ 0 h 86"/>
                  <a:gd name="T8" fmla="*/ 0 w 177"/>
                  <a:gd name="T9" fmla="*/ 15 h 86"/>
                  <a:gd name="T10" fmla="*/ 0 w 177"/>
                  <a:gd name="T11" fmla="*/ 71 h 86"/>
                  <a:gd name="T12" fmla="*/ 16 w 177"/>
                  <a:gd name="T13" fmla="*/ 86 h 86"/>
                  <a:gd name="T14" fmla="*/ 147 w 177"/>
                  <a:gd name="T15" fmla="*/ 86 h 86"/>
                  <a:gd name="T16" fmla="*/ 163 w 177"/>
                  <a:gd name="T17" fmla="*/ 71 h 86"/>
                  <a:gd name="T18" fmla="*/ 163 w 177"/>
                  <a:gd name="T19" fmla="*/ 61 h 86"/>
                  <a:gd name="T20" fmla="*/ 177 w 177"/>
                  <a:gd name="T21" fmla="*/ 46 h 86"/>
                  <a:gd name="T22" fmla="*/ 177 w 177"/>
                  <a:gd name="T23" fmla="*/ 38 h 86"/>
                  <a:gd name="T24" fmla="*/ 163 w 177"/>
                  <a:gd name="T25" fmla="*/ 23 h 86"/>
                  <a:gd name="T26" fmla="*/ 142 w 177"/>
                  <a:gd name="T27" fmla="*/ 78 h 86"/>
                  <a:gd name="T28" fmla="*/ 20 w 177"/>
                  <a:gd name="T29" fmla="*/ 78 h 86"/>
                  <a:gd name="T30" fmla="*/ 9 w 177"/>
                  <a:gd name="T31" fmla="*/ 67 h 86"/>
                  <a:gd name="T32" fmla="*/ 9 w 177"/>
                  <a:gd name="T33" fmla="*/ 20 h 86"/>
                  <a:gd name="T34" fmla="*/ 20 w 177"/>
                  <a:gd name="T35" fmla="*/ 9 h 86"/>
                  <a:gd name="T36" fmla="*/ 142 w 177"/>
                  <a:gd name="T37" fmla="*/ 9 h 86"/>
                  <a:gd name="T38" fmla="*/ 153 w 177"/>
                  <a:gd name="T39" fmla="*/ 20 h 86"/>
                  <a:gd name="T40" fmla="*/ 153 w 177"/>
                  <a:gd name="T41" fmla="*/ 67 h 86"/>
                  <a:gd name="T42" fmla="*/ 142 w 177"/>
                  <a:gd name="T43" fmla="*/ 7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86">
                    <a:moveTo>
                      <a:pt x="163" y="23"/>
                    </a:moveTo>
                    <a:cubicBezTo>
                      <a:pt x="163" y="15"/>
                      <a:pt x="163" y="15"/>
                      <a:pt x="163" y="15"/>
                    </a:cubicBezTo>
                    <a:cubicBezTo>
                      <a:pt x="163" y="7"/>
                      <a:pt x="156" y="0"/>
                      <a:pt x="14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ubicBezTo>
                      <a:pt x="147" y="86"/>
                      <a:pt x="147" y="86"/>
                      <a:pt x="147" y="86"/>
                    </a:cubicBezTo>
                    <a:cubicBezTo>
                      <a:pt x="156" y="86"/>
                      <a:pt x="163" y="79"/>
                      <a:pt x="163" y="71"/>
                    </a:cubicBezTo>
                    <a:cubicBezTo>
                      <a:pt x="163" y="61"/>
                      <a:pt x="163" y="61"/>
                      <a:pt x="163" y="61"/>
                    </a:cubicBezTo>
                    <a:cubicBezTo>
                      <a:pt x="171" y="60"/>
                      <a:pt x="177" y="54"/>
                      <a:pt x="177" y="46"/>
                    </a:cubicBezTo>
                    <a:cubicBezTo>
                      <a:pt x="177" y="38"/>
                      <a:pt x="177" y="38"/>
                      <a:pt x="177" y="38"/>
                    </a:cubicBezTo>
                    <a:cubicBezTo>
                      <a:pt x="177" y="30"/>
                      <a:pt x="171" y="24"/>
                      <a:pt x="163" y="23"/>
                    </a:cubicBezTo>
                    <a:close/>
                    <a:moveTo>
                      <a:pt x="142" y="78"/>
                    </a:moveTo>
                    <a:cubicBezTo>
                      <a:pt x="20" y="78"/>
                      <a:pt x="20" y="78"/>
                      <a:pt x="20" y="78"/>
                    </a:cubicBezTo>
                    <a:cubicBezTo>
                      <a:pt x="13" y="79"/>
                      <a:pt x="9" y="75"/>
                      <a:pt x="9" y="6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2"/>
                      <a:pt x="12" y="8"/>
                      <a:pt x="20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51" y="8"/>
                      <a:pt x="153" y="12"/>
                      <a:pt x="153" y="20"/>
                    </a:cubicBezTo>
                    <a:cubicBezTo>
                      <a:pt x="153" y="67"/>
                      <a:pt x="153" y="67"/>
                      <a:pt x="153" y="67"/>
                    </a:cubicBezTo>
                    <a:cubicBezTo>
                      <a:pt x="154" y="76"/>
                      <a:pt x="150" y="78"/>
                      <a:pt x="142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3923789" y="2417765"/>
                <a:ext cx="34106" cy="1128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3977383" y="2417765"/>
                <a:ext cx="34106" cy="1128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3869382" y="2417765"/>
                <a:ext cx="36542" cy="112873"/>
              </a:xfrm>
              <a:custGeom>
                <a:avLst/>
                <a:gdLst>
                  <a:gd name="T0" fmla="*/ 19 w 19"/>
                  <a:gd name="T1" fmla="*/ 0 h 59"/>
                  <a:gd name="T2" fmla="*/ 10 w 19"/>
                  <a:gd name="T3" fmla="*/ 0 h 59"/>
                  <a:gd name="T4" fmla="*/ 0 w 19"/>
                  <a:gd name="T5" fmla="*/ 10 h 59"/>
                  <a:gd name="T6" fmla="*/ 0 w 19"/>
                  <a:gd name="T7" fmla="*/ 49 h 59"/>
                  <a:gd name="T8" fmla="*/ 10 w 19"/>
                  <a:gd name="T9" fmla="*/ 59 h 59"/>
                  <a:gd name="T10" fmla="*/ 19 w 19"/>
                  <a:gd name="T11" fmla="*/ 59 h 59"/>
                  <a:gd name="T12" fmla="*/ 19 w 19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59">
                    <a:moveTo>
                      <a:pt x="19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6"/>
                      <a:pt x="3" y="59"/>
                      <a:pt x="10" y="59"/>
                    </a:cubicBezTo>
                    <a:cubicBezTo>
                      <a:pt x="19" y="59"/>
                      <a:pt x="19" y="59"/>
                      <a:pt x="19" y="59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</p:grpSp>
        <p:sp>
          <p:nvSpPr>
            <p:cNvPr id="164" name="Freeform 163"/>
            <p:cNvSpPr>
              <a:spLocks noEditPoints="1"/>
            </p:cNvSpPr>
            <p:nvPr/>
          </p:nvSpPr>
          <p:spPr bwMode="auto">
            <a:xfrm>
              <a:off x="4371221" y="1687745"/>
              <a:ext cx="209505" cy="205445"/>
            </a:xfrm>
            <a:custGeom>
              <a:avLst/>
              <a:gdLst>
                <a:gd name="T0" fmla="*/ 1 w 109"/>
                <a:gd name="T1" fmla="*/ 59 h 107"/>
                <a:gd name="T2" fmla="*/ 5 w 109"/>
                <a:gd name="T3" fmla="*/ 61 h 107"/>
                <a:gd name="T4" fmla="*/ 14 w 109"/>
                <a:gd name="T5" fmla="*/ 63 h 107"/>
                <a:gd name="T6" fmla="*/ 19 w 109"/>
                <a:gd name="T7" fmla="*/ 67 h 107"/>
                <a:gd name="T8" fmla="*/ 20 w 109"/>
                <a:gd name="T9" fmla="*/ 72 h 107"/>
                <a:gd name="T10" fmla="*/ 13 w 109"/>
                <a:gd name="T11" fmla="*/ 83 h 107"/>
                <a:gd name="T12" fmla="*/ 13 w 109"/>
                <a:gd name="T13" fmla="*/ 87 h 107"/>
                <a:gd name="T14" fmla="*/ 21 w 109"/>
                <a:gd name="T15" fmla="*/ 95 h 107"/>
                <a:gd name="T16" fmla="*/ 25 w 109"/>
                <a:gd name="T17" fmla="*/ 95 h 107"/>
                <a:gd name="T18" fmla="*/ 32 w 109"/>
                <a:gd name="T19" fmla="*/ 89 h 107"/>
                <a:gd name="T20" fmla="*/ 40 w 109"/>
                <a:gd name="T21" fmla="*/ 88 h 107"/>
                <a:gd name="T22" fmla="*/ 45 w 109"/>
                <a:gd name="T23" fmla="*/ 93 h 107"/>
                <a:gd name="T24" fmla="*/ 46 w 109"/>
                <a:gd name="T25" fmla="*/ 104 h 107"/>
                <a:gd name="T26" fmla="*/ 50 w 109"/>
                <a:gd name="T27" fmla="*/ 107 h 107"/>
                <a:gd name="T28" fmla="*/ 60 w 109"/>
                <a:gd name="T29" fmla="*/ 107 h 107"/>
                <a:gd name="T30" fmla="*/ 63 w 109"/>
                <a:gd name="T31" fmla="*/ 104 h 107"/>
                <a:gd name="T32" fmla="*/ 65 w 109"/>
                <a:gd name="T33" fmla="*/ 93 h 107"/>
                <a:gd name="T34" fmla="*/ 68 w 109"/>
                <a:gd name="T35" fmla="*/ 89 h 107"/>
                <a:gd name="T36" fmla="*/ 76 w 109"/>
                <a:gd name="T37" fmla="*/ 88 h 107"/>
                <a:gd name="T38" fmla="*/ 85 w 109"/>
                <a:gd name="T39" fmla="*/ 95 h 107"/>
                <a:gd name="T40" fmla="*/ 90 w 109"/>
                <a:gd name="T41" fmla="*/ 94 h 107"/>
                <a:gd name="T42" fmla="*/ 97 w 109"/>
                <a:gd name="T43" fmla="*/ 88 h 107"/>
                <a:gd name="T44" fmla="*/ 97 w 109"/>
                <a:gd name="T45" fmla="*/ 83 h 107"/>
                <a:gd name="T46" fmla="*/ 90 w 109"/>
                <a:gd name="T47" fmla="*/ 74 h 107"/>
                <a:gd name="T48" fmla="*/ 90 w 109"/>
                <a:gd name="T49" fmla="*/ 68 h 107"/>
                <a:gd name="T50" fmla="*/ 95 w 109"/>
                <a:gd name="T51" fmla="*/ 63 h 107"/>
                <a:gd name="T52" fmla="*/ 106 w 109"/>
                <a:gd name="T53" fmla="*/ 61 h 107"/>
                <a:gd name="T54" fmla="*/ 109 w 109"/>
                <a:gd name="T55" fmla="*/ 58 h 107"/>
                <a:gd name="T56" fmla="*/ 109 w 109"/>
                <a:gd name="T57" fmla="*/ 49 h 107"/>
                <a:gd name="T58" fmla="*/ 105 w 109"/>
                <a:gd name="T59" fmla="*/ 45 h 107"/>
                <a:gd name="T60" fmla="*/ 95 w 109"/>
                <a:gd name="T61" fmla="*/ 44 h 107"/>
                <a:gd name="T62" fmla="*/ 90 w 109"/>
                <a:gd name="T63" fmla="*/ 39 h 107"/>
                <a:gd name="T64" fmla="*/ 90 w 109"/>
                <a:gd name="T65" fmla="*/ 32 h 107"/>
                <a:gd name="T66" fmla="*/ 97 w 109"/>
                <a:gd name="T67" fmla="*/ 24 h 107"/>
                <a:gd name="T68" fmla="*/ 97 w 109"/>
                <a:gd name="T69" fmla="*/ 19 h 107"/>
                <a:gd name="T70" fmla="*/ 88 w 109"/>
                <a:gd name="T71" fmla="*/ 11 h 107"/>
                <a:gd name="T72" fmla="*/ 85 w 109"/>
                <a:gd name="T73" fmla="*/ 12 h 107"/>
                <a:gd name="T74" fmla="*/ 75 w 109"/>
                <a:gd name="T75" fmla="*/ 19 h 107"/>
                <a:gd name="T76" fmla="*/ 68 w 109"/>
                <a:gd name="T77" fmla="*/ 18 h 107"/>
                <a:gd name="T78" fmla="*/ 64 w 109"/>
                <a:gd name="T79" fmla="*/ 15 h 107"/>
                <a:gd name="T80" fmla="*/ 63 w 109"/>
                <a:gd name="T81" fmla="*/ 2 h 107"/>
                <a:gd name="T82" fmla="*/ 60 w 109"/>
                <a:gd name="T83" fmla="*/ 0 h 107"/>
                <a:gd name="T84" fmla="*/ 49 w 109"/>
                <a:gd name="T85" fmla="*/ 0 h 107"/>
                <a:gd name="T86" fmla="*/ 47 w 109"/>
                <a:gd name="T87" fmla="*/ 2 h 107"/>
                <a:gd name="T88" fmla="*/ 45 w 109"/>
                <a:gd name="T89" fmla="*/ 15 h 107"/>
                <a:gd name="T90" fmla="*/ 40 w 109"/>
                <a:gd name="T91" fmla="*/ 19 h 107"/>
                <a:gd name="T92" fmla="*/ 33 w 109"/>
                <a:gd name="T93" fmla="*/ 19 h 107"/>
                <a:gd name="T94" fmla="*/ 24 w 109"/>
                <a:gd name="T95" fmla="*/ 12 h 107"/>
                <a:gd name="T96" fmla="*/ 20 w 109"/>
                <a:gd name="T97" fmla="*/ 12 h 107"/>
                <a:gd name="T98" fmla="*/ 12 w 109"/>
                <a:gd name="T99" fmla="*/ 19 h 107"/>
                <a:gd name="T100" fmla="*/ 12 w 109"/>
                <a:gd name="T101" fmla="*/ 23 h 107"/>
                <a:gd name="T102" fmla="*/ 19 w 109"/>
                <a:gd name="T103" fmla="*/ 32 h 107"/>
                <a:gd name="T104" fmla="*/ 19 w 109"/>
                <a:gd name="T105" fmla="*/ 40 h 107"/>
                <a:gd name="T106" fmla="*/ 12 w 109"/>
                <a:gd name="T107" fmla="*/ 45 h 107"/>
                <a:gd name="T108" fmla="*/ 3 w 109"/>
                <a:gd name="T109" fmla="*/ 46 h 107"/>
                <a:gd name="T110" fmla="*/ 0 w 109"/>
                <a:gd name="T111" fmla="*/ 49 h 107"/>
                <a:gd name="T112" fmla="*/ 1 w 109"/>
                <a:gd name="T113" fmla="*/ 59 h 107"/>
                <a:gd name="T114" fmla="*/ 34 w 109"/>
                <a:gd name="T115" fmla="*/ 53 h 107"/>
                <a:gd name="T116" fmla="*/ 55 w 109"/>
                <a:gd name="T117" fmla="*/ 33 h 107"/>
                <a:gd name="T118" fmla="*/ 75 w 109"/>
                <a:gd name="T119" fmla="*/ 53 h 107"/>
                <a:gd name="T120" fmla="*/ 55 w 109"/>
                <a:gd name="T121" fmla="*/ 73 h 107"/>
                <a:gd name="T122" fmla="*/ 34 w 109"/>
                <a:gd name="T12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" h="107">
                  <a:moveTo>
                    <a:pt x="1" y="59"/>
                  </a:moveTo>
                  <a:cubicBezTo>
                    <a:pt x="1" y="59"/>
                    <a:pt x="1" y="61"/>
                    <a:pt x="5" y="61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7" y="63"/>
                    <a:pt x="19" y="67"/>
                  </a:cubicBezTo>
                  <a:cubicBezTo>
                    <a:pt x="19" y="67"/>
                    <a:pt x="21" y="71"/>
                    <a:pt x="20" y="72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1" y="85"/>
                    <a:pt x="13" y="87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3" y="96"/>
                    <a:pt x="25" y="95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5" y="86"/>
                    <a:pt x="40" y="88"/>
                  </a:cubicBezTo>
                  <a:cubicBezTo>
                    <a:pt x="40" y="88"/>
                    <a:pt x="44" y="90"/>
                    <a:pt x="45" y="93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6" y="104"/>
                    <a:pt x="46" y="107"/>
                    <a:pt x="50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0" y="107"/>
                    <a:pt x="63" y="106"/>
                    <a:pt x="63" y="104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4" y="90"/>
                    <a:pt x="68" y="89"/>
                  </a:cubicBezTo>
                  <a:cubicBezTo>
                    <a:pt x="68" y="89"/>
                    <a:pt x="73" y="86"/>
                    <a:pt x="76" y="88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5"/>
                    <a:pt x="87" y="97"/>
                    <a:pt x="90" y="94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9" y="85"/>
                    <a:pt x="97" y="8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4"/>
                    <a:pt x="88" y="72"/>
                    <a:pt x="90" y="68"/>
                  </a:cubicBezTo>
                  <a:cubicBezTo>
                    <a:pt x="90" y="68"/>
                    <a:pt x="92" y="63"/>
                    <a:pt x="95" y="63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9" y="61"/>
                    <a:pt x="109" y="58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9"/>
                    <a:pt x="109" y="45"/>
                    <a:pt x="105" y="45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1" y="42"/>
                    <a:pt x="90" y="39"/>
                  </a:cubicBezTo>
                  <a:cubicBezTo>
                    <a:pt x="90" y="39"/>
                    <a:pt x="88" y="34"/>
                    <a:pt x="90" y="32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8" y="21"/>
                    <a:pt x="97" y="19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6" y="10"/>
                    <a:pt x="85" y="12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9"/>
                    <a:pt x="72" y="20"/>
                    <a:pt x="68" y="18"/>
                  </a:cubicBezTo>
                  <a:cubicBezTo>
                    <a:pt x="68" y="18"/>
                    <a:pt x="65" y="16"/>
                    <a:pt x="64" y="15"/>
                  </a:cubicBezTo>
                  <a:cubicBezTo>
                    <a:pt x="64" y="15"/>
                    <a:pt x="63" y="3"/>
                    <a:pt x="63" y="2"/>
                  </a:cubicBezTo>
                  <a:cubicBezTo>
                    <a:pt x="63" y="2"/>
                    <a:pt x="62" y="0"/>
                    <a:pt x="6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7" y="0"/>
                    <a:pt x="47" y="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3" y="18"/>
                    <a:pt x="40" y="19"/>
                  </a:cubicBezTo>
                  <a:cubicBezTo>
                    <a:pt x="40" y="19"/>
                    <a:pt x="35" y="20"/>
                    <a:pt x="33" y="1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2" y="10"/>
                    <a:pt x="20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1" y="21"/>
                    <a:pt x="12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2" y="35"/>
                    <a:pt x="19" y="40"/>
                  </a:cubicBezTo>
                  <a:cubicBezTo>
                    <a:pt x="19" y="40"/>
                    <a:pt x="17" y="44"/>
                    <a:pt x="12" y="45"/>
                  </a:cubicBezTo>
                  <a:cubicBezTo>
                    <a:pt x="7" y="45"/>
                    <a:pt x="3" y="46"/>
                    <a:pt x="3" y="46"/>
                  </a:cubicBezTo>
                  <a:cubicBezTo>
                    <a:pt x="3" y="46"/>
                    <a:pt x="1" y="46"/>
                    <a:pt x="0" y="49"/>
                  </a:cubicBezTo>
                  <a:cubicBezTo>
                    <a:pt x="0" y="51"/>
                    <a:pt x="1" y="59"/>
                    <a:pt x="1" y="59"/>
                  </a:cubicBezTo>
                  <a:close/>
                  <a:moveTo>
                    <a:pt x="34" y="53"/>
                  </a:moveTo>
                  <a:cubicBezTo>
                    <a:pt x="34" y="42"/>
                    <a:pt x="43" y="33"/>
                    <a:pt x="55" y="33"/>
                  </a:cubicBezTo>
                  <a:cubicBezTo>
                    <a:pt x="66" y="33"/>
                    <a:pt x="75" y="42"/>
                    <a:pt x="75" y="53"/>
                  </a:cubicBezTo>
                  <a:cubicBezTo>
                    <a:pt x="75" y="64"/>
                    <a:pt x="66" y="73"/>
                    <a:pt x="55" y="73"/>
                  </a:cubicBezTo>
                  <a:cubicBezTo>
                    <a:pt x="43" y="73"/>
                    <a:pt x="34" y="64"/>
                    <a:pt x="34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 noEditPoints="1"/>
            </p:cNvSpPr>
            <p:nvPr/>
          </p:nvSpPr>
          <p:spPr bwMode="auto">
            <a:xfrm>
              <a:off x="4165776" y="1816858"/>
              <a:ext cx="285837" cy="278528"/>
            </a:xfrm>
            <a:custGeom>
              <a:avLst/>
              <a:gdLst>
                <a:gd name="T0" fmla="*/ 9 w 149"/>
                <a:gd name="T1" fmla="*/ 109 h 145"/>
                <a:gd name="T2" fmla="*/ 15 w 149"/>
                <a:gd name="T3" fmla="*/ 110 h 145"/>
                <a:gd name="T4" fmla="*/ 28 w 149"/>
                <a:gd name="T5" fmla="*/ 106 h 145"/>
                <a:gd name="T6" fmla="*/ 35 w 149"/>
                <a:gd name="T7" fmla="*/ 109 h 145"/>
                <a:gd name="T8" fmla="*/ 41 w 149"/>
                <a:gd name="T9" fmla="*/ 116 h 145"/>
                <a:gd name="T10" fmla="*/ 37 w 149"/>
                <a:gd name="T11" fmla="*/ 134 h 145"/>
                <a:gd name="T12" fmla="*/ 39 w 149"/>
                <a:gd name="T13" fmla="*/ 139 h 145"/>
                <a:gd name="T14" fmla="*/ 54 w 149"/>
                <a:gd name="T15" fmla="*/ 144 h 145"/>
                <a:gd name="T16" fmla="*/ 59 w 149"/>
                <a:gd name="T17" fmla="*/ 141 h 145"/>
                <a:gd name="T18" fmla="*/ 65 w 149"/>
                <a:gd name="T19" fmla="*/ 130 h 145"/>
                <a:gd name="T20" fmla="*/ 74 w 149"/>
                <a:gd name="T21" fmla="*/ 125 h 145"/>
                <a:gd name="T22" fmla="*/ 83 w 149"/>
                <a:gd name="T23" fmla="*/ 128 h 145"/>
                <a:gd name="T24" fmla="*/ 92 w 149"/>
                <a:gd name="T25" fmla="*/ 142 h 145"/>
                <a:gd name="T26" fmla="*/ 98 w 149"/>
                <a:gd name="T27" fmla="*/ 143 h 145"/>
                <a:gd name="T28" fmla="*/ 111 w 149"/>
                <a:gd name="T29" fmla="*/ 138 h 145"/>
                <a:gd name="T30" fmla="*/ 113 w 149"/>
                <a:gd name="T31" fmla="*/ 132 h 145"/>
                <a:gd name="T32" fmla="*/ 109 w 149"/>
                <a:gd name="T33" fmla="*/ 118 h 145"/>
                <a:gd name="T34" fmla="*/ 111 w 149"/>
                <a:gd name="T35" fmla="*/ 111 h 145"/>
                <a:gd name="T36" fmla="*/ 121 w 149"/>
                <a:gd name="T37" fmla="*/ 105 h 145"/>
                <a:gd name="T38" fmla="*/ 136 w 149"/>
                <a:gd name="T39" fmla="*/ 109 h 145"/>
                <a:gd name="T40" fmla="*/ 142 w 149"/>
                <a:gd name="T41" fmla="*/ 106 h 145"/>
                <a:gd name="T42" fmla="*/ 147 w 149"/>
                <a:gd name="T43" fmla="*/ 94 h 145"/>
                <a:gd name="T44" fmla="*/ 144 w 149"/>
                <a:gd name="T45" fmla="*/ 88 h 145"/>
                <a:gd name="T46" fmla="*/ 131 w 149"/>
                <a:gd name="T47" fmla="*/ 80 h 145"/>
                <a:gd name="T48" fmla="*/ 128 w 149"/>
                <a:gd name="T49" fmla="*/ 72 h 145"/>
                <a:gd name="T50" fmla="*/ 132 w 149"/>
                <a:gd name="T51" fmla="*/ 63 h 145"/>
                <a:gd name="T52" fmla="*/ 144 w 149"/>
                <a:gd name="T53" fmla="*/ 55 h 145"/>
                <a:gd name="T54" fmla="*/ 147 w 149"/>
                <a:gd name="T55" fmla="*/ 49 h 145"/>
                <a:gd name="T56" fmla="*/ 141 w 149"/>
                <a:gd name="T57" fmla="*/ 37 h 145"/>
                <a:gd name="T58" fmla="*/ 134 w 149"/>
                <a:gd name="T59" fmla="*/ 34 h 145"/>
                <a:gd name="T60" fmla="*/ 120 w 149"/>
                <a:gd name="T61" fmla="*/ 39 h 145"/>
                <a:gd name="T62" fmla="*/ 112 w 149"/>
                <a:gd name="T63" fmla="*/ 35 h 145"/>
                <a:gd name="T64" fmla="*/ 108 w 149"/>
                <a:gd name="T65" fmla="*/ 26 h 145"/>
                <a:gd name="T66" fmla="*/ 112 w 149"/>
                <a:gd name="T67" fmla="*/ 12 h 145"/>
                <a:gd name="T68" fmla="*/ 109 w 149"/>
                <a:gd name="T69" fmla="*/ 6 h 145"/>
                <a:gd name="T70" fmla="*/ 94 w 149"/>
                <a:gd name="T71" fmla="*/ 0 h 145"/>
                <a:gd name="T72" fmla="*/ 90 w 149"/>
                <a:gd name="T73" fmla="*/ 3 h 145"/>
                <a:gd name="T74" fmla="*/ 81 w 149"/>
                <a:gd name="T75" fmla="*/ 18 h 145"/>
                <a:gd name="T76" fmla="*/ 72 w 149"/>
                <a:gd name="T77" fmla="*/ 20 h 145"/>
                <a:gd name="T78" fmla="*/ 65 w 149"/>
                <a:gd name="T79" fmla="*/ 18 h 145"/>
                <a:gd name="T80" fmla="*/ 56 w 149"/>
                <a:gd name="T81" fmla="*/ 3 h 145"/>
                <a:gd name="T82" fmla="*/ 51 w 149"/>
                <a:gd name="T83" fmla="*/ 1 h 145"/>
                <a:gd name="T84" fmla="*/ 37 w 149"/>
                <a:gd name="T85" fmla="*/ 7 h 145"/>
                <a:gd name="T86" fmla="*/ 35 w 149"/>
                <a:gd name="T87" fmla="*/ 11 h 145"/>
                <a:gd name="T88" fmla="*/ 40 w 149"/>
                <a:gd name="T89" fmla="*/ 29 h 145"/>
                <a:gd name="T90" fmla="*/ 36 w 149"/>
                <a:gd name="T91" fmla="*/ 36 h 145"/>
                <a:gd name="T92" fmla="*/ 28 w 149"/>
                <a:gd name="T93" fmla="*/ 39 h 145"/>
                <a:gd name="T94" fmla="*/ 13 w 149"/>
                <a:gd name="T95" fmla="*/ 36 h 145"/>
                <a:gd name="T96" fmla="*/ 6 w 149"/>
                <a:gd name="T97" fmla="*/ 38 h 145"/>
                <a:gd name="T98" fmla="*/ 1 w 149"/>
                <a:gd name="T99" fmla="*/ 52 h 145"/>
                <a:gd name="T100" fmla="*/ 3 w 149"/>
                <a:gd name="T101" fmla="*/ 56 h 145"/>
                <a:gd name="T102" fmla="*/ 18 w 149"/>
                <a:gd name="T103" fmla="*/ 65 h 145"/>
                <a:gd name="T104" fmla="*/ 21 w 149"/>
                <a:gd name="T105" fmla="*/ 75 h 145"/>
                <a:gd name="T106" fmla="*/ 15 w 149"/>
                <a:gd name="T107" fmla="*/ 84 h 145"/>
                <a:gd name="T108" fmla="*/ 4 w 149"/>
                <a:gd name="T109" fmla="*/ 91 h 145"/>
                <a:gd name="T110" fmla="*/ 2 w 149"/>
                <a:gd name="T111" fmla="*/ 96 h 145"/>
                <a:gd name="T112" fmla="*/ 9 w 149"/>
                <a:gd name="T113" fmla="*/ 109 h 145"/>
                <a:gd name="T114" fmla="*/ 48 w 149"/>
                <a:gd name="T115" fmla="*/ 83 h 145"/>
                <a:gd name="T116" fmla="*/ 63 w 149"/>
                <a:gd name="T117" fmla="*/ 46 h 145"/>
                <a:gd name="T118" fmla="*/ 101 w 149"/>
                <a:gd name="T119" fmla="*/ 61 h 145"/>
                <a:gd name="T120" fmla="*/ 86 w 149"/>
                <a:gd name="T121" fmla="*/ 98 h 145"/>
                <a:gd name="T122" fmla="*/ 48 w 149"/>
                <a:gd name="T123" fmla="*/ 8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" h="145">
                  <a:moveTo>
                    <a:pt x="9" y="109"/>
                  </a:moveTo>
                  <a:cubicBezTo>
                    <a:pt x="9" y="109"/>
                    <a:pt x="10" y="112"/>
                    <a:pt x="15" y="110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106"/>
                    <a:pt x="31" y="105"/>
                    <a:pt x="35" y="109"/>
                  </a:cubicBezTo>
                  <a:cubicBezTo>
                    <a:pt x="35" y="109"/>
                    <a:pt x="41" y="112"/>
                    <a:pt x="41" y="116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34"/>
                    <a:pt x="36" y="137"/>
                    <a:pt x="39" y="139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4" y="144"/>
                    <a:pt x="58" y="144"/>
                    <a:pt x="59" y="141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65" y="130"/>
                    <a:pt x="67" y="125"/>
                    <a:pt x="74" y="125"/>
                  </a:cubicBezTo>
                  <a:cubicBezTo>
                    <a:pt x="74" y="125"/>
                    <a:pt x="81" y="125"/>
                    <a:pt x="83" y="128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2"/>
                    <a:pt x="93" y="145"/>
                    <a:pt x="98" y="143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4" y="135"/>
                    <a:pt x="113" y="132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9" y="118"/>
                    <a:pt x="107" y="115"/>
                    <a:pt x="111" y="111"/>
                  </a:cubicBezTo>
                  <a:cubicBezTo>
                    <a:pt x="111" y="111"/>
                    <a:pt x="115" y="104"/>
                    <a:pt x="121" y="105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9" y="110"/>
                    <a:pt x="142" y="106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7" y="94"/>
                    <a:pt x="149" y="89"/>
                    <a:pt x="144" y="88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1" y="80"/>
                    <a:pt x="128" y="79"/>
                    <a:pt x="128" y="72"/>
                  </a:cubicBezTo>
                  <a:cubicBezTo>
                    <a:pt x="128" y="72"/>
                    <a:pt x="127" y="65"/>
                    <a:pt x="132" y="63"/>
                  </a:cubicBezTo>
                  <a:cubicBezTo>
                    <a:pt x="144" y="55"/>
                    <a:pt x="144" y="55"/>
                    <a:pt x="144" y="55"/>
                  </a:cubicBezTo>
                  <a:cubicBezTo>
                    <a:pt x="144" y="55"/>
                    <a:pt x="148" y="53"/>
                    <a:pt x="147" y="49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37"/>
                    <a:pt x="140" y="32"/>
                    <a:pt x="134" y="34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15" y="38"/>
                    <a:pt x="112" y="35"/>
                  </a:cubicBezTo>
                  <a:cubicBezTo>
                    <a:pt x="112" y="35"/>
                    <a:pt x="107" y="30"/>
                    <a:pt x="108" y="26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8"/>
                    <a:pt x="109" y="6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1" y="0"/>
                    <a:pt x="90" y="3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77" y="21"/>
                    <a:pt x="72" y="20"/>
                  </a:cubicBezTo>
                  <a:cubicBezTo>
                    <a:pt x="72" y="20"/>
                    <a:pt x="66" y="19"/>
                    <a:pt x="65" y="18"/>
                  </a:cubicBezTo>
                  <a:cubicBezTo>
                    <a:pt x="65" y="18"/>
                    <a:pt x="56" y="4"/>
                    <a:pt x="56" y="3"/>
                  </a:cubicBezTo>
                  <a:cubicBezTo>
                    <a:pt x="56" y="3"/>
                    <a:pt x="54" y="0"/>
                    <a:pt x="51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5" y="8"/>
                    <a:pt x="35" y="11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39" y="33"/>
                    <a:pt x="36" y="36"/>
                  </a:cubicBezTo>
                  <a:cubicBezTo>
                    <a:pt x="36" y="36"/>
                    <a:pt x="30" y="40"/>
                    <a:pt x="28" y="39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8" y="34"/>
                    <a:pt x="6" y="38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0" y="54"/>
                    <a:pt x="3" y="5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22" y="67"/>
                    <a:pt x="21" y="75"/>
                  </a:cubicBezTo>
                  <a:cubicBezTo>
                    <a:pt x="21" y="75"/>
                    <a:pt x="21" y="81"/>
                    <a:pt x="15" y="84"/>
                  </a:cubicBezTo>
                  <a:cubicBezTo>
                    <a:pt x="9" y="87"/>
                    <a:pt x="4" y="91"/>
                    <a:pt x="4" y="91"/>
                  </a:cubicBezTo>
                  <a:cubicBezTo>
                    <a:pt x="4" y="91"/>
                    <a:pt x="1" y="92"/>
                    <a:pt x="2" y="96"/>
                  </a:cubicBezTo>
                  <a:cubicBezTo>
                    <a:pt x="4" y="99"/>
                    <a:pt x="9" y="109"/>
                    <a:pt x="9" y="109"/>
                  </a:cubicBezTo>
                  <a:close/>
                  <a:moveTo>
                    <a:pt x="48" y="83"/>
                  </a:moveTo>
                  <a:cubicBezTo>
                    <a:pt x="42" y="69"/>
                    <a:pt x="48" y="52"/>
                    <a:pt x="63" y="46"/>
                  </a:cubicBezTo>
                  <a:cubicBezTo>
                    <a:pt x="78" y="40"/>
                    <a:pt x="94" y="47"/>
                    <a:pt x="101" y="61"/>
                  </a:cubicBezTo>
                  <a:cubicBezTo>
                    <a:pt x="107" y="75"/>
                    <a:pt x="100" y="92"/>
                    <a:pt x="86" y="98"/>
                  </a:cubicBezTo>
                  <a:cubicBezTo>
                    <a:pt x="71" y="104"/>
                    <a:pt x="54" y="98"/>
                    <a:pt x="48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endParaRPr lang="en-US"/>
            </a:p>
          </p:txBody>
        </p: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212" y="1629401"/>
              <a:ext cx="326444" cy="338387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804" y="1352039"/>
              <a:ext cx="329681" cy="484076"/>
            </a:xfrm>
            <a:prstGeom prst="rect">
              <a:avLst/>
            </a:prstGeom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887" y="2969523"/>
              <a:ext cx="529808" cy="446675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9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095" y="2209073"/>
              <a:ext cx="486939" cy="409768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642" y="3581425"/>
              <a:ext cx="415628" cy="456565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914" y="2623762"/>
              <a:ext cx="384458" cy="353635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962" y="3750888"/>
              <a:ext cx="323679" cy="323679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651" y="2132512"/>
              <a:ext cx="290403" cy="257149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727" y="4352544"/>
              <a:ext cx="251156" cy="210378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799" y="3278965"/>
              <a:ext cx="610370" cy="326633"/>
            </a:xfrm>
            <a:prstGeom prst="rect">
              <a:avLst/>
            </a:prstGeom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806" y="3192065"/>
              <a:ext cx="272283" cy="306195"/>
            </a:xfrm>
            <a:prstGeom prst="rect">
              <a:avLst/>
            </a:prstGeom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33" cstate="print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202" y="3819280"/>
              <a:ext cx="388994" cy="299178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35" cstate="print">
              <a:extLst>
                <a:ext uri="{BEBA8EAE-BF5A-486C-A8C5-ECC9F3942E4B}">
                  <a14:imgProps xmlns:a14="http://schemas.microsoft.com/office/drawing/2010/main">
                    <a14:imgLayer r:embed="rId3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359" y="2368152"/>
              <a:ext cx="376959" cy="274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6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8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1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38" grpId="0"/>
      <p:bldP spid="241" grpId="0"/>
      <p:bldP spid="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flipH="1">
            <a:off x="3652423" y="665845"/>
            <a:ext cx="4887154" cy="5526310"/>
            <a:chOff x="2128423" y="668146"/>
            <a:chExt cx="4887154" cy="5526310"/>
          </a:xfrm>
        </p:grpSpPr>
        <p:sp>
          <p:nvSpPr>
            <p:cNvPr id="4" name="Oval 3"/>
            <p:cNvSpPr/>
            <p:nvPr/>
          </p:nvSpPr>
          <p:spPr>
            <a:xfrm>
              <a:off x="2128423" y="3224774"/>
              <a:ext cx="2055027" cy="2055026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549997" y="4139430"/>
              <a:ext cx="2055027" cy="205502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960550" y="3224774"/>
              <a:ext cx="2055027" cy="2055026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60550" y="1560762"/>
              <a:ext cx="2055027" cy="205502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49997" y="668146"/>
              <a:ext cx="2055027" cy="205502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28423" y="1560762"/>
              <a:ext cx="2055027" cy="2055026"/>
            </a:xfrm>
            <a:custGeom>
              <a:avLst/>
              <a:gdLst>
                <a:gd name="connsiteX0" fmla="*/ 710495 w 1420996"/>
                <a:gd name="connsiteY0" fmla="*/ 1420996 h 1420996"/>
                <a:gd name="connsiteX1" fmla="*/ 710499 w 1420996"/>
                <a:gd name="connsiteY1" fmla="*/ 1420996 h 1420996"/>
                <a:gd name="connsiteX2" fmla="*/ 710498 w 1420996"/>
                <a:gd name="connsiteY2" fmla="*/ 1420996 h 1420996"/>
                <a:gd name="connsiteX3" fmla="*/ 876391 w 1420996"/>
                <a:gd name="connsiteY3" fmla="*/ 1399514 h 1420996"/>
                <a:gd name="connsiteX4" fmla="*/ 853688 w 1420996"/>
                <a:gd name="connsiteY4" fmla="*/ 1406561 h 1420996"/>
                <a:gd name="connsiteX5" fmla="*/ 839689 w 1420996"/>
                <a:gd name="connsiteY5" fmla="*/ 1407973 h 1420996"/>
                <a:gd name="connsiteX6" fmla="*/ 544600 w 1420996"/>
                <a:gd name="connsiteY6" fmla="*/ 1399512 h 1420996"/>
                <a:gd name="connsiteX7" fmla="*/ 581311 w 1420996"/>
                <a:gd name="connsiteY7" fmla="*/ 1407973 h 1420996"/>
                <a:gd name="connsiteX8" fmla="*/ 567308 w 1420996"/>
                <a:gd name="connsiteY8" fmla="*/ 1406561 h 1420996"/>
                <a:gd name="connsiteX9" fmla="*/ 999341 w 1420996"/>
                <a:gd name="connsiteY9" fmla="*/ 1358494 h 1420996"/>
                <a:gd name="connsiteX10" fmla="*/ 987056 w 1420996"/>
                <a:gd name="connsiteY10" fmla="*/ 1365162 h 1420996"/>
                <a:gd name="connsiteX11" fmla="*/ 965192 w 1420996"/>
                <a:gd name="connsiteY11" fmla="*/ 1371949 h 1420996"/>
                <a:gd name="connsiteX12" fmla="*/ 421651 w 1420996"/>
                <a:gd name="connsiteY12" fmla="*/ 1358491 h 1420996"/>
                <a:gd name="connsiteX13" fmla="*/ 455814 w 1420996"/>
                <a:gd name="connsiteY13" fmla="*/ 1371951 h 1420996"/>
                <a:gd name="connsiteX14" fmla="*/ 433940 w 1420996"/>
                <a:gd name="connsiteY14" fmla="*/ 1365162 h 1420996"/>
                <a:gd name="connsiteX15" fmla="*/ 710498 w 1420996"/>
                <a:gd name="connsiteY15" fmla="*/ 0 h 1420996"/>
                <a:gd name="connsiteX16" fmla="*/ 1420996 w 1420996"/>
                <a:gd name="connsiteY16" fmla="*/ 710498 h 1420996"/>
                <a:gd name="connsiteX17" fmla="*/ 1212896 w 1420996"/>
                <a:gd name="connsiteY17" fmla="*/ 1212896 h 1420996"/>
                <a:gd name="connsiteX18" fmla="*/ 1124527 w 1420996"/>
                <a:gd name="connsiteY18" fmla="*/ 1285808 h 1420996"/>
                <a:gd name="connsiteX19" fmla="*/ 1107745 w 1420996"/>
                <a:gd name="connsiteY19" fmla="*/ 1271962 h 1420996"/>
                <a:gd name="connsiteX20" fmla="*/ 710499 w 1420996"/>
                <a:gd name="connsiteY20" fmla="*/ 1150620 h 1420996"/>
                <a:gd name="connsiteX21" fmla="*/ 313253 w 1420996"/>
                <a:gd name="connsiteY21" fmla="*/ 1271962 h 1420996"/>
                <a:gd name="connsiteX22" fmla="*/ 296472 w 1420996"/>
                <a:gd name="connsiteY22" fmla="*/ 1285808 h 1420996"/>
                <a:gd name="connsiteX23" fmla="*/ 313253 w 1420996"/>
                <a:gd name="connsiteY23" fmla="*/ 1299654 h 1420996"/>
                <a:gd name="connsiteX24" fmla="*/ 313273 w 1420996"/>
                <a:gd name="connsiteY24" fmla="*/ 1299666 h 1420996"/>
                <a:gd name="connsiteX25" fmla="*/ 313252 w 1420996"/>
                <a:gd name="connsiteY25" fmla="*/ 1299654 h 1420996"/>
                <a:gd name="connsiteX26" fmla="*/ 0 w 1420996"/>
                <a:gd name="connsiteY26" fmla="*/ 710498 h 1420996"/>
                <a:gd name="connsiteX27" fmla="*/ 710498 w 1420996"/>
                <a:gd name="connsiteY27" fmla="*/ 0 h 14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0996" h="1420996">
                  <a:moveTo>
                    <a:pt x="710495" y="1420996"/>
                  </a:moveTo>
                  <a:lnTo>
                    <a:pt x="710499" y="1420996"/>
                  </a:lnTo>
                  <a:lnTo>
                    <a:pt x="710498" y="1420996"/>
                  </a:lnTo>
                  <a:close/>
                  <a:moveTo>
                    <a:pt x="876391" y="1399514"/>
                  </a:moveTo>
                  <a:lnTo>
                    <a:pt x="853688" y="1406561"/>
                  </a:lnTo>
                  <a:lnTo>
                    <a:pt x="839689" y="1407973"/>
                  </a:lnTo>
                  <a:close/>
                  <a:moveTo>
                    <a:pt x="544600" y="1399512"/>
                  </a:moveTo>
                  <a:lnTo>
                    <a:pt x="581311" y="1407973"/>
                  </a:lnTo>
                  <a:lnTo>
                    <a:pt x="567308" y="1406561"/>
                  </a:lnTo>
                  <a:close/>
                  <a:moveTo>
                    <a:pt x="999341" y="1358494"/>
                  </a:moveTo>
                  <a:lnTo>
                    <a:pt x="987056" y="1365162"/>
                  </a:lnTo>
                  <a:lnTo>
                    <a:pt x="965192" y="1371949"/>
                  </a:lnTo>
                  <a:close/>
                  <a:moveTo>
                    <a:pt x="421651" y="1358491"/>
                  </a:moveTo>
                  <a:lnTo>
                    <a:pt x="455814" y="1371951"/>
                  </a:lnTo>
                  <a:lnTo>
                    <a:pt x="433940" y="1365162"/>
                  </a:lnTo>
                  <a:close/>
                  <a:moveTo>
                    <a:pt x="710498" y="0"/>
                  </a:moveTo>
                  <a:cubicBezTo>
                    <a:pt x="1102895" y="0"/>
                    <a:pt x="1420996" y="318101"/>
                    <a:pt x="1420996" y="710498"/>
                  </a:cubicBezTo>
                  <a:cubicBezTo>
                    <a:pt x="1420996" y="906697"/>
                    <a:pt x="1341471" y="1084321"/>
                    <a:pt x="1212896" y="1212896"/>
                  </a:cubicBezTo>
                  <a:lnTo>
                    <a:pt x="1124527" y="1285808"/>
                  </a:lnTo>
                  <a:lnTo>
                    <a:pt x="1107745" y="1271962"/>
                  </a:lnTo>
                  <a:cubicBezTo>
                    <a:pt x="994349" y="1195353"/>
                    <a:pt x="857648" y="1150620"/>
                    <a:pt x="710499" y="1150620"/>
                  </a:cubicBezTo>
                  <a:cubicBezTo>
                    <a:pt x="563350" y="1150620"/>
                    <a:pt x="426649" y="1195353"/>
                    <a:pt x="313253" y="1271962"/>
                  </a:cubicBezTo>
                  <a:lnTo>
                    <a:pt x="296472" y="1285808"/>
                  </a:lnTo>
                  <a:lnTo>
                    <a:pt x="313253" y="1299654"/>
                  </a:lnTo>
                  <a:lnTo>
                    <a:pt x="313273" y="1299666"/>
                  </a:lnTo>
                  <a:lnTo>
                    <a:pt x="313252" y="1299654"/>
                  </a:lnTo>
                  <a:cubicBezTo>
                    <a:pt x="124258" y="1171973"/>
                    <a:pt x="0" y="955746"/>
                    <a:pt x="0" y="710498"/>
                  </a:cubicBezTo>
                  <a:cubicBezTo>
                    <a:pt x="0" y="318101"/>
                    <a:pt x="318101" y="0"/>
                    <a:pt x="710498" y="0"/>
                  </a:cubicBezTo>
                  <a:close/>
                </a:path>
              </a:pathLst>
            </a:cu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 rot="16200000">
              <a:off x="2910348" y="2000750"/>
              <a:ext cx="3292222" cy="2819762"/>
            </a:xfrm>
            <a:prstGeom prst="hexagon">
              <a:avLst/>
            </a:prstGeom>
            <a:solidFill>
              <a:schemeClr val="bg1"/>
            </a:solidFill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945822" y="1063972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56376" y="1956587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24249" y="1956587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356376" y="3620598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24249" y="3620598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945822" y="4535254"/>
              <a:ext cx="1263375" cy="126337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82464" y="2879990"/>
              <a:ext cx="2340153" cy="98662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 fontScale="925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Arial" panose="020B0604020202020204" pitchFamily="34" charset="0"/>
                </a:rPr>
                <a:t>ESP32 CHIP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356376" y="2356672"/>
              <a:ext cx="1263375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</a:rPr>
                <a:t>EASY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56151" y="4020683"/>
              <a:ext cx="1263600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79245"/>
                  </a:solidFill>
                  <a:effectLst/>
                  <a:uLnTx/>
                  <a:uFillTx/>
                </a:rPr>
                <a:t>WIFI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79245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46895" y="5036530"/>
              <a:ext cx="1431717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4"/>
                  </a:solidFill>
                </a:rPr>
                <a:t>BLUE</a:t>
              </a:r>
            </a:p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4"/>
                  </a:solidFill>
                </a:rPr>
                <a:t>TOOTH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24249" y="4020683"/>
              <a:ext cx="1659201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5"/>
                  </a:solidFill>
                </a:rPr>
                <a:t>INTEGRATION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6758" y="2329926"/>
              <a:ext cx="986122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ENERGY     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9828" y="1301316"/>
              <a:ext cx="1263600" cy="463204"/>
            </a:xfrm>
            <a:prstGeom prst="rect">
              <a:avLst/>
            </a:prstGeom>
            <a:effectLst/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7112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1"/>
                  </a:solidFill>
                </a:rPr>
                <a:t>CHEAP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8355331" y="838890"/>
            <a:ext cx="2998468" cy="1206292"/>
            <a:chOff x="7573111" y="1566223"/>
            <a:chExt cx="2998468" cy="1206292"/>
          </a:xfrm>
        </p:grpSpPr>
        <p:sp>
          <p:nvSpPr>
            <p:cNvPr id="25" name="Rounded Rectangle 24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36990" y="1566223"/>
              <a:ext cx="2434589" cy="120629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4"/>
                  </a:solidFill>
                </a:rPr>
                <a:t>Bluetooth</a:t>
              </a:r>
              <a:r>
                <a:rPr lang="zh-CN" altLang="en-US" sz="2800" b="1" dirty="0">
                  <a:solidFill>
                    <a:schemeClr val="accent4"/>
                  </a:solidFill>
                </a:rPr>
                <a:t> </a:t>
              </a:r>
              <a:endParaRPr lang="en-US" altLang="zh-CN" sz="2800" b="1" dirty="0">
                <a:solidFill>
                  <a:schemeClr val="accent4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en-US" i="0" dirty="0">
                  <a:solidFill>
                    <a:srgbClr val="000000"/>
                  </a:solidFill>
                  <a:effectLst/>
                  <a:latin typeface="inherit"/>
                </a:rPr>
                <a:t>BT4.2 Convenience</a:t>
              </a:r>
            </a:p>
            <a:p>
              <a:pPr algn="r">
                <a:lnSpc>
                  <a:spcPct val="120000"/>
                </a:lnSpc>
              </a:pPr>
              <a:r>
                <a:rPr lang="en-US" i="0" dirty="0">
                  <a:solidFill>
                    <a:srgbClr val="000000"/>
                  </a:solidFill>
                  <a:effectLst/>
                  <a:latin typeface="inherit"/>
                </a:rPr>
                <a:t>Nearby Accessibility</a:t>
              </a:r>
              <a:endParaRPr lang="en-US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endParaRPr>
            </a:p>
            <a:p>
              <a:pPr algn="r">
                <a:lnSpc>
                  <a:spcPct val="120000"/>
                </a:lnSpc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180" y="773887"/>
            <a:ext cx="2872738" cy="923330"/>
            <a:chOff x="7573111" y="1557278"/>
            <a:chExt cx="2872738" cy="923330"/>
          </a:xfrm>
        </p:grpSpPr>
        <p:sp>
          <p:nvSpPr>
            <p:cNvPr id="31" name="Rounded Rectangle 30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36990" y="1557278"/>
              <a:ext cx="2308859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1"/>
                  </a:solidFill>
                </a:rPr>
                <a:t>Cheap</a:t>
              </a:r>
              <a:endParaRPr lang="en-US" sz="2800" dirty="0">
                <a:solidFill>
                  <a:schemeClr val="accent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 ~ 20 RMB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8539577" y="2817572"/>
            <a:ext cx="2843480" cy="1730932"/>
            <a:chOff x="7573111" y="1455804"/>
            <a:chExt cx="2843480" cy="1730932"/>
          </a:xfrm>
        </p:grpSpPr>
        <p:sp>
          <p:nvSpPr>
            <p:cNvPr id="39" name="Rounded Rectangle 38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057172" y="1455804"/>
              <a:ext cx="2359419" cy="17309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5"/>
                  </a:solidFill>
                </a:rPr>
                <a:t>High Level of Integration</a:t>
              </a:r>
            </a:p>
            <a:p>
              <a:pPr algn="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SOP with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minPCB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buildin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antenna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002538"/>
            <a:ext cx="3029551" cy="1479046"/>
            <a:chOff x="7573111" y="1570961"/>
            <a:chExt cx="3029551" cy="1479046"/>
          </a:xfrm>
        </p:grpSpPr>
        <p:sp>
          <p:nvSpPr>
            <p:cNvPr id="37" name="Rounded Rectangle 36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36990" y="1570961"/>
              <a:ext cx="2465672" cy="14790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2"/>
                  </a:solidFill>
                </a:rPr>
                <a:t>Easy</a:t>
              </a:r>
              <a:endParaRPr lang="en-US" sz="2800" dirty="0">
                <a:solidFill>
                  <a:schemeClr val="accent2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IDF, </a:t>
              </a:r>
              <a:r>
                <a:rPr lang="en-US" sz="1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Aduino</a:t>
              </a:r>
              <a:r>
                <a: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MicroPython</a:t>
              </a:r>
              <a:endPara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Platformio</a:t>
              </a:r>
              <a:endPara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8481061" y="5268824"/>
            <a:ext cx="2872738" cy="1287827"/>
            <a:chOff x="7573111" y="1622279"/>
            <a:chExt cx="2872738" cy="1287827"/>
          </a:xfrm>
        </p:grpSpPr>
        <p:sp>
          <p:nvSpPr>
            <p:cNvPr id="46" name="Rounded Rectangle 45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086430" y="1622279"/>
              <a:ext cx="2359419" cy="128782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Ultra-Low Power Consumption</a:t>
              </a:r>
            </a:p>
            <a:p>
              <a:pPr algn="r">
                <a:lnSpc>
                  <a:spcPct val="120000"/>
                </a:lnSpc>
              </a:pPr>
              <a:r>
                <a:rPr lang="en-US" sz="2300" dirty="0"/>
                <a:t>Dynamic power scaling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8200" y="5220732"/>
            <a:ext cx="2900868" cy="923330"/>
            <a:chOff x="7573111" y="1574187"/>
            <a:chExt cx="2900868" cy="923330"/>
          </a:xfrm>
        </p:grpSpPr>
        <p:sp>
          <p:nvSpPr>
            <p:cNvPr id="44" name="Rounded Rectangle 43"/>
            <p:cNvSpPr/>
            <p:nvPr/>
          </p:nvSpPr>
          <p:spPr>
            <a:xfrm flipH="1">
              <a:off x="7573111" y="1622280"/>
              <a:ext cx="383381" cy="38338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8165120" y="1574187"/>
              <a:ext cx="2308859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F79245"/>
                  </a:solidFill>
                </a:rPr>
                <a:t>WIFI 2.4GHz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Networking TCP, UDP</a:t>
              </a:r>
              <a:endParaRPr lang="en-US" b="1" dirty="0">
                <a:solidFill>
                  <a:srgbClr val="F79245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827180" y="2408038"/>
            <a:ext cx="29320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7180" y="4623006"/>
            <a:ext cx="293202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31225" y="2450082"/>
            <a:ext cx="28225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421779" y="4637022"/>
            <a:ext cx="29320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EDA486-9DAA-566D-04E8-411A0A6D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555" y="143974"/>
            <a:ext cx="5873506" cy="698203"/>
          </a:xfrm>
        </p:spPr>
        <p:txBody>
          <a:bodyPr>
            <a:noAutofit/>
          </a:bodyPr>
          <a:lstStyle/>
          <a:p>
            <a:r>
              <a:rPr lang="da-DK" sz="3600" dirty="0"/>
              <a:t>WHY ESP32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55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643" y="155833"/>
            <a:ext cx="4584966" cy="698203"/>
          </a:xfrm>
        </p:spPr>
        <p:txBody>
          <a:bodyPr>
            <a:noAutofit/>
          </a:bodyPr>
          <a:lstStyle/>
          <a:p>
            <a:r>
              <a:rPr lang="da-DK" sz="3600" dirty="0"/>
              <a:t>WHY CAMUNDA?</a:t>
            </a:r>
            <a:endParaRPr lang="en-US" sz="3600" dirty="0"/>
          </a:p>
        </p:txBody>
      </p:sp>
      <p:grpSp>
        <p:nvGrpSpPr>
          <p:cNvPr id="140" name="Group 139"/>
          <p:cNvGrpSpPr/>
          <p:nvPr/>
        </p:nvGrpSpPr>
        <p:grpSpPr>
          <a:xfrm flipH="1">
            <a:off x="4203700" y="1702678"/>
            <a:ext cx="3784600" cy="4133574"/>
            <a:chOff x="3959224" y="1011584"/>
            <a:chExt cx="4270376" cy="4664144"/>
          </a:xfrm>
        </p:grpSpPr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8E53A37A-535F-4569-9922-1BB066CD59DE}"/>
                </a:ext>
              </a:extLst>
            </p:cNvPr>
            <p:cNvSpPr/>
            <p:nvPr/>
          </p:nvSpPr>
          <p:spPr>
            <a:xfrm>
              <a:off x="5064150" y="3468864"/>
              <a:ext cx="2054483" cy="1771105"/>
            </a:xfrm>
            <a:prstGeom prst="triangl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8F00F2B-C214-4F49-BB7F-83697F758D0E}"/>
                </a:ext>
              </a:extLst>
            </p:cNvPr>
            <p:cNvSpPr/>
            <p:nvPr/>
          </p:nvSpPr>
          <p:spPr>
            <a:xfrm>
              <a:off x="5482287" y="5239969"/>
              <a:ext cx="1200150" cy="435759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8A61174-20F0-4B0B-B8B7-1BA295A6C78F}"/>
                </a:ext>
              </a:extLst>
            </p:cNvPr>
            <p:cNvSpPr/>
            <p:nvPr/>
          </p:nvSpPr>
          <p:spPr>
            <a:xfrm rot="10800000">
              <a:off x="5064150" y="1440817"/>
              <a:ext cx="2054483" cy="177110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05A02DF-7D6B-4BC6-9E64-394628EC0CE5}"/>
                </a:ext>
              </a:extLst>
            </p:cNvPr>
            <p:cNvSpPr/>
            <p:nvPr/>
          </p:nvSpPr>
          <p:spPr>
            <a:xfrm>
              <a:off x="5482287" y="1011584"/>
              <a:ext cx="1200150" cy="4357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5DB5560A-9905-451D-A747-64BC66188B1C}"/>
                </a:ext>
              </a:extLst>
            </p:cNvPr>
            <p:cNvSpPr/>
            <p:nvPr/>
          </p:nvSpPr>
          <p:spPr>
            <a:xfrm>
              <a:off x="6175117" y="1511793"/>
              <a:ext cx="2054483" cy="1771105"/>
            </a:xfrm>
            <a:prstGeom prst="triangl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228185-E8C0-489C-BE49-7C8878EC7E9C}"/>
                </a:ext>
              </a:extLst>
            </p:cNvPr>
            <p:cNvSpPr/>
            <p:nvPr/>
          </p:nvSpPr>
          <p:spPr>
            <a:xfrm rot="3600000">
              <a:off x="7310707" y="2121189"/>
              <a:ext cx="1200150" cy="435759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AE5624F-C0D0-4868-9555-A8FF702AE021}"/>
                </a:ext>
              </a:extLst>
            </p:cNvPr>
            <p:cNvSpPr/>
            <p:nvPr/>
          </p:nvSpPr>
          <p:spPr>
            <a:xfrm flipV="1">
              <a:off x="3959224" y="3396147"/>
              <a:ext cx="2054483" cy="1771105"/>
            </a:xfrm>
            <a:prstGeom prst="triangl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8E449E9-42DB-42F9-8F20-86858CA61BB2}"/>
                </a:ext>
              </a:extLst>
            </p:cNvPr>
            <p:cNvSpPr/>
            <p:nvPr/>
          </p:nvSpPr>
          <p:spPr>
            <a:xfrm rot="3600000">
              <a:off x="3707083" y="4172239"/>
              <a:ext cx="1200150" cy="435759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3959224" y="1511793"/>
              <a:ext cx="2054483" cy="1771105"/>
              <a:chOff x="3959224" y="1511793"/>
              <a:chExt cx="2054483" cy="1771105"/>
            </a:xfrm>
          </p:grpSpPr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5F916F66-DB3D-486D-B3F1-12C8BEB93A08}"/>
                  </a:ext>
                </a:extLst>
              </p:cNvPr>
              <p:cNvSpPr/>
              <p:nvPr/>
            </p:nvSpPr>
            <p:spPr>
              <a:xfrm>
                <a:off x="3959224" y="1511793"/>
                <a:ext cx="2054483" cy="1771105"/>
              </a:xfrm>
              <a:prstGeom prst="triangle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094D3D3-896C-4142-8315-939F5EDA4D81}"/>
                  </a:ext>
                </a:extLst>
              </p:cNvPr>
              <p:cNvSpPr/>
              <p:nvPr/>
            </p:nvSpPr>
            <p:spPr>
              <a:xfrm rot="18000000" flipH="1">
                <a:off x="3716608" y="2069284"/>
                <a:ext cx="1200150" cy="435759"/>
              </a:xfrm>
              <a:prstGeom prst="rect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635C7D33-7C9D-41FD-9A31-C54183E5B650}"/>
                </a:ext>
              </a:extLst>
            </p:cNvPr>
            <p:cNvSpPr/>
            <p:nvPr/>
          </p:nvSpPr>
          <p:spPr>
            <a:xfrm flipV="1">
              <a:off x="6175117" y="3396147"/>
              <a:ext cx="2054483" cy="1771105"/>
            </a:xfrm>
            <a:prstGeom prst="triangl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FB76EC-86F6-4876-A421-1B194FEFF8B8}"/>
                </a:ext>
              </a:extLst>
            </p:cNvPr>
            <p:cNvSpPr/>
            <p:nvPr/>
          </p:nvSpPr>
          <p:spPr>
            <a:xfrm rot="18000000" flipH="1">
              <a:off x="7323408" y="4123509"/>
              <a:ext cx="1200150" cy="435759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BDC048-0B2A-4879-B927-A976B9C844EF}"/>
                </a:ext>
              </a:extLst>
            </p:cNvPr>
            <p:cNvSpPr/>
            <p:nvPr/>
          </p:nvSpPr>
          <p:spPr>
            <a:xfrm>
              <a:off x="4693904" y="1912151"/>
              <a:ext cx="2825716" cy="2825716"/>
            </a:xfrm>
            <a:prstGeom prst="ellipse">
              <a:avLst/>
            </a:prstGeom>
            <a:solidFill>
              <a:sysClr val="window" lastClr="C0C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5090483" y="2317750"/>
              <a:ext cx="2045284" cy="20452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FF9E7-D935-4EED-B983-AF901F87CE78}"/>
                </a:ext>
              </a:extLst>
            </p:cNvPr>
            <p:cNvSpPr/>
            <p:nvPr/>
          </p:nvSpPr>
          <p:spPr>
            <a:xfrm>
              <a:off x="5461503" y="3032615"/>
              <a:ext cx="1303241" cy="615553"/>
            </a:xfrm>
            <a:prstGeom prst="rect">
              <a:avLst/>
            </a:prstGeom>
          </p:spPr>
          <p:txBody>
            <a:bodyPr wrap="none" lIns="0" tIns="0" rIns="0" bIns="0" anchor="ctr">
              <a:normAutofit fontScale="92500" lnSpcReduction="10000"/>
            </a:bodyPr>
            <a:lstStyle/>
            <a:p>
              <a:pPr marL="0" marR="0" lvl="0" indent="0" algn="ctr" defTabSz="914400" eaLnBrk="1" fontAlgn="auto" latinLnBrk="0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Camunda</a:t>
              </a:r>
            </a:p>
            <a:p>
              <a:pPr marL="0" marR="0" lvl="0" indent="0" algn="ctr" defTabSz="914400" eaLnBrk="1" fontAlgn="auto" latinLnBrk="0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Workflow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 flipH="1">
            <a:off x="462353" y="1546804"/>
            <a:ext cx="3248585" cy="1114223"/>
            <a:chOff x="838200" y="1546804"/>
            <a:chExt cx="3248585" cy="1114223"/>
          </a:xfrm>
        </p:grpSpPr>
        <p:sp>
          <p:nvSpPr>
            <p:cNvPr id="132" name="Rounded Rectangle 131"/>
            <p:cNvSpPr/>
            <p:nvPr/>
          </p:nvSpPr>
          <p:spPr>
            <a:xfrm flipH="1">
              <a:off x="838200" y="1632469"/>
              <a:ext cx="383381" cy="38338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324673" y="1546804"/>
              <a:ext cx="2762112" cy="111422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1"/>
                  </a:solidFill>
                </a:rPr>
                <a:t>Micro-Service</a:t>
              </a:r>
            </a:p>
            <a:p>
              <a:pPr algn="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Supports embedded and standalone service 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 flipH="1">
            <a:off x="759117" y="3258873"/>
            <a:ext cx="2951821" cy="1114223"/>
            <a:chOff x="838200" y="3258873"/>
            <a:chExt cx="2951821" cy="1114223"/>
          </a:xfrm>
        </p:grpSpPr>
        <p:sp>
          <p:nvSpPr>
            <p:cNvPr id="135" name="Rounded Rectangle 134"/>
            <p:cNvSpPr/>
            <p:nvPr/>
          </p:nvSpPr>
          <p:spPr>
            <a:xfrm flipH="1">
              <a:off x="838200" y="3307800"/>
              <a:ext cx="383381" cy="38338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364827" y="3258873"/>
              <a:ext cx="2425194" cy="111422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2"/>
                  </a:solidFill>
                </a:rPr>
                <a:t>IoT Connect</a:t>
              </a:r>
            </a:p>
            <a:p>
              <a:pPr algn="r"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Service Task.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 flipH="1">
            <a:off x="721866" y="4983131"/>
            <a:ext cx="2989072" cy="1033182"/>
            <a:chOff x="838200" y="4983131"/>
            <a:chExt cx="2989072" cy="1033182"/>
          </a:xfrm>
        </p:grpSpPr>
        <p:sp>
          <p:nvSpPr>
            <p:cNvPr id="138" name="Rounded Rectangle 137"/>
            <p:cNvSpPr/>
            <p:nvPr/>
          </p:nvSpPr>
          <p:spPr>
            <a:xfrm flipH="1">
              <a:off x="838200" y="4983131"/>
              <a:ext cx="383381" cy="38338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346358" y="4983131"/>
              <a:ext cx="2480914" cy="10331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Rule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Decision table </a:t>
              </a:r>
              <a:r>
                <a:rPr lang="en-US" b="1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rPr>
                <a:t>DMN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 flipH="1">
            <a:off x="8481062" y="1568804"/>
            <a:ext cx="3278440" cy="1291457"/>
            <a:chOff x="8075360" y="1568804"/>
            <a:chExt cx="3278440" cy="1291457"/>
          </a:xfrm>
        </p:grpSpPr>
        <p:sp>
          <p:nvSpPr>
            <p:cNvPr id="150" name="Rounded Rectangle 149"/>
            <p:cNvSpPr/>
            <p:nvPr/>
          </p:nvSpPr>
          <p:spPr>
            <a:xfrm>
              <a:off x="10970419" y="1632469"/>
              <a:ext cx="383381" cy="38338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>
              <a:off x="8075360" y="1568804"/>
              <a:ext cx="2734248" cy="129145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Out-of-Box, Web Modeler, Admin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 flipH="1">
            <a:off x="8481062" y="3307800"/>
            <a:ext cx="3448340" cy="1065296"/>
            <a:chOff x="7905460" y="3307800"/>
            <a:chExt cx="3448340" cy="1065296"/>
          </a:xfrm>
        </p:grpSpPr>
        <p:sp>
          <p:nvSpPr>
            <p:cNvPr id="148" name="Rounded Rectangle 147"/>
            <p:cNvSpPr/>
            <p:nvPr/>
          </p:nvSpPr>
          <p:spPr>
            <a:xfrm>
              <a:off x="10970419" y="3307800"/>
              <a:ext cx="383381" cy="38338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05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>
              <a:off x="7905460" y="3307800"/>
              <a:ext cx="2884463" cy="10652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chemeClr val="accent5"/>
                  </a:solidFill>
                </a:rPr>
                <a:t>Deployment Easy</a:t>
              </a:r>
            </a:p>
            <a:p>
              <a:pPr>
                <a:lnSpc>
                  <a:spcPct val="12000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IBM Plex Sans" panose="020F0502020204030204" pitchFamily="34" charset="0"/>
                </a:rPr>
                <a:t>Easy to upgrade and changes</a:t>
              </a:r>
              <a:endPara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sz="28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 flipH="1">
            <a:off x="8481062" y="4983130"/>
            <a:ext cx="3448338" cy="1824939"/>
            <a:chOff x="7905462" y="4983130"/>
            <a:chExt cx="3448338" cy="1824939"/>
          </a:xfrm>
        </p:grpSpPr>
        <p:sp>
          <p:nvSpPr>
            <p:cNvPr id="146" name="Rounded Rectangle 145"/>
            <p:cNvSpPr/>
            <p:nvPr/>
          </p:nvSpPr>
          <p:spPr>
            <a:xfrm>
              <a:off x="10970419" y="4983131"/>
              <a:ext cx="383381" cy="38338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06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>
              <a:off x="7905462" y="4983130"/>
              <a:ext cx="2884461" cy="18249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r>
                <a:rPr lang="en-CN" sz="2800" b="1" dirty="0">
                  <a:solidFill>
                    <a:srgbClr val="92D050"/>
                  </a:solidFill>
                </a:rPr>
                <a:t>Human Task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rgbClr val="000000"/>
                  </a:solidFill>
                  <a:latin typeface="IBM Plex Sans" panose="020F0502020204030204" pitchFamily="34" charset="0"/>
                </a:rPr>
                <a:t>R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IBM Plex Sans" panose="020F0502020204030204" pitchFamily="34" charset="0"/>
                </a:rPr>
                <a:t>eview and approval by users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8412" y="2661026"/>
            <a:ext cx="539373" cy="539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1049" y="1772967"/>
            <a:ext cx="581815" cy="58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760" y="4226345"/>
            <a:ext cx="724890" cy="724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099" y="2661026"/>
            <a:ext cx="710856" cy="710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3476" y="4271088"/>
            <a:ext cx="676755" cy="676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416" y="5052192"/>
            <a:ext cx="666822" cy="66682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44CD0BB-9AA6-1C22-66AF-767C47A00ABE}"/>
              </a:ext>
            </a:extLst>
          </p:cNvPr>
          <p:cNvGrpSpPr/>
          <p:nvPr/>
        </p:nvGrpSpPr>
        <p:grpSpPr>
          <a:xfrm>
            <a:off x="3951061" y="1327666"/>
            <a:ext cx="4234277" cy="4939574"/>
            <a:chOff x="3951061" y="1327666"/>
            <a:chExt cx="4234277" cy="49395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614D9-377E-9401-E92B-69E474F7864B}"/>
                </a:ext>
              </a:extLst>
            </p:cNvPr>
            <p:cNvSpPr txBox="1"/>
            <p:nvPr/>
          </p:nvSpPr>
          <p:spPr>
            <a:xfrm>
              <a:off x="5431625" y="1327666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b="1" dirty="0">
                  <a:solidFill>
                    <a:schemeClr val="accent1"/>
                  </a:solidFill>
                </a:rPr>
                <a:t>MicroService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0D9E6A-4546-5E9E-7B96-E653E74EE35A}"/>
                </a:ext>
              </a:extLst>
            </p:cNvPr>
            <p:cNvSpPr/>
            <p:nvPr/>
          </p:nvSpPr>
          <p:spPr>
            <a:xfrm rot="18000000" flipH="1">
              <a:off x="3612342" y="2473682"/>
              <a:ext cx="1063627" cy="386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53DE80-847F-176D-9976-5C6E5B5B772B}"/>
                </a:ext>
              </a:extLst>
            </p:cNvPr>
            <p:cNvSpPr/>
            <p:nvPr/>
          </p:nvSpPr>
          <p:spPr>
            <a:xfrm rot="3600000">
              <a:off x="3244077" y="4910749"/>
              <a:ext cx="1884291" cy="386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Business Rule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B816A0-2974-C9AC-64F3-C3DCB72A731C}"/>
                </a:ext>
              </a:extLst>
            </p:cNvPr>
            <p:cNvSpPr txBox="1"/>
            <p:nvPr/>
          </p:nvSpPr>
          <p:spPr>
            <a:xfrm>
              <a:off x="5467136" y="5897908"/>
              <a:ext cx="1487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solidFill>
                    <a:srgbClr val="92D050"/>
                  </a:solidFill>
                </a:rPr>
                <a:t>Human Task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664789-B276-FA01-7CF3-3663A24843F7}"/>
                </a:ext>
              </a:extLst>
            </p:cNvPr>
            <p:cNvSpPr/>
            <p:nvPr/>
          </p:nvSpPr>
          <p:spPr>
            <a:xfrm rot="18000000" flipH="1">
              <a:off x="7173842" y="4755920"/>
              <a:ext cx="1579641" cy="31836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5999B8-B098-BB86-C203-9EBFA78297C6}"/>
                </a:ext>
              </a:extLst>
            </p:cNvPr>
            <p:cNvSpPr/>
            <p:nvPr/>
          </p:nvSpPr>
          <p:spPr>
            <a:xfrm rot="3600000">
              <a:off x="7460430" y="2427892"/>
              <a:ext cx="1063627" cy="386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1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11" y="381769"/>
            <a:ext cx="4296508" cy="696499"/>
          </a:xfrm>
        </p:spPr>
        <p:txBody>
          <a:bodyPr>
            <a:normAutofit/>
          </a:bodyPr>
          <a:lstStyle/>
          <a:p>
            <a:r>
              <a:rPr lang="da-DK" sz="3600" dirty="0"/>
              <a:t>SHOW TIME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26013" y="2039533"/>
            <a:ext cx="4733635" cy="4034991"/>
            <a:chOff x="6227550" y="1154369"/>
            <a:chExt cx="5039415" cy="4549263"/>
          </a:xfrm>
        </p:grpSpPr>
        <p:grpSp>
          <p:nvGrpSpPr>
            <p:cNvPr id="20" name="Group 19"/>
            <p:cNvGrpSpPr/>
            <p:nvPr/>
          </p:nvGrpSpPr>
          <p:grpSpPr>
            <a:xfrm>
              <a:off x="6227550" y="3089503"/>
              <a:ext cx="3919074" cy="2614128"/>
              <a:chOff x="6096000" y="3646713"/>
              <a:chExt cx="3919073" cy="2614128"/>
            </a:xfrm>
            <a:effectLst/>
          </p:grpSpPr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6096000" y="3674296"/>
                <a:ext cx="3919073" cy="2586545"/>
              </a:xfrm>
              <a:custGeom>
                <a:avLst/>
                <a:gdLst>
                  <a:gd name="T0" fmla="*/ 37 w 1723"/>
                  <a:gd name="T1" fmla="*/ 721 h 1138"/>
                  <a:gd name="T2" fmla="*/ 451 w 1723"/>
                  <a:gd name="T3" fmla="*/ 0 h 1138"/>
                  <a:gd name="T4" fmla="*/ 451 w 1723"/>
                  <a:gd name="T5" fmla="*/ 0 h 1138"/>
                  <a:gd name="T6" fmla="*/ 634 w 1723"/>
                  <a:gd name="T7" fmla="*/ 605 h 1138"/>
                  <a:gd name="T8" fmla="*/ 1330 w 1723"/>
                  <a:gd name="T9" fmla="*/ 579 h 1138"/>
                  <a:gd name="T10" fmla="*/ 1446 w 1723"/>
                  <a:gd name="T11" fmla="*/ 325 h 1138"/>
                  <a:gd name="T12" fmla="*/ 1277 w 1723"/>
                  <a:gd name="T13" fmla="*/ 32 h 1138"/>
                  <a:gd name="T14" fmla="*/ 1071 w 1723"/>
                  <a:gd name="T15" fmla="*/ 1138 h 1138"/>
                  <a:gd name="T16" fmla="*/ 1071 w 1723"/>
                  <a:gd name="T17" fmla="*/ 1138 h 1138"/>
                  <a:gd name="T18" fmla="*/ 279 w 1723"/>
                  <a:gd name="T19" fmla="*/ 1138 h 1138"/>
                  <a:gd name="T20" fmla="*/ 0 w 1723"/>
                  <a:gd name="T21" fmla="*/ 860 h 1138"/>
                  <a:gd name="T22" fmla="*/ 37 w 1723"/>
                  <a:gd name="T23" fmla="*/ 721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23" h="1138">
                    <a:moveTo>
                      <a:pt x="37" y="721"/>
                    </a:moveTo>
                    <a:cubicBezTo>
                      <a:pt x="451" y="0"/>
                      <a:pt x="451" y="0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  <a:cubicBezTo>
                      <a:pt x="342" y="265"/>
                      <a:pt x="450" y="484"/>
                      <a:pt x="634" y="605"/>
                    </a:cubicBezTo>
                    <a:cubicBezTo>
                      <a:pt x="828" y="733"/>
                      <a:pt x="1106" y="750"/>
                      <a:pt x="1330" y="579"/>
                    </a:cubicBezTo>
                    <a:cubicBezTo>
                      <a:pt x="1401" y="517"/>
                      <a:pt x="1446" y="426"/>
                      <a:pt x="1446" y="325"/>
                    </a:cubicBezTo>
                    <a:cubicBezTo>
                      <a:pt x="1446" y="196"/>
                      <a:pt x="1378" y="96"/>
                      <a:pt x="1277" y="32"/>
                    </a:cubicBezTo>
                    <a:cubicBezTo>
                      <a:pt x="1723" y="311"/>
                      <a:pt x="1648" y="1131"/>
                      <a:pt x="1071" y="1138"/>
                    </a:cubicBezTo>
                    <a:cubicBezTo>
                      <a:pt x="1071" y="1138"/>
                      <a:pt x="1071" y="1138"/>
                      <a:pt x="1071" y="1138"/>
                    </a:cubicBezTo>
                    <a:cubicBezTo>
                      <a:pt x="279" y="1138"/>
                      <a:pt x="279" y="1138"/>
                      <a:pt x="279" y="1138"/>
                    </a:cubicBezTo>
                    <a:cubicBezTo>
                      <a:pt x="125" y="1138"/>
                      <a:pt x="0" y="1014"/>
                      <a:pt x="0" y="860"/>
                    </a:cubicBezTo>
                    <a:cubicBezTo>
                      <a:pt x="0" y="809"/>
                      <a:pt x="13" y="762"/>
                      <a:pt x="37" y="7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6651927" y="3646713"/>
                <a:ext cx="2134589" cy="1979694"/>
              </a:xfrm>
              <a:custGeom>
                <a:avLst/>
                <a:gdLst>
                  <a:gd name="T0" fmla="*/ 939 w 939"/>
                  <a:gd name="T1" fmla="*/ 677 h 871"/>
                  <a:gd name="T2" fmla="*/ 214 w 939"/>
                  <a:gd name="T3" fmla="*/ 0 h 871"/>
                  <a:gd name="T4" fmla="*/ 939 w 939"/>
                  <a:gd name="T5" fmla="*/ 677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9" h="871">
                    <a:moveTo>
                      <a:pt x="939" y="677"/>
                    </a:moveTo>
                    <a:cubicBezTo>
                      <a:pt x="419" y="871"/>
                      <a:pt x="0" y="457"/>
                      <a:pt x="214" y="0"/>
                    </a:cubicBezTo>
                    <a:cubicBezTo>
                      <a:pt x="37" y="499"/>
                      <a:pt x="468" y="810"/>
                      <a:pt x="939" y="67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78085" y="1964918"/>
              <a:ext cx="3288880" cy="3738714"/>
              <a:chOff x="7846534" y="2522128"/>
              <a:chExt cx="3288880" cy="3738713"/>
            </a:xfrm>
            <a:effectLst/>
          </p:grpSpPr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7846534" y="2522128"/>
                <a:ext cx="3288880" cy="3738713"/>
              </a:xfrm>
              <a:custGeom>
                <a:avLst/>
                <a:gdLst>
                  <a:gd name="T0" fmla="*/ 992 w 1446"/>
                  <a:gd name="T1" fmla="*/ 501 h 1645"/>
                  <a:gd name="T2" fmla="*/ 1409 w 1446"/>
                  <a:gd name="T3" fmla="*/ 1228 h 1645"/>
                  <a:gd name="T4" fmla="*/ 1446 w 1446"/>
                  <a:gd name="T5" fmla="*/ 1367 h 1645"/>
                  <a:gd name="T6" fmla="*/ 1167 w 1446"/>
                  <a:gd name="T7" fmla="*/ 1645 h 1645"/>
                  <a:gd name="T8" fmla="*/ 294 w 1446"/>
                  <a:gd name="T9" fmla="*/ 1645 h 1645"/>
                  <a:gd name="T10" fmla="*/ 507 w 1446"/>
                  <a:gd name="T11" fmla="*/ 539 h 1645"/>
                  <a:gd name="T12" fmla="*/ 338 w 1446"/>
                  <a:gd name="T13" fmla="*/ 494 h 1645"/>
                  <a:gd name="T14" fmla="*/ 0 w 1446"/>
                  <a:gd name="T15" fmla="*/ 832 h 1645"/>
                  <a:gd name="T16" fmla="*/ 992 w 1446"/>
                  <a:gd name="T17" fmla="*/ 501 h 1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6" h="1645">
                    <a:moveTo>
                      <a:pt x="992" y="501"/>
                    </a:moveTo>
                    <a:cubicBezTo>
                      <a:pt x="1409" y="1228"/>
                      <a:pt x="1409" y="1228"/>
                      <a:pt x="1409" y="1228"/>
                    </a:cubicBezTo>
                    <a:cubicBezTo>
                      <a:pt x="1432" y="1269"/>
                      <a:pt x="1446" y="1316"/>
                      <a:pt x="1446" y="1367"/>
                    </a:cubicBezTo>
                    <a:cubicBezTo>
                      <a:pt x="1446" y="1521"/>
                      <a:pt x="1321" y="1645"/>
                      <a:pt x="1167" y="1645"/>
                    </a:cubicBezTo>
                    <a:cubicBezTo>
                      <a:pt x="294" y="1645"/>
                      <a:pt x="294" y="1645"/>
                      <a:pt x="294" y="1645"/>
                    </a:cubicBezTo>
                    <a:cubicBezTo>
                      <a:pt x="877" y="1645"/>
                      <a:pt x="955" y="819"/>
                      <a:pt x="507" y="539"/>
                    </a:cubicBezTo>
                    <a:cubicBezTo>
                      <a:pt x="457" y="510"/>
                      <a:pt x="399" y="494"/>
                      <a:pt x="338" y="494"/>
                    </a:cubicBezTo>
                    <a:cubicBezTo>
                      <a:pt x="151" y="494"/>
                      <a:pt x="0" y="645"/>
                      <a:pt x="0" y="832"/>
                    </a:cubicBezTo>
                    <a:cubicBezTo>
                      <a:pt x="0" y="315"/>
                      <a:pt x="699" y="0"/>
                      <a:pt x="992" y="5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8514918" y="3746439"/>
                <a:ext cx="1587150" cy="2514402"/>
              </a:xfrm>
              <a:custGeom>
                <a:avLst/>
                <a:gdLst>
                  <a:gd name="T0" fmla="*/ 0 w 698"/>
                  <a:gd name="T1" fmla="*/ 1106 h 1106"/>
                  <a:gd name="T2" fmla="*/ 213 w 698"/>
                  <a:gd name="T3" fmla="*/ 0 h 1106"/>
                  <a:gd name="T4" fmla="*/ 0 w 698"/>
                  <a:gd name="T5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8" h="1106">
                    <a:moveTo>
                      <a:pt x="0" y="1106"/>
                    </a:moveTo>
                    <a:cubicBezTo>
                      <a:pt x="583" y="1106"/>
                      <a:pt x="661" y="280"/>
                      <a:pt x="213" y="0"/>
                    </a:cubicBezTo>
                    <a:cubicBezTo>
                      <a:pt x="698" y="280"/>
                      <a:pt x="610" y="1106"/>
                      <a:pt x="0" y="110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738919" y="1154369"/>
              <a:ext cx="3494701" cy="4010310"/>
              <a:chOff x="6607369" y="1711579"/>
              <a:chExt cx="3494701" cy="4010310"/>
            </a:xfrm>
            <a:effectLst/>
          </p:grpSpPr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6607369" y="1711579"/>
                <a:ext cx="3494701" cy="4010310"/>
              </a:xfrm>
              <a:custGeom>
                <a:avLst/>
                <a:gdLst>
                  <a:gd name="T0" fmla="*/ 226 w 1537"/>
                  <a:gd name="T1" fmla="*/ 862 h 1764"/>
                  <a:gd name="T2" fmla="*/ 640 w 1537"/>
                  <a:gd name="T3" fmla="*/ 141 h 1764"/>
                  <a:gd name="T4" fmla="*/ 883 w 1537"/>
                  <a:gd name="T5" fmla="*/ 0 h 1764"/>
                  <a:gd name="T6" fmla="*/ 1123 w 1537"/>
                  <a:gd name="T7" fmla="*/ 136 h 1764"/>
                  <a:gd name="T8" fmla="*/ 1537 w 1537"/>
                  <a:gd name="T9" fmla="*/ 857 h 1764"/>
                  <a:gd name="T10" fmla="*/ 1537 w 1537"/>
                  <a:gd name="T11" fmla="*/ 857 h 1764"/>
                  <a:gd name="T12" fmla="*/ 545 w 1537"/>
                  <a:gd name="T13" fmla="*/ 1188 h 1764"/>
                  <a:gd name="T14" fmla="*/ 883 w 1537"/>
                  <a:gd name="T15" fmla="*/ 1525 h 1764"/>
                  <a:gd name="T16" fmla="*/ 1094 w 1537"/>
                  <a:gd name="T17" fmla="*/ 1451 h 1764"/>
                  <a:gd name="T18" fmla="*/ 226 w 1537"/>
                  <a:gd name="T19" fmla="*/ 863 h 1764"/>
                  <a:gd name="T20" fmla="*/ 226 w 1537"/>
                  <a:gd name="T21" fmla="*/ 862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7" h="1764">
                    <a:moveTo>
                      <a:pt x="226" y="862"/>
                    </a:moveTo>
                    <a:cubicBezTo>
                      <a:pt x="640" y="141"/>
                      <a:pt x="640" y="141"/>
                      <a:pt x="640" y="141"/>
                    </a:cubicBezTo>
                    <a:cubicBezTo>
                      <a:pt x="688" y="57"/>
                      <a:pt x="779" y="0"/>
                      <a:pt x="883" y="0"/>
                    </a:cubicBezTo>
                    <a:cubicBezTo>
                      <a:pt x="985" y="0"/>
                      <a:pt x="1074" y="55"/>
                      <a:pt x="1123" y="136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244" y="356"/>
                      <a:pt x="545" y="671"/>
                      <a:pt x="545" y="1188"/>
                    </a:cubicBezTo>
                    <a:cubicBezTo>
                      <a:pt x="545" y="1374"/>
                      <a:pt x="696" y="1525"/>
                      <a:pt x="883" y="1525"/>
                    </a:cubicBezTo>
                    <a:cubicBezTo>
                      <a:pt x="963" y="1525"/>
                      <a:pt x="1036" y="1498"/>
                      <a:pt x="1094" y="1451"/>
                    </a:cubicBezTo>
                    <a:cubicBezTo>
                      <a:pt x="681" y="1764"/>
                      <a:pt x="0" y="1400"/>
                      <a:pt x="226" y="863"/>
                    </a:cubicBezTo>
                    <a:lnTo>
                      <a:pt x="226" y="8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7810461" y="2522128"/>
                <a:ext cx="2291607" cy="1890576"/>
              </a:xfrm>
              <a:custGeom>
                <a:avLst/>
                <a:gdLst>
                  <a:gd name="T0" fmla="*/ 16 w 1008"/>
                  <a:gd name="T1" fmla="*/ 832 h 832"/>
                  <a:gd name="T2" fmla="*/ 1008 w 1008"/>
                  <a:gd name="T3" fmla="*/ 501 h 832"/>
                  <a:gd name="T4" fmla="*/ 16 w 1008"/>
                  <a:gd name="T5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832">
                    <a:moveTo>
                      <a:pt x="16" y="832"/>
                    </a:moveTo>
                    <a:cubicBezTo>
                      <a:pt x="16" y="315"/>
                      <a:pt x="715" y="0"/>
                      <a:pt x="1008" y="501"/>
                    </a:cubicBezTo>
                    <a:cubicBezTo>
                      <a:pt x="715" y="1"/>
                      <a:pt x="0" y="253"/>
                      <a:pt x="16" y="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cxnSp>
        <p:nvCxnSpPr>
          <p:cNvPr id="63" name="Straight Connector 62"/>
          <p:cNvCxnSpPr/>
          <p:nvPr/>
        </p:nvCxnSpPr>
        <p:spPr>
          <a:xfrm>
            <a:off x="7187614" y="6267157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148364" y="1568057"/>
            <a:ext cx="4846250" cy="1603362"/>
            <a:chOff x="6835834" y="1408443"/>
            <a:chExt cx="4846250" cy="1603362"/>
          </a:xfrm>
        </p:grpSpPr>
        <p:sp>
          <p:nvSpPr>
            <p:cNvPr id="52" name="Oval 51"/>
            <p:cNvSpPr/>
            <p:nvPr/>
          </p:nvSpPr>
          <p:spPr>
            <a:xfrm flipH="1">
              <a:off x="6835834" y="1906228"/>
              <a:ext cx="784860" cy="7848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7782678" y="1408443"/>
              <a:ext cx="3899406" cy="16033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00B0F0"/>
                  </a:solidFill>
                </a:rPr>
                <a:t>Software: </a:t>
              </a:r>
              <a:r>
                <a:rPr lang="en-US" sz="2800" b="1" dirty="0" err="1">
                  <a:solidFill>
                    <a:srgbClr val="00B0F0"/>
                  </a:solidFill>
                </a:rPr>
                <a:t>MicroPython</a:t>
              </a:r>
              <a:r>
                <a:rPr lang="en-US" sz="2800" b="1" dirty="0">
                  <a:solidFill>
                    <a:srgbClr val="00B0F0"/>
                  </a:solidFill>
                </a:rPr>
                <a:t> &amp; </a:t>
              </a:r>
              <a:r>
                <a:rPr lang="en-US" sz="2800" b="1" dirty="0" err="1">
                  <a:solidFill>
                    <a:srgbClr val="00B0F0"/>
                  </a:solidFill>
                </a:rPr>
                <a:t>Thonny</a:t>
              </a:r>
              <a:endParaRPr lang="en-US" sz="2800" dirty="0">
                <a:solidFill>
                  <a:srgbClr val="00B0F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3"/>
                </a:rPr>
                <a:t>https://micropython.org/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4"/>
                </a:rPr>
                <a:t>thonny.org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4"/>
                </a:rPr>
                <a:t>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160697" y="3596881"/>
            <a:ext cx="4833916" cy="1160572"/>
            <a:chOff x="6835834" y="3197484"/>
            <a:chExt cx="4833916" cy="1160572"/>
          </a:xfrm>
        </p:grpSpPr>
        <p:sp>
          <p:nvSpPr>
            <p:cNvPr id="56" name="Oval 55"/>
            <p:cNvSpPr/>
            <p:nvPr/>
          </p:nvSpPr>
          <p:spPr>
            <a:xfrm flipH="1">
              <a:off x="6835834" y="3197484"/>
              <a:ext cx="784860" cy="7848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7817145" y="3216658"/>
              <a:ext cx="3852605" cy="11413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FF0000"/>
                  </a:solidFill>
                </a:rPr>
                <a:t>Hardware: ESP32 &amp;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Rely &amp; Pump</a:t>
              </a:r>
              <a:r>
                <a:rPr lang="en-US" sz="2800" b="1" dirty="0">
                  <a:solidFill>
                    <a:srgbClr val="FF0000"/>
                  </a:solidFill>
                </a:rPr>
                <a:t>  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https://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docs.espressif.com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60697" y="5129188"/>
            <a:ext cx="4987947" cy="1022935"/>
            <a:chOff x="6835834" y="4896256"/>
            <a:chExt cx="4987947" cy="1022935"/>
          </a:xfrm>
        </p:grpSpPr>
        <p:sp>
          <p:nvSpPr>
            <p:cNvPr id="59" name="Oval 58"/>
            <p:cNvSpPr/>
            <p:nvPr/>
          </p:nvSpPr>
          <p:spPr>
            <a:xfrm flipH="1">
              <a:off x="6835834" y="4896256"/>
              <a:ext cx="784860" cy="7848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7924375" y="4915430"/>
              <a:ext cx="3899406" cy="10037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b="1" dirty="0">
                  <a:solidFill>
                    <a:srgbClr val="FFC000"/>
                  </a:solidFill>
                </a:rPr>
                <a:t>Camunda: Controller</a:t>
              </a:r>
              <a:endParaRPr lang="en-US" sz="2800" dirty="0">
                <a:solidFill>
                  <a:srgbClr val="FFC00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https://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docs.camunda.org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5"/>
                </a:rPr>
                <a:t>/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A19C25-3D20-4B37-8A80-7E443D7F9E85}"/>
              </a:ext>
            </a:extLst>
          </p:cNvPr>
          <p:cNvGrpSpPr/>
          <p:nvPr/>
        </p:nvGrpSpPr>
        <p:grpSpPr>
          <a:xfrm>
            <a:off x="7058647" y="3255553"/>
            <a:ext cx="3429423" cy="1581072"/>
            <a:chOff x="7924376" y="3066804"/>
            <a:chExt cx="3429423" cy="1581072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924376" y="3066804"/>
              <a:ext cx="34294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924376" y="4647876"/>
              <a:ext cx="34294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>
            <a:off x="3759038" y="2465017"/>
            <a:ext cx="2178050" cy="0"/>
          </a:xfrm>
          <a:prstGeom prst="line">
            <a:avLst/>
          </a:prstGeom>
          <a:ln w="1905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06776" y="4046089"/>
            <a:ext cx="1230312" cy="0"/>
          </a:xfrm>
          <a:prstGeom prst="line">
            <a:avLst/>
          </a:prstGeom>
          <a:ln w="1905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25926" y="5627161"/>
            <a:ext cx="411162" cy="0"/>
          </a:xfrm>
          <a:prstGeom prst="line">
            <a:avLst/>
          </a:prstGeom>
          <a:ln w="1905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BE6D5-46DF-4B8C-93D9-4D95A1648594}"/>
              </a:ext>
            </a:extLst>
          </p:cNvPr>
          <p:cNvGrpSpPr/>
          <p:nvPr/>
        </p:nvGrpSpPr>
        <p:grpSpPr>
          <a:xfrm>
            <a:off x="2614475" y="3970963"/>
            <a:ext cx="1038858" cy="979494"/>
            <a:chOff x="3023078" y="3867159"/>
            <a:chExt cx="1038858" cy="979494"/>
          </a:xfrm>
        </p:grpSpPr>
        <p:grpSp>
          <p:nvGrpSpPr>
            <p:cNvPr id="70" name="Group 69"/>
            <p:cNvGrpSpPr/>
            <p:nvPr/>
          </p:nvGrpSpPr>
          <p:grpSpPr>
            <a:xfrm flipV="1">
              <a:off x="3023078" y="3867159"/>
              <a:ext cx="1038858" cy="979494"/>
              <a:chOff x="3111500" y="3975103"/>
              <a:chExt cx="722313" cy="681038"/>
            </a:xfrm>
            <a:solidFill>
              <a:schemeClr val="accent4"/>
            </a:solidFill>
          </p:grpSpPr>
          <p:sp>
            <p:nvSpPr>
              <p:cNvPr id="67" name="Freeform 5"/>
              <p:cNvSpPr>
                <a:spLocks/>
              </p:cNvSpPr>
              <p:nvPr/>
            </p:nvSpPr>
            <p:spPr bwMode="auto">
              <a:xfrm>
                <a:off x="3479800" y="4235453"/>
                <a:ext cx="354013" cy="404813"/>
              </a:xfrm>
              <a:custGeom>
                <a:avLst/>
                <a:gdLst>
                  <a:gd name="T0" fmla="*/ 48 w 49"/>
                  <a:gd name="T1" fmla="*/ 17 h 56"/>
                  <a:gd name="T2" fmla="*/ 35 w 49"/>
                  <a:gd name="T3" fmla="*/ 2 h 56"/>
                  <a:gd name="T4" fmla="*/ 29 w 49"/>
                  <a:gd name="T5" fmla="*/ 3 h 56"/>
                  <a:gd name="T6" fmla="*/ 18 w 49"/>
                  <a:gd name="T7" fmla="*/ 19 h 56"/>
                  <a:gd name="T8" fmla="*/ 20 w 49"/>
                  <a:gd name="T9" fmla="*/ 25 h 56"/>
                  <a:gd name="T10" fmla="*/ 25 w 49"/>
                  <a:gd name="T11" fmla="*/ 23 h 56"/>
                  <a:gd name="T12" fmla="*/ 29 w 49"/>
                  <a:gd name="T13" fmla="*/ 17 h 56"/>
                  <a:gd name="T14" fmla="*/ 4 w 49"/>
                  <a:gd name="T15" fmla="*/ 47 h 56"/>
                  <a:gd name="T16" fmla="*/ 1 w 49"/>
                  <a:gd name="T17" fmla="*/ 52 h 56"/>
                  <a:gd name="T18" fmla="*/ 6 w 49"/>
                  <a:gd name="T19" fmla="*/ 55 h 56"/>
                  <a:gd name="T20" fmla="*/ 37 w 49"/>
                  <a:gd name="T21" fmla="*/ 16 h 56"/>
                  <a:gd name="T22" fmla="*/ 42 w 49"/>
                  <a:gd name="T23" fmla="*/ 22 h 56"/>
                  <a:gd name="T24" fmla="*/ 48 w 49"/>
                  <a:gd name="T25" fmla="*/ 22 h 56"/>
                  <a:gd name="T26" fmla="*/ 48 w 49"/>
                  <a:gd name="T27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56">
                    <a:moveTo>
                      <a:pt x="48" y="17"/>
                    </a:moveTo>
                    <a:cubicBezTo>
                      <a:pt x="35" y="2"/>
                      <a:pt x="35" y="2"/>
                      <a:pt x="35" y="2"/>
                    </a:cubicBezTo>
                    <a:cubicBezTo>
                      <a:pt x="33" y="0"/>
                      <a:pt x="30" y="0"/>
                      <a:pt x="29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7" y="21"/>
                      <a:pt x="18" y="24"/>
                      <a:pt x="20" y="25"/>
                    </a:cubicBezTo>
                    <a:cubicBezTo>
                      <a:pt x="21" y="26"/>
                      <a:pt x="24" y="25"/>
                      <a:pt x="25" y="2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31"/>
                      <a:pt x="18" y="44"/>
                      <a:pt x="4" y="47"/>
                    </a:cubicBezTo>
                    <a:cubicBezTo>
                      <a:pt x="2" y="48"/>
                      <a:pt x="0" y="50"/>
                      <a:pt x="1" y="52"/>
                    </a:cubicBezTo>
                    <a:cubicBezTo>
                      <a:pt x="1" y="54"/>
                      <a:pt x="4" y="56"/>
                      <a:pt x="6" y="55"/>
                    </a:cubicBezTo>
                    <a:cubicBezTo>
                      <a:pt x="24" y="51"/>
                      <a:pt x="36" y="34"/>
                      <a:pt x="37" y="16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4"/>
                      <a:pt x="46" y="24"/>
                      <a:pt x="48" y="22"/>
                    </a:cubicBezTo>
                    <a:cubicBezTo>
                      <a:pt x="49" y="21"/>
                      <a:pt x="49" y="18"/>
                      <a:pt x="4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3233738" y="3975103"/>
                <a:ext cx="455613" cy="223838"/>
              </a:xfrm>
              <a:custGeom>
                <a:avLst/>
                <a:gdLst>
                  <a:gd name="T0" fmla="*/ 55 w 63"/>
                  <a:gd name="T1" fmla="*/ 29 h 31"/>
                  <a:gd name="T2" fmla="*/ 61 w 63"/>
                  <a:gd name="T3" fmla="*/ 29 h 31"/>
                  <a:gd name="T4" fmla="*/ 61 w 63"/>
                  <a:gd name="T5" fmla="*/ 24 h 31"/>
                  <a:gd name="T6" fmla="*/ 13 w 63"/>
                  <a:gd name="T7" fmla="*/ 13 h 31"/>
                  <a:gd name="T8" fmla="*/ 16 w 63"/>
                  <a:gd name="T9" fmla="*/ 6 h 31"/>
                  <a:gd name="T10" fmla="*/ 13 w 63"/>
                  <a:gd name="T11" fmla="*/ 1 h 31"/>
                  <a:gd name="T12" fmla="*/ 8 w 63"/>
                  <a:gd name="T13" fmla="*/ 3 h 31"/>
                  <a:gd name="T14" fmla="*/ 1 w 63"/>
                  <a:gd name="T15" fmla="*/ 21 h 31"/>
                  <a:gd name="T16" fmla="*/ 4 w 63"/>
                  <a:gd name="T17" fmla="*/ 26 h 31"/>
                  <a:gd name="T18" fmla="*/ 24 w 63"/>
                  <a:gd name="T19" fmla="*/ 28 h 31"/>
                  <a:gd name="T20" fmla="*/ 28 w 63"/>
                  <a:gd name="T21" fmla="*/ 25 h 31"/>
                  <a:gd name="T22" fmla="*/ 24 w 63"/>
                  <a:gd name="T23" fmla="*/ 20 h 31"/>
                  <a:gd name="T24" fmla="*/ 17 w 63"/>
                  <a:gd name="T25" fmla="*/ 20 h 31"/>
                  <a:gd name="T26" fmla="*/ 55 w 63"/>
                  <a:gd name="T2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31">
                    <a:moveTo>
                      <a:pt x="55" y="29"/>
                    </a:moveTo>
                    <a:cubicBezTo>
                      <a:pt x="57" y="31"/>
                      <a:pt x="59" y="31"/>
                      <a:pt x="61" y="29"/>
                    </a:cubicBezTo>
                    <a:cubicBezTo>
                      <a:pt x="63" y="28"/>
                      <a:pt x="63" y="25"/>
                      <a:pt x="61" y="24"/>
                    </a:cubicBezTo>
                    <a:cubicBezTo>
                      <a:pt x="49" y="9"/>
                      <a:pt x="29" y="5"/>
                      <a:pt x="13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5" y="1"/>
                      <a:pt x="13" y="1"/>
                    </a:cubicBezTo>
                    <a:cubicBezTo>
                      <a:pt x="11" y="0"/>
                      <a:pt x="9" y="1"/>
                      <a:pt x="8" y="3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3"/>
                      <a:pt x="1" y="26"/>
                      <a:pt x="4" y="26"/>
                    </a:cubicBezTo>
                    <a:cubicBezTo>
                      <a:pt x="4" y="26"/>
                      <a:pt x="24" y="28"/>
                      <a:pt x="24" y="28"/>
                    </a:cubicBezTo>
                    <a:cubicBezTo>
                      <a:pt x="26" y="28"/>
                      <a:pt x="28" y="27"/>
                      <a:pt x="28" y="25"/>
                    </a:cubicBezTo>
                    <a:cubicBezTo>
                      <a:pt x="28" y="23"/>
                      <a:pt x="26" y="21"/>
                      <a:pt x="24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30" y="14"/>
                      <a:pt x="46" y="18"/>
                      <a:pt x="5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69" name="Freeform 7"/>
              <p:cNvSpPr>
                <a:spLocks/>
              </p:cNvSpPr>
              <p:nvPr/>
            </p:nvSpPr>
            <p:spPr bwMode="auto">
              <a:xfrm>
                <a:off x="3111500" y="4221166"/>
                <a:ext cx="280988" cy="434975"/>
              </a:xfrm>
              <a:custGeom>
                <a:avLst/>
                <a:gdLst>
                  <a:gd name="T0" fmla="*/ 30 w 39"/>
                  <a:gd name="T1" fmla="*/ 34 h 60"/>
                  <a:gd name="T2" fmla="*/ 24 w 39"/>
                  <a:gd name="T3" fmla="*/ 32 h 60"/>
                  <a:gd name="T4" fmla="*/ 22 w 39"/>
                  <a:gd name="T5" fmla="*/ 37 h 60"/>
                  <a:gd name="T6" fmla="*/ 25 w 39"/>
                  <a:gd name="T7" fmla="*/ 44 h 60"/>
                  <a:gd name="T8" fmla="*/ 14 w 39"/>
                  <a:gd name="T9" fmla="*/ 6 h 60"/>
                  <a:gd name="T10" fmla="*/ 12 w 39"/>
                  <a:gd name="T11" fmla="*/ 1 h 60"/>
                  <a:gd name="T12" fmla="*/ 7 w 39"/>
                  <a:gd name="T13" fmla="*/ 3 h 60"/>
                  <a:gd name="T14" fmla="*/ 21 w 39"/>
                  <a:gd name="T15" fmla="*/ 51 h 60"/>
                  <a:gd name="T16" fmla="*/ 14 w 39"/>
                  <a:gd name="T17" fmla="*/ 52 h 60"/>
                  <a:gd name="T18" fmla="*/ 11 w 39"/>
                  <a:gd name="T19" fmla="*/ 57 h 60"/>
                  <a:gd name="T20" fmla="*/ 15 w 39"/>
                  <a:gd name="T21" fmla="*/ 60 h 60"/>
                  <a:gd name="T22" fmla="*/ 35 w 39"/>
                  <a:gd name="T23" fmla="*/ 57 h 60"/>
                  <a:gd name="T24" fmla="*/ 38 w 39"/>
                  <a:gd name="T25" fmla="*/ 52 h 60"/>
                  <a:gd name="T26" fmla="*/ 30 w 39"/>
                  <a:gd name="T27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0">
                    <a:moveTo>
                      <a:pt x="30" y="34"/>
                    </a:moveTo>
                    <a:cubicBezTo>
                      <a:pt x="29" y="32"/>
                      <a:pt x="26" y="31"/>
                      <a:pt x="24" y="32"/>
                    </a:cubicBezTo>
                    <a:cubicBezTo>
                      <a:pt x="22" y="33"/>
                      <a:pt x="21" y="35"/>
                      <a:pt x="22" y="3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14" y="35"/>
                      <a:pt x="9" y="20"/>
                      <a:pt x="14" y="6"/>
                    </a:cubicBezTo>
                    <a:cubicBezTo>
                      <a:pt x="15" y="4"/>
                      <a:pt x="14" y="2"/>
                      <a:pt x="12" y="1"/>
                    </a:cubicBezTo>
                    <a:cubicBezTo>
                      <a:pt x="10" y="0"/>
                      <a:pt x="7" y="1"/>
                      <a:pt x="7" y="3"/>
                    </a:cubicBezTo>
                    <a:cubicBezTo>
                      <a:pt x="0" y="21"/>
                      <a:pt x="7" y="40"/>
                      <a:pt x="21" y="51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2"/>
                      <a:pt x="10" y="54"/>
                      <a:pt x="11" y="57"/>
                    </a:cubicBezTo>
                    <a:cubicBezTo>
                      <a:pt x="11" y="59"/>
                      <a:pt x="13" y="60"/>
                      <a:pt x="15" y="60"/>
                    </a:cubicBezTo>
                    <a:cubicBezTo>
                      <a:pt x="15" y="60"/>
                      <a:pt x="35" y="57"/>
                      <a:pt x="35" y="57"/>
                    </a:cubicBezTo>
                    <a:cubicBezTo>
                      <a:pt x="37" y="57"/>
                      <a:pt x="39" y="54"/>
                      <a:pt x="38" y="52"/>
                    </a:cubicBezTo>
                    <a:lnTo>
                      <a:pt x="30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ADFF9E7-D935-4EED-B983-AF901F87CE78}"/>
                </a:ext>
              </a:extLst>
            </p:cNvPr>
            <p:cNvSpPr/>
            <p:nvPr/>
          </p:nvSpPr>
          <p:spPr>
            <a:xfrm flipH="1">
              <a:off x="3273744" y="4169922"/>
              <a:ext cx="426399" cy="307777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IOT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2FFC3-5310-4365-8EC6-FA504F4237F0}"/>
              </a:ext>
            </a:extLst>
          </p:cNvPr>
          <p:cNvGrpSpPr/>
          <p:nvPr/>
        </p:nvGrpSpPr>
        <p:grpSpPr>
          <a:xfrm>
            <a:off x="3724423" y="4702161"/>
            <a:ext cx="1718957" cy="1564679"/>
            <a:chOff x="4337063" y="4834583"/>
            <a:chExt cx="1718957" cy="156467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4337063" y="5887686"/>
              <a:ext cx="1643985" cy="5115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ESP32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12035" y="4834583"/>
              <a:ext cx="1643985" cy="114696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186CE8-2354-43D9-9BC5-41F53B812774}"/>
              </a:ext>
            </a:extLst>
          </p:cNvPr>
          <p:cNvGrpSpPr/>
          <p:nvPr/>
        </p:nvGrpSpPr>
        <p:grpSpPr>
          <a:xfrm>
            <a:off x="1037326" y="5367620"/>
            <a:ext cx="2595857" cy="756580"/>
            <a:chOff x="1144170" y="5403897"/>
            <a:chExt cx="1492250" cy="75658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1144170" y="5901945"/>
              <a:ext cx="1492250" cy="2585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214395" y="5403897"/>
              <a:ext cx="971809" cy="46441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5370B-38CB-49A2-B37A-3EB30559F477}"/>
              </a:ext>
            </a:extLst>
          </p:cNvPr>
          <p:cNvGrpSpPr/>
          <p:nvPr/>
        </p:nvGrpSpPr>
        <p:grpSpPr>
          <a:xfrm>
            <a:off x="2335254" y="2269215"/>
            <a:ext cx="1607023" cy="1089641"/>
            <a:chOff x="2730039" y="1801746"/>
            <a:chExt cx="1607023" cy="108964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57C2307-7516-43F8-9DD2-BD56CBDA0C71}"/>
                </a:ext>
              </a:extLst>
            </p:cNvPr>
            <p:cNvSpPr txBox="1"/>
            <p:nvPr/>
          </p:nvSpPr>
          <p:spPr>
            <a:xfrm flipH="1">
              <a:off x="2730039" y="2485555"/>
              <a:ext cx="1607023" cy="4058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dirty="0" err="1">
                  <a:solidFill>
                    <a:schemeClr val="bg1"/>
                  </a:solidFill>
                </a:rPr>
                <a:t>MicroPython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15952" y="1801746"/>
              <a:ext cx="590813" cy="590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3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456D-339B-BCEC-DA12-5E27327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5" y="465497"/>
            <a:ext cx="7074291" cy="498598"/>
          </a:xfrm>
        </p:spPr>
        <p:txBody>
          <a:bodyPr/>
          <a:lstStyle/>
          <a:p>
            <a:r>
              <a:rPr lang="en-CN" sz="3600" dirty="0">
                <a:solidFill>
                  <a:srgbClr val="0070C0"/>
                </a:solidFill>
              </a:rPr>
              <a:t>ARCHITECT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5AC30-BE27-EAF8-8702-7B516CFF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6" y="1561822"/>
            <a:ext cx="9298755" cy="45374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CD6598-B0C5-1544-A98C-DFC621E6307B}"/>
              </a:ext>
            </a:extLst>
          </p:cNvPr>
          <p:cNvGrpSpPr/>
          <p:nvPr/>
        </p:nvGrpSpPr>
        <p:grpSpPr>
          <a:xfrm>
            <a:off x="7548594" y="545898"/>
            <a:ext cx="3826310" cy="5846605"/>
            <a:chOff x="8190603" y="241568"/>
            <a:chExt cx="3826310" cy="58466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93267D-58E0-C2B5-30F6-1617EA5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0603" y="241568"/>
              <a:ext cx="2340971" cy="15264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79B1E4-B1DA-E9FC-C217-8CEE236B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71318" y="1240750"/>
              <a:ext cx="1326868" cy="234999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EBE37B-3B16-DEF2-A9A0-9CD7EB93F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52592" y="4245537"/>
              <a:ext cx="1564321" cy="1842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ternet of things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00ADF1"/>
      </a:accent1>
      <a:accent2>
        <a:srgbClr val="EB191C"/>
      </a:accent2>
      <a:accent3>
        <a:srgbClr val="FFCA09"/>
      </a:accent3>
      <a:accent4>
        <a:srgbClr val="8DC73D"/>
      </a:accent4>
      <a:accent5>
        <a:srgbClr val="326581"/>
      </a:accent5>
      <a:accent6>
        <a:srgbClr val="BFBFBF"/>
      </a:accent6>
      <a:hlink>
        <a:srgbClr val="3F3F3F"/>
      </a:hlink>
      <a:folHlink>
        <a:srgbClr val="7F7F7F"/>
      </a:folHlink>
    </a:clrScheme>
    <a:fontScheme name="Custom 33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12362</TotalTime>
  <Words>595</Words>
  <Application>Microsoft Macintosh PowerPoint</Application>
  <PresentationFormat>Widescreen</PresentationFormat>
  <Paragraphs>173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inherit</vt:lpstr>
      <vt:lpstr>Arial</vt:lpstr>
      <vt:lpstr>Calibri</vt:lpstr>
      <vt:lpstr>IBM Plex Sans</vt:lpstr>
      <vt:lpstr>Lato</vt:lpstr>
      <vt:lpstr>Lucida Grande</vt:lpstr>
      <vt:lpstr>Roboto</vt:lpstr>
      <vt:lpstr>Office Theme</vt:lpstr>
      <vt:lpstr>PowerPoint Presentation</vt:lpstr>
      <vt:lpstr>The History Of Internet</vt:lpstr>
      <vt:lpstr>PowerPoint Presentation</vt:lpstr>
      <vt:lpstr>PowerPoint Presentation</vt:lpstr>
      <vt:lpstr>STUDY CASE: WATER FOUNTAIN</vt:lpstr>
      <vt:lpstr>WHY ESP32</vt:lpstr>
      <vt:lpstr>WHY CAMUNDA?</vt:lpstr>
      <vt:lpstr>SHOW TIME</vt:lpstr>
      <vt:lpstr>ARCHITECT DIAGRAM</vt:lpstr>
      <vt:lpstr>WORKFLOW LOGIC</vt:lpstr>
      <vt:lpstr>EPS32 MCU CODE</vt:lpstr>
      <vt:lpstr>SERVICE TASK CODE</vt:lpstr>
      <vt:lpstr>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angger setyaki</dc:creator>
  <cp:lastModifiedBy>Mead Lai</cp:lastModifiedBy>
  <cp:revision>3202</cp:revision>
  <dcterms:created xsi:type="dcterms:W3CDTF">2017-04-25T15:41:38Z</dcterms:created>
  <dcterms:modified xsi:type="dcterms:W3CDTF">2023-04-23T03:23:26Z</dcterms:modified>
</cp:coreProperties>
</file>