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9" r:id="rId5"/>
    <p:sldId id="257" r:id="rId6"/>
    <p:sldId id="265" r:id="rId7"/>
    <p:sldId id="261" r:id="rId8"/>
    <p:sldId id="310" r:id="rId9"/>
    <p:sldId id="313" r:id="rId10"/>
    <p:sldId id="314" r:id="rId11"/>
    <p:sldId id="316" r:id="rId12"/>
    <p:sldId id="317" r:id="rId13"/>
    <p:sldId id="318" r:id="rId14"/>
    <p:sldId id="319" r:id="rId15"/>
    <p:sldId id="320" r:id="rId16"/>
    <p:sldId id="315" r:id="rId17"/>
    <p:sldId id="321" r:id="rId18"/>
    <p:sldId id="322" r:id="rId19"/>
    <p:sldId id="323" r:id="rId20"/>
    <p:sldId id="324" r:id="rId21"/>
    <p:sldId id="325" r:id="rId22"/>
    <p:sldId id="271" r:id="rId23"/>
    <p:sldId id="272" r:id="rId24"/>
    <p:sldId id="305" r:id="rId25"/>
    <p:sldId id="306" r:id="rId26"/>
    <p:sldId id="275" r:id="rId27"/>
    <p:sldId id="277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0"/>
    <a:srgbClr val="FEC301"/>
    <a:srgbClr val="FDC306"/>
    <a:srgbClr val="4472C4"/>
    <a:srgbClr val="1AEE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8338550127288155"/>
          <c:y val="0.10367910005102436"/>
          <c:w val="0.50379730876469875"/>
          <c:h val="0.75569587153644413"/>
        </c:manualLayout>
      </c:layout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5734990157480322E-2"/>
          <c:y val="0.31609932848798417"/>
          <c:w val="0.44990748031496064"/>
          <c:h val="0.48051190449606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7291A-1BF0-4A08-A8A9-3BBF669240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B2368BCE-9125-4670-AD5F-8AA1F2D31C99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0939" tIns="66040" rIns="66040" bIns="6604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Introduction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49B7CE-0938-4A4A-B351-7411B0CEECD5}" type="parTrans" cxnId="{0589BA74-9313-44F9-BEA9-ACC8000F2066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42F046-9086-4D8D-8530-274669348615}" type="sibTrans" cxnId="{0589BA74-9313-44F9-BEA9-ACC8000F2066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16B74F-2E12-4406-92AC-E34A7298D0CC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0939" tIns="66040" rIns="66040" bIns="6604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Results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3480A5-DCF1-4476-BAA9-65588461683A}" type="parTrans" cxnId="{15EE9C52-4F59-4121-9A6D-ECB94BF9E92D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1CE171-2E21-4204-BFF1-3498AB5B75AB}" type="sibTrans" cxnId="{15EE9C52-4F59-4121-9A6D-ECB94BF9E92D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3927D4-40BB-43A3-9EDB-5A71F87F75FA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0939" tIns="66040" rIns="66040" bIns="6604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Demo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49FD52-5D71-4C74-8437-ACE6CEBC82CA}" type="parTrans" cxnId="{BEA5928A-6F0D-4A22-B57A-3EB312E304C1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F5F980-41D1-4AD9-900F-474CBA3D5B65}" type="sibTrans" cxnId="{BEA5928A-6F0D-4A22-B57A-3EB312E304C1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C767C9-A909-403E-9613-A8B01A862B7E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0939" tIns="66040" rIns="66040" bIns="6604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Methods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880304-36C7-406B-9E93-CE7A9D082EDF}" type="parTrans" cxnId="{15979A4B-D065-4441-B889-614C460CE88F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B82259-D5C3-4DA0-9743-BE0E77668C55}" type="sibTrans" cxnId="{15979A4B-D065-4441-B889-614C460CE88F}">
      <dgm:prSet/>
      <dgm:spPr/>
      <dgm:t>
        <a:bodyPr/>
        <a:lstStyle/>
        <a:p>
          <a:endParaRPr lang="vi-VN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AB0580-33FA-4C45-A03D-DE3BDF60384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0939" tIns="66040" rIns="66040" bIns="6604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Future Development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6DB0B2-70F9-4A7E-8007-13C810F03618}" type="parTrans" cxnId="{F0AC7D63-69D5-4A92-85F9-2ECA90FF8741}">
      <dgm:prSet/>
      <dgm:spPr/>
      <dgm:t>
        <a:bodyPr/>
        <a:lstStyle/>
        <a:p>
          <a:endParaRPr lang="vi-VN"/>
        </a:p>
      </dgm:t>
    </dgm:pt>
    <dgm:pt modelId="{95D3CB70-BE4D-4CCE-AE76-E50C2146DF5C}" type="sibTrans" cxnId="{F0AC7D63-69D5-4A92-85F9-2ECA90FF8741}">
      <dgm:prSet/>
      <dgm:spPr/>
      <dgm:t>
        <a:bodyPr/>
        <a:lstStyle/>
        <a:p>
          <a:endParaRPr lang="vi-VN"/>
        </a:p>
      </dgm:t>
    </dgm:pt>
    <dgm:pt modelId="{F61556A6-C1FA-4640-B562-B2CBD103536B}" type="pres">
      <dgm:prSet presAssocID="{DC57291A-1BF0-4A08-A8A9-3BBF6692409E}" presName="Name0" presStyleCnt="0">
        <dgm:presLayoutVars>
          <dgm:chMax val="7"/>
          <dgm:chPref val="7"/>
          <dgm:dir/>
        </dgm:presLayoutVars>
      </dgm:prSet>
      <dgm:spPr/>
    </dgm:pt>
    <dgm:pt modelId="{CE242055-756B-41A5-87C5-647F164FADEB}" type="pres">
      <dgm:prSet presAssocID="{DC57291A-1BF0-4A08-A8A9-3BBF6692409E}" presName="Name1" presStyleCnt="0"/>
      <dgm:spPr/>
    </dgm:pt>
    <dgm:pt modelId="{5B2A326F-598A-422E-A5CB-69CBD08D45F0}" type="pres">
      <dgm:prSet presAssocID="{DC57291A-1BF0-4A08-A8A9-3BBF6692409E}" presName="cycle" presStyleCnt="0"/>
      <dgm:spPr/>
    </dgm:pt>
    <dgm:pt modelId="{6A9DBBEE-C5C9-424F-B9F5-0BA384F70CD9}" type="pres">
      <dgm:prSet presAssocID="{DC57291A-1BF0-4A08-A8A9-3BBF6692409E}" presName="srcNode" presStyleLbl="node1" presStyleIdx="0" presStyleCnt="5"/>
      <dgm:spPr/>
    </dgm:pt>
    <dgm:pt modelId="{B9719C95-3866-403D-ACF5-8C03766B30A2}" type="pres">
      <dgm:prSet presAssocID="{DC57291A-1BF0-4A08-A8A9-3BBF6692409E}" presName="conn" presStyleLbl="parChTrans1D2" presStyleIdx="0" presStyleCnt="1"/>
      <dgm:spPr/>
    </dgm:pt>
    <dgm:pt modelId="{000A3458-2801-4326-99A9-F72A6512C39B}" type="pres">
      <dgm:prSet presAssocID="{DC57291A-1BF0-4A08-A8A9-3BBF6692409E}" presName="extraNode" presStyleLbl="node1" presStyleIdx="0" presStyleCnt="5"/>
      <dgm:spPr/>
    </dgm:pt>
    <dgm:pt modelId="{9AF3AD70-6CA4-431D-B75E-864F83AA2D23}" type="pres">
      <dgm:prSet presAssocID="{DC57291A-1BF0-4A08-A8A9-3BBF6692409E}" presName="dstNode" presStyleLbl="node1" presStyleIdx="0" presStyleCnt="5"/>
      <dgm:spPr/>
    </dgm:pt>
    <dgm:pt modelId="{F8C2C094-29B9-4A54-9620-DB1C76907D3A}" type="pres">
      <dgm:prSet presAssocID="{B2368BCE-9125-4670-AD5F-8AA1F2D31C99}" presName="text_1" presStyleLbl="node1" presStyleIdx="0" presStyleCnt="5">
        <dgm:presLayoutVars>
          <dgm:bulletEnabled val="1"/>
        </dgm:presLayoutVars>
      </dgm:prSet>
      <dgm:spPr>
        <a:xfrm>
          <a:off x="432634" y="284163"/>
          <a:ext cx="6081637" cy="568112"/>
        </a:xfrm>
        <a:prstGeom prst="roundRect">
          <a:avLst/>
        </a:prstGeom>
      </dgm:spPr>
    </dgm:pt>
    <dgm:pt modelId="{DEE16D3E-A6B8-4021-A2C6-B452BE7C5423}" type="pres">
      <dgm:prSet presAssocID="{B2368BCE-9125-4670-AD5F-8AA1F2D31C99}" presName="accent_1" presStyleCnt="0"/>
      <dgm:spPr/>
    </dgm:pt>
    <dgm:pt modelId="{1B94E7D0-5C53-44D7-B8FB-CC8B570D75F0}" type="pres">
      <dgm:prSet presAssocID="{B2368BCE-9125-4670-AD5F-8AA1F2D31C99}" presName="accentRepeatNode" presStyleLbl="solidFgAcc1" presStyleIdx="0" presStyleCnt="5"/>
      <dgm:spPr/>
    </dgm:pt>
    <dgm:pt modelId="{D3624EDA-11C9-4C6D-A144-CF5A9B366607}" type="pres">
      <dgm:prSet presAssocID="{49C767C9-A909-403E-9613-A8B01A862B7E}" presName="text_2" presStyleLbl="node1" presStyleIdx="1" presStyleCnt="5">
        <dgm:presLayoutVars>
          <dgm:bulletEnabled val="1"/>
        </dgm:presLayoutVars>
      </dgm:prSet>
      <dgm:spPr/>
    </dgm:pt>
    <dgm:pt modelId="{BDC9D017-993C-4F56-93DF-9BF9AAC728E8}" type="pres">
      <dgm:prSet presAssocID="{49C767C9-A909-403E-9613-A8B01A862B7E}" presName="accent_2" presStyleCnt="0"/>
      <dgm:spPr/>
    </dgm:pt>
    <dgm:pt modelId="{EF2F2241-34E7-44F9-A933-571FD8C8F3D2}" type="pres">
      <dgm:prSet presAssocID="{49C767C9-A909-403E-9613-A8B01A862B7E}" presName="accentRepeatNode" presStyleLbl="solidFgAcc1" presStyleIdx="1" presStyleCnt="5"/>
      <dgm:spPr/>
    </dgm:pt>
    <dgm:pt modelId="{DD2EEED8-E8E6-4761-9624-5DF85A97FEC5}" type="pres">
      <dgm:prSet presAssocID="{8C16B74F-2E12-4406-92AC-E34A7298D0CC}" presName="text_3" presStyleLbl="node1" presStyleIdx="2" presStyleCnt="5">
        <dgm:presLayoutVars>
          <dgm:bulletEnabled val="1"/>
        </dgm:presLayoutVars>
      </dgm:prSet>
      <dgm:spPr/>
    </dgm:pt>
    <dgm:pt modelId="{B94C59E6-9916-4B26-B80F-B43F26D2C570}" type="pres">
      <dgm:prSet presAssocID="{8C16B74F-2E12-4406-92AC-E34A7298D0CC}" presName="accent_3" presStyleCnt="0"/>
      <dgm:spPr/>
    </dgm:pt>
    <dgm:pt modelId="{960A7FE6-DC93-47F4-9288-7D26627FD1FD}" type="pres">
      <dgm:prSet presAssocID="{8C16B74F-2E12-4406-92AC-E34A7298D0CC}" presName="accentRepeatNode" presStyleLbl="solidFgAcc1" presStyleIdx="2" presStyleCnt="5"/>
      <dgm:spPr/>
    </dgm:pt>
    <dgm:pt modelId="{3132648D-372D-4438-9687-CA66C42A3751}" type="pres">
      <dgm:prSet presAssocID="{5B3927D4-40BB-43A3-9EDB-5A71F87F75FA}" presName="text_4" presStyleLbl="node1" presStyleIdx="3" presStyleCnt="5">
        <dgm:presLayoutVars>
          <dgm:bulletEnabled val="1"/>
        </dgm:presLayoutVars>
      </dgm:prSet>
      <dgm:spPr/>
    </dgm:pt>
    <dgm:pt modelId="{BA6FB943-CF70-47CD-A5D4-C47705940C07}" type="pres">
      <dgm:prSet presAssocID="{5B3927D4-40BB-43A3-9EDB-5A71F87F75FA}" presName="accent_4" presStyleCnt="0"/>
      <dgm:spPr/>
    </dgm:pt>
    <dgm:pt modelId="{5954C113-B3D3-49E3-AC7B-4D1BF65E0053}" type="pres">
      <dgm:prSet presAssocID="{5B3927D4-40BB-43A3-9EDB-5A71F87F75FA}" presName="accentRepeatNode" presStyleLbl="solidFgAcc1" presStyleIdx="3" presStyleCnt="5"/>
      <dgm:spPr/>
    </dgm:pt>
    <dgm:pt modelId="{3E3BEEB3-2927-410D-81C0-AFED271DD4C3}" type="pres">
      <dgm:prSet presAssocID="{F7AB0580-33FA-4C45-A03D-DE3BDF60384F}" presName="text_5" presStyleLbl="node1" presStyleIdx="4" presStyleCnt="5">
        <dgm:presLayoutVars>
          <dgm:bulletEnabled val="1"/>
        </dgm:presLayoutVars>
      </dgm:prSet>
      <dgm:spPr/>
    </dgm:pt>
    <dgm:pt modelId="{381CCD34-24B1-4A24-A721-9AA41AD2D1D5}" type="pres">
      <dgm:prSet presAssocID="{F7AB0580-33FA-4C45-A03D-DE3BDF60384F}" presName="accent_5" presStyleCnt="0"/>
      <dgm:spPr/>
    </dgm:pt>
    <dgm:pt modelId="{4E32AABB-D2AE-4BE1-ADD8-154C47630107}" type="pres">
      <dgm:prSet presAssocID="{F7AB0580-33FA-4C45-A03D-DE3BDF60384F}" presName="accentRepeatNode" presStyleLbl="solidFgAcc1" presStyleIdx="4" presStyleCnt="5"/>
      <dgm:spPr/>
    </dgm:pt>
  </dgm:ptLst>
  <dgm:cxnLst>
    <dgm:cxn modelId="{E1FA8036-E6C6-4233-9368-FCAA3B512CDD}" type="presOf" srcId="{F7AB0580-33FA-4C45-A03D-DE3BDF60384F}" destId="{3E3BEEB3-2927-410D-81C0-AFED271DD4C3}" srcOrd="0" destOrd="0" presId="urn:microsoft.com/office/officeart/2008/layout/VerticalCurvedList"/>
    <dgm:cxn modelId="{F0AC7D63-69D5-4A92-85F9-2ECA90FF8741}" srcId="{DC57291A-1BF0-4A08-A8A9-3BBF6692409E}" destId="{F7AB0580-33FA-4C45-A03D-DE3BDF60384F}" srcOrd="4" destOrd="0" parTransId="{C76DB0B2-70F9-4A7E-8007-13C810F03618}" sibTransId="{95D3CB70-BE4D-4CCE-AE76-E50C2146DF5C}"/>
    <dgm:cxn modelId="{3E9F0B44-85C2-4290-9FD7-E1A387A6FE65}" type="presOf" srcId="{CA42F046-9086-4D8D-8530-274669348615}" destId="{B9719C95-3866-403D-ACF5-8C03766B30A2}" srcOrd="0" destOrd="0" presId="urn:microsoft.com/office/officeart/2008/layout/VerticalCurvedList"/>
    <dgm:cxn modelId="{15979A4B-D065-4441-B889-614C460CE88F}" srcId="{DC57291A-1BF0-4A08-A8A9-3BBF6692409E}" destId="{49C767C9-A909-403E-9613-A8B01A862B7E}" srcOrd="1" destOrd="0" parTransId="{57880304-36C7-406B-9E93-CE7A9D082EDF}" sibTransId="{58B82259-D5C3-4DA0-9743-BE0E77668C55}"/>
    <dgm:cxn modelId="{15EE9C52-4F59-4121-9A6D-ECB94BF9E92D}" srcId="{DC57291A-1BF0-4A08-A8A9-3BBF6692409E}" destId="{8C16B74F-2E12-4406-92AC-E34A7298D0CC}" srcOrd="2" destOrd="0" parTransId="{813480A5-DCF1-4476-BAA9-65588461683A}" sibTransId="{861CE171-2E21-4204-BFF1-3498AB5B75AB}"/>
    <dgm:cxn modelId="{0589BA74-9313-44F9-BEA9-ACC8000F2066}" srcId="{DC57291A-1BF0-4A08-A8A9-3BBF6692409E}" destId="{B2368BCE-9125-4670-AD5F-8AA1F2D31C99}" srcOrd="0" destOrd="0" parTransId="{2749B7CE-0938-4A4A-B351-7411B0CEECD5}" sibTransId="{CA42F046-9086-4D8D-8530-274669348615}"/>
    <dgm:cxn modelId="{2B87817A-7F6B-4A0A-B74D-86F7AB7808BD}" type="presOf" srcId="{8C16B74F-2E12-4406-92AC-E34A7298D0CC}" destId="{DD2EEED8-E8E6-4761-9624-5DF85A97FEC5}" srcOrd="0" destOrd="0" presId="urn:microsoft.com/office/officeart/2008/layout/VerticalCurvedList"/>
    <dgm:cxn modelId="{6D2F5A7D-C29A-4A6E-A59A-0C01ED567265}" type="presOf" srcId="{DC57291A-1BF0-4A08-A8A9-3BBF6692409E}" destId="{F61556A6-C1FA-4640-B562-B2CBD103536B}" srcOrd="0" destOrd="0" presId="urn:microsoft.com/office/officeart/2008/layout/VerticalCurvedList"/>
    <dgm:cxn modelId="{BEA5928A-6F0D-4A22-B57A-3EB312E304C1}" srcId="{DC57291A-1BF0-4A08-A8A9-3BBF6692409E}" destId="{5B3927D4-40BB-43A3-9EDB-5A71F87F75FA}" srcOrd="3" destOrd="0" parTransId="{1849FD52-5D71-4C74-8437-ACE6CEBC82CA}" sibTransId="{E4F5F980-41D1-4AD9-900F-474CBA3D5B65}"/>
    <dgm:cxn modelId="{09C0638F-10B2-4F1D-A506-A53CA3E7439E}" type="presOf" srcId="{49C767C9-A909-403E-9613-A8B01A862B7E}" destId="{D3624EDA-11C9-4C6D-A144-CF5A9B366607}" srcOrd="0" destOrd="0" presId="urn:microsoft.com/office/officeart/2008/layout/VerticalCurvedList"/>
    <dgm:cxn modelId="{320637C3-C195-44ED-AEB8-3CC451CFCB9D}" type="presOf" srcId="{B2368BCE-9125-4670-AD5F-8AA1F2D31C99}" destId="{F8C2C094-29B9-4A54-9620-DB1C76907D3A}" srcOrd="0" destOrd="0" presId="urn:microsoft.com/office/officeart/2008/layout/VerticalCurvedList"/>
    <dgm:cxn modelId="{D33748CA-30CC-44D8-9FC8-7DBCB55B09D5}" type="presOf" srcId="{5B3927D4-40BB-43A3-9EDB-5A71F87F75FA}" destId="{3132648D-372D-4438-9687-CA66C42A3751}" srcOrd="0" destOrd="0" presId="urn:microsoft.com/office/officeart/2008/layout/VerticalCurvedList"/>
    <dgm:cxn modelId="{F5FD2158-F072-404B-81F7-AD19CDD126AF}" type="presParOf" srcId="{F61556A6-C1FA-4640-B562-B2CBD103536B}" destId="{CE242055-756B-41A5-87C5-647F164FADEB}" srcOrd="0" destOrd="0" presId="urn:microsoft.com/office/officeart/2008/layout/VerticalCurvedList"/>
    <dgm:cxn modelId="{735A57D7-490F-4264-B1B5-3341801DEB5E}" type="presParOf" srcId="{CE242055-756B-41A5-87C5-647F164FADEB}" destId="{5B2A326F-598A-422E-A5CB-69CBD08D45F0}" srcOrd="0" destOrd="0" presId="urn:microsoft.com/office/officeart/2008/layout/VerticalCurvedList"/>
    <dgm:cxn modelId="{E5A90806-CE44-402C-9EFC-514D0F022032}" type="presParOf" srcId="{5B2A326F-598A-422E-A5CB-69CBD08D45F0}" destId="{6A9DBBEE-C5C9-424F-B9F5-0BA384F70CD9}" srcOrd="0" destOrd="0" presId="urn:microsoft.com/office/officeart/2008/layout/VerticalCurvedList"/>
    <dgm:cxn modelId="{E407BFF2-523D-4368-AF20-9792166B78EC}" type="presParOf" srcId="{5B2A326F-598A-422E-A5CB-69CBD08D45F0}" destId="{B9719C95-3866-403D-ACF5-8C03766B30A2}" srcOrd="1" destOrd="0" presId="urn:microsoft.com/office/officeart/2008/layout/VerticalCurvedList"/>
    <dgm:cxn modelId="{9BB717AE-8087-49F7-8306-A7A47DBC5DAE}" type="presParOf" srcId="{5B2A326F-598A-422E-A5CB-69CBD08D45F0}" destId="{000A3458-2801-4326-99A9-F72A6512C39B}" srcOrd="2" destOrd="0" presId="urn:microsoft.com/office/officeart/2008/layout/VerticalCurvedList"/>
    <dgm:cxn modelId="{3403CD31-3979-49C7-AB0A-982A2451A66E}" type="presParOf" srcId="{5B2A326F-598A-422E-A5CB-69CBD08D45F0}" destId="{9AF3AD70-6CA4-431D-B75E-864F83AA2D23}" srcOrd="3" destOrd="0" presId="urn:microsoft.com/office/officeart/2008/layout/VerticalCurvedList"/>
    <dgm:cxn modelId="{9E660F72-6091-409D-8F52-AB2461DD0E5C}" type="presParOf" srcId="{CE242055-756B-41A5-87C5-647F164FADEB}" destId="{F8C2C094-29B9-4A54-9620-DB1C76907D3A}" srcOrd="1" destOrd="0" presId="urn:microsoft.com/office/officeart/2008/layout/VerticalCurvedList"/>
    <dgm:cxn modelId="{708CE608-6A36-4C4B-84D9-5F024CA37A07}" type="presParOf" srcId="{CE242055-756B-41A5-87C5-647F164FADEB}" destId="{DEE16D3E-A6B8-4021-A2C6-B452BE7C5423}" srcOrd="2" destOrd="0" presId="urn:microsoft.com/office/officeart/2008/layout/VerticalCurvedList"/>
    <dgm:cxn modelId="{0684B249-8425-4CBD-8589-8CBC7DB0B856}" type="presParOf" srcId="{DEE16D3E-A6B8-4021-A2C6-B452BE7C5423}" destId="{1B94E7D0-5C53-44D7-B8FB-CC8B570D75F0}" srcOrd="0" destOrd="0" presId="urn:microsoft.com/office/officeart/2008/layout/VerticalCurvedList"/>
    <dgm:cxn modelId="{AACC8DB8-02C8-47BE-9099-38AE33672847}" type="presParOf" srcId="{CE242055-756B-41A5-87C5-647F164FADEB}" destId="{D3624EDA-11C9-4C6D-A144-CF5A9B366607}" srcOrd="3" destOrd="0" presId="urn:microsoft.com/office/officeart/2008/layout/VerticalCurvedList"/>
    <dgm:cxn modelId="{E3D38B73-213F-42C9-A408-CA4067A2FC6E}" type="presParOf" srcId="{CE242055-756B-41A5-87C5-647F164FADEB}" destId="{BDC9D017-993C-4F56-93DF-9BF9AAC728E8}" srcOrd="4" destOrd="0" presId="urn:microsoft.com/office/officeart/2008/layout/VerticalCurvedList"/>
    <dgm:cxn modelId="{74BD5F2A-9CF5-4CF2-A3FD-D3DBC40AA886}" type="presParOf" srcId="{BDC9D017-993C-4F56-93DF-9BF9AAC728E8}" destId="{EF2F2241-34E7-44F9-A933-571FD8C8F3D2}" srcOrd="0" destOrd="0" presId="urn:microsoft.com/office/officeart/2008/layout/VerticalCurvedList"/>
    <dgm:cxn modelId="{30374486-3498-406F-A7F2-0A0F2875B5F1}" type="presParOf" srcId="{CE242055-756B-41A5-87C5-647F164FADEB}" destId="{DD2EEED8-E8E6-4761-9624-5DF85A97FEC5}" srcOrd="5" destOrd="0" presId="urn:microsoft.com/office/officeart/2008/layout/VerticalCurvedList"/>
    <dgm:cxn modelId="{D6956AE4-EDE1-4C9E-9514-CFC587459148}" type="presParOf" srcId="{CE242055-756B-41A5-87C5-647F164FADEB}" destId="{B94C59E6-9916-4B26-B80F-B43F26D2C570}" srcOrd="6" destOrd="0" presId="urn:microsoft.com/office/officeart/2008/layout/VerticalCurvedList"/>
    <dgm:cxn modelId="{EE920CEF-9D32-48A3-BC5B-9E63AD64E820}" type="presParOf" srcId="{B94C59E6-9916-4B26-B80F-B43F26D2C570}" destId="{960A7FE6-DC93-47F4-9288-7D26627FD1FD}" srcOrd="0" destOrd="0" presId="urn:microsoft.com/office/officeart/2008/layout/VerticalCurvedList"/>
    <dgm:cxn modelId="{60C7F58B-E5E5-4FB2-A090-A59790269F4E}" type="presParOf" srcId="{CE242055-756B-41A5-87C5-647F164FADEB}" destId="{3132648D-372D-4438-9687-CA66C42A3751}" srcOrd="7" destOrd="0" presId="urn:microsoft.com/office/officeart/2008/layout/VerticalCurvedList"/>
    <dgm:cxn modelId="{DAC978AF-D723-4274-82EC-96F34BA59834}" type="presParOf" srcId="{CE242055-756B-41A5-87C5-647F164FADEB}" destId="{BA6FB943-CF70-47CD-A5D4-C47705940C07}" srcOrd="8" destOrd="0" presId="urn:microsoft.com/office/officeart/2008/layout/VerticalCurvedList"/>
    <dgm:cxn modelId="{6F0C1637-CA1E-4E44-B10D-64BD384146DC}" type="presParOf" srcId="{BA6FB943-CF70-47CD-A5D4-C47705940C07}" destId="{5954C113-B3D3-49E3-AC7B-4D1BF65E0053}" srcOrd="0" destOrd="0" presId="urn:microsoft.com/office/officeart/2008/layout/VerticalCurvedList"/>
    <dgm:cxn modelId="{0929797B-F6B0-48F5-8FDD-2F473763E16C}" type="presParOf" srcId="{CE242055-756B-41A5-87C5-647F164FADEB}" destId="{3E3BEEB3-2927-410D-81C0-AFED271DD4C3}" srcOrd="9" destOrd="0" presId="urn:microsoft.com/office/officeart/2008/layout/VerticalCurvedList"/>
    <dgm:cxn modelId="{6566B160-EE65-4B95-BE35-60A8809D1118}" type="presParOf" srcId="{CE242055-756B-41A5-87C5-647F164FADEB}" destId="{381CCD34-24B1-4A24-A721-9AA41AD2D1D5}" srcOrd="10" destOrd="0" presId="urn:microsoft.com/office/officeart/2008/layout/VerticalCurvedList"/>
    <dgm:cxn modelId="{3CE8635A-4AE5-400B-8998-DF29D0C0D3BB}" type="presParOf" srcId="{381CCD34-24B1-4A24-A721-9AA41AD2D1D5}" destId="{4E32AABB-D2AE-4BE1-ADD8-154C476301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19C95-3866-403D-ACF5-8C03766B30A2}">
      <dsp:nvSpPr>
        <dsp:cNvPr id="0" name=""/>
        <dsp:cNvSpPr/>
      </dsp:nvSpPr>
      <dsp:spPr>
        <a:xfrm>
          <a:off x="-6101563" y="-933546"/>
          <a:ext cx="7263294" cy="7263294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2C094-29B9-4A54-9620-DB1C76907D3A}">
      <dsp:nvSpPr>
        <dsp:cNvPr id="0" name=""/>
        <dsp:cNvSpPr/>
      </dsp:nvSpPr>
      <dsp:spPr>
        <a:xfrm>
          <a:off x="507641" y="337154"/>
          <a:ext cx="6485557" cy="67474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3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Introduction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0579" y="370092"/>
        <a:ext cx="6419681" cy="608864"/>
      </dsp:txXfrm>
    </dsp:sp>
    <dsp:sp modelId="{1B94E7D0-5C53-44D7-B8FB-CC8B570D75F0}">
      <dsp:nvSpPr>
        <dsp:cNvPr id="0" name=""/>
        <dsp:cNvSpPr/>
      </dsp:nvSpPr>
      <dsp:spPr>
        <a:xfrm>
          <a:off x="85928" y="252812"/>
          <a:ext cx="843426" cy="843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24EDA-11C9-4C6D-A144-CF5A9B366607}">
      <dsp:nvSpPr>
        <dsp:cNvPr id="0" name=""/>
        <dsp:cNvSpPr/>
      </dsp:nvSpPr>
      <dsp:spPr>
        <a:xfrm>
          <a:off x="991141" y="1348942"/>
          <a:ext cx="6002057" cy="67474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3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Methods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91141" y="1348942"/>
        <a:ext cx="6002057" cy="674740"/>
      </dsp:txXfrm>
    </dsp:sp>
    <dsp:sp modelId="{EF2F2241-34E7-44F9-A933-571FD8C8F3D2}">
      <dsp:nvSpPr>
        <dsp:cNvPr id="0" name=""/>
        <dsp:cNvSpPr/>
      </dsp:nvSpPr>
      <dsp:spPr>
        <a:xfrm>
          <a:off x="569428" y="1264599"/>
          <a:ext cx="843426" cy="843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EEED8-E8E6-4761-9624-5DF85A97FEC5}">
      <dsp:nvSpPr>
        <dsp:cNvPr id="0" name=""/>
        <dsp:cNvSpPr/>
      </dsp:nvSpPr>
      <dsp:spPr>
        <a:xfrm>
          <a:off x="1139536" y="2360730"/>
          <a:ext cx="5853661" cy="67474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3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Results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39536" y="2360730"/>
        <a:ext cx="5853661" cy="674740"/>
      </dsp:txXfrm>
    </dsp:sp>
    <dsp:sp modelId="{960A7FE6-DC93-47F4-9288-7D26627FD1FD}">
      <dsp:nvSpPr>
        <dsp:cNvPr id="0" name=""/>
        <dsp:cNvSpPr/>
      </dsp:nvSpPr>
      <dsp:spPr>
        <a:xfrm>
          <a:off x="717823" y="2276387"/>
          <a:ext cx="843426" cy="843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2648D-372D-4438-9687-CA66C42A3751}">
      <dsp:nvSpPr>
        <dsp:cNvPr id="0" name=""/>
        <dsp:cNvSpPr/>
      </dsp:nvSpPr>
      <dsp:spPr>
        <a:xfrm>
          <a:off x="991141" y="3372517"/>
          <a:ext cx="6002057" cy="67474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3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Demo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91141" y="3372517"/>
        <a:ext cx="6002057" cy="674740"/>
      </dsp:txXfrm>
    </dsp:sp>
    <dsp:sp modelId="{5954C113-B3D3-49E3-AC7B-4D1BF65E0053}">
      <dsp:nvSpPr>
        <dsp:cNvPr id="0" name=""/>
        <dsp:cNvSpPr/>
      </dsp:nvSpPr>
      <dsp:spPr>
        <a:xfrm>
          <a:off x="569428" y="3288175"/>
          <a:ext cx="843426" cy="843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BEEB3-2927-410D-81C0-AFED271DD4C3}">
      <dsp:nvSpPr>
        <dsp:cNvPr id="0" name=""/>
        <dsp:cNvSpPr/>
      </dsp:nvSpPr>
      <dsp:spPr>
        <a:xfrm>
          <a:off x="507641" y="4384305"/>
          <a:ext cx="6485557" cy="67474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3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Future Development</a:t>
          </a:r>
          <a:endParaRPr lang="vi-VN" sz="2600" kern="1200">
            <a:solidFill>
              <a:prstClr val="white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7641" y="4384305"/>
        <a:ext cx="6485557" cy="674740"/>
      </dsp:txXfrm>
    </dsp:sp>
    <dsp:sp modelId="{4E32AABB-D2AE-4BE1-ADD8-154C47630107}">
      <dsp:nvSpPr>
        <dsp:cNvPr id="0" name=""/>
        <dsp:cNvSpPr/>
      </dsp:nvSpPr>
      <dsp:spPr>
        <a:xfrm>
          <a:off x="85928" y="4299962"/>
          <a:ext cx="843426" cy="843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0.25251</cdr:x>
      <cdr:y>0.88458</cdr:y>
    </cdr:from>
    <cdr:to>
      <cdr:x>0.79158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321F225-2133-8B28-FEE7-D1A8B863091E}"/>
            </a:ext>
          </a:extLst>
        </cdr:cNvPr>
        <cdr:cNvSpPr txBox="1"/>
      </cdr:nvSpPr>
      <cdr:spPr>
        <a:xfrm xmlns:a="http://schemas.openxmlformats.org/drawingml/2006/main">
          <a:off x="2425568" y="4541619"/>
          <a:ext cx="5178391" cy="5925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vi-VN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7/5/2024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transition spd="slow"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graph/api/team" TargetMode="External"/><Relationship Id="rId13" Type="http://schemas.openxmlformats.org/officeDocument/2006/relationships/hyperlink" Target="https://airtable.com/developers/web/api/delete-m" TargetMode="External"/><Relationship Id="rId3" Type="http://schemas.openxmlformats.org/officeDocument/2006/relationships/hyperlink" Target="https://www.microsoft.com/insidetrack/blog" TargetMode="External"/><Relationship Id="rId7" Type="http://schemas.openxmlformats.org/officeDocument/2006/relationships/hyperlink" Target="https://learn.microsoft.com/en-us/graph/api/team-p" TargetMode="External"/><Relationship Id="rId12" Type="http://schemas.openxmlformats.org/officeDocument/2006/relationships/hyperlink" Target="https://en.wikipedia.org/wiki/SonarQube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graph/api/chan" TargetMode="External"/><Relationship Id="rId11" Type="http://schemas.openxmlformats.org/officeDocument/2006/relationships/hyperlink" Target="https://en.wikipedia.org/wiki/Jenkins_(software" TargetMode="External"/><Relationship Id="rId5" Type="http://schemas.openxmlformats.org/officeDocument/2006/relationships/hyperlink" Target="https://learn.microsoft.com/en-us/graph/api/channe" TargetMode="External"/><Relationship Id="rId10" Type="http://schemas.openxmlformats.org/officeDocument/2006/relationships/hyperlink" Target="https://en.wikipedia.org/wiki/Airtable" TargetMode="External"/><Relationship Id="rId4" Type="http://schemas.openxmlformats.org/officeDocument/2006/relationships/hyperlink" Target="https://learn.microsoft.com/en-us/graph/api/resour" TargetMode="External"/><Relationship Id="rId9" Type="http://schemas.openxmlformats.org/officeDocument/2006/relationships/hyperlink" Target="https://learn.microsoft.com/en-us/graph/auth-v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EFADA-A196-9754-CC6F-97F8AA57F097}"/>
              </a:ext>
            </a:extLst>
          </p:cNvPr>
          <p:cNvSpPr txBox="1"/>
          <p:nvPr/>
        </p:nvSpPr>
        <p:spPr>
          <a:xfrm>
            <a:off x="0" y="855748"/>
            <a:ext cx="6381889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Class Diagrams</a:t>
            </a:r>
          </a:p>
          <a:p>
            <a:pPr lvl="1"/>
            <a:endParaRPr lang="en-US" sz="2400" b="1">
              <a:latin typeface="Tahoma"/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ahoma"/>
                <a:ea typeface="Calibri"/>
                <a:cs typeface="Calibri"/>
              </a:rPr>
              <a:t>Request Classes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D811AC-3E7E-654F-630B-FE2CE55B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95" y="855748"/>
            <a:ext cx="8717280" cy="59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8315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EFADA-A196-9754-CC6F-97F8AA57F097}"/>
              </a:ext>
            </a:extLst>
          </p:cNvPr>
          <p:cNvSpPr txBox="1"/>
          <p:nvPr/>
        </p:nvSpPr>
        <p:spPr>
          <a:xfrm>
            <a:off x="132109" y="888307"/>
            <a:ext cx="63818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Class Diagrams: </a:t>
            </a:r>
            <a:r>
              <a:rPr lang="en-US" sz="2000" b="1">
                <a:latin typeface="Tahoma"/>
                <a:ea typeface="Calibri"/>
                <a:cs typeface="Calibri"/>
              </a:rPr>
              <a:t>Feature Classes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AE097B-F166-E600-6321-31D706BC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0" y="1403750"/>
            <a:ext cx="9883619" cy="53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1819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EFADA-A196-9754-CC6F-97F8AA57F097}"/>
              </a:ext>
            </a:extLst>
          </p:cNvPr>
          <p:cNvSpPr txBox="1"/>
          <p:nvPr/>
        </p:nvSpPr>
        <p:spPr>
          <a:xfrm>
            <a:off x="0" y="964799"/>
            <a:ext cx="63818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Class Diagrams: </a:t>
            </a:r>
            <a:r>
              <a:rPr lang="en-US" sz="2000" b="1">
                <a:latin typeface="Tahoma"/>
                <a:ea typeface="Calibri"/>
                <a:cs typeface="Calibri"/>
              </a:rPr>
              <a:t>Controller Classes</a:t>
            </a:r>
          </a:p>
        </p:txBody>
      </p:sp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41EE1B-BA7F-717C-A810-408D1E64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" y="1435608"/>
            <a:ext cx="12084693" cy="53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439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CB9974-A3F0-73FF-BC6D-0F76B75D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00" y="1426464"/>
            <a:ext cx="8338929" cy="44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B2FE4-06D8-506C-A0C6-7680C3047C6F}"/>
              </a:ext>
            </a:extLst>
          </p:cNvPr>
          <p:cNvSpPr txBox="1"/>
          <p:nvPr/>
        </p:nvSpPr>
        <p:spPr>
          <a:xfrm>
            <a:off x="0" y="964799"/>
            <a:ext cx="63818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First tests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98343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B2FE4-06D8-506C-A0C6-7680C3047C6F}"/>
              </a:ext>
            </a:extLst>
          </p:cNvPr>
          <p:cNvSpPr txBox="1"/>
          <p:nvPr/>
        </p:nvSpPr>
        <p:spPr>
          <a:xfrm>
            <a:off x="0" y="964799"/>
            <a:ext cx="68854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Some bugs and code smells [SOLVED]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6B1B3B-5CBF-A6B3-D2BB-6A5338C7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8" y="3823100"/>
            <a:ext cx="10353675" cy="170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message&#10;&#10;Description automatically generated">
            <a:extLst>
              <a:ext uri="{FF2B5EF4-FFF2-40B4-BE49-F238E27FC236}">
                <a16:creationId xmlns:a16="http://schemas.microsoft.com/office/drawing/2014/main" id="{BF41FAE9-5303-F6DD-BA3B-18B88E66D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4" y="1784381"/>
            <a:ext cx="10700401" cy="1354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07CD45-0AC0-FE22-19D2-B8E4E45B3237}"/>
              </a:ext>
            </a:extLst>
          </p:cNvPr>
          <p:cNvSpPr txBox="1"/>
          <p:nvPr/>
        </p:nvSpPr>
        <p:spPr>
          <a:xfrm>
            <a:off x="3048925" y="561862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 without direct or inherited field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5A56-F20E-DCBA-58FC-BAD8EC066BF0}"/>
              </a:ext>
            </a:extLst>
          </p:cNvPr>
          <p:cNvSpPr txBox="1"/>
          <p:nvPr/>
        </p:nvSpPr>
        <p:spPr>
          <a:xfrm>
            <a:off x="3048924" y="322558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Casting in multiplication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20003937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B2FE4-06D8-506C-A0C6-7680C3047C6F}"/>
              </a:ext>
            </a:extLst>
          </p:cNvPr>
          <p:cNvSpPr txBox="1"/>
          <p:nvPr/>
        </p:nvSpPr>
        <p:spPr>
          <a:xfrm>
            <a:off x="0" y="964799"/>
            <a:ext cx="7315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Some bugs and code smells [SOLVED]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6D39D-29BA-0112-BC76-6022F5AF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2" y="1895249"/>
            <a:ext cx="10677056" cy="1197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9BB49F-2E7D-0F44-9D10-408A0D254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0" y="4050908"/>
            <a:ext cx="10595648" cy="130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475DED-B09B-396B-0349-FA729DDA9F94}"/>
              </a:ext>
            </a:extLst>
          </p:cNvPr>
          <p:cNvSpPr txBox="1"/>
          <p:nvPr/>
        </p:nvSpPr>
        <p:spPr>
          <a:xfrm>
            <a:off x="3048924" y="322558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Commented-out 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39F00-EB7F-E910-4AB4-CEEF30BD8E30}"/>
              </a:ext>
            </a:extLst>
          </p:cNvPr>
          <p:cNvSpPr txBox="1"/>
          <p:nvPr/>
        </p:nvSpPr>
        <p:spPr>
          <a:xfrm>
            <a:off x="2978634" y="547515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Declaring a variable only to immediately return</a:t>
            </a:r>
          </a:p>
        </p:txBody>
      </p:sp>
    </p:spTree>
    <p:extLst>
      <p:ext uri="{BB962C8B-B14F-4D97-AF65-F5344CB8AC3E}">
        <p14:creationId xmlns:p14="http://schemas.microsoft.com/office/powerpoint/2010/main" val="15875938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B2FE4-06D8-506C-A0C6-7680C3047C6F}"/>
              </a:ext>
            </a:extLst>
          </p:cNvPr>
          <p:cNvSpPr txBox="1"/>
          <p:nvPr/>
        </p:nvSpPr>
        <p:spPr>
          <a:xfrm>
            <a:off x="0" y="964799"/>
            <a:ext cx="7315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Some bugs and code smells [SOLVED]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57788F9C-52C8-5106-6330-FE0E96895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" y="1640713"/>
            <a:ext cx="10341864" cy="1856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C7DCB-AAF9-936B-18DB-4F95FF6A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7" y="4289171"/>
            <a:ext cx="10307536" cy="1271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6643B-3270-DC1F-EF8F-3FADAAD642FF}"/>
              </a:ext>
            </a:extLst>
          </p:cNvPr>
          <p:cNvSpPr txBox="1"/>
          <p:nvPr/>
        </p:nvSpPr>
        <p:spPr>
          <a:xfrm>
            <a:off x="3048930" y="359350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catch blocks with same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39057-00E4-3D51-0F0F-051FCE555479}"/>
              </a:ext>
            </a:extLst>
          </p:cNvPr>
          <p:cNvSpPr txBox="1"/>
          <p:nvPr/>
        </p:nvSpPr>
        <p:spPr>
          <a:xfrm>
            <a:off x="3003315" y="570276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try block</a:t>
            </a:r>
          </a:p>
        </p:txBody>
      </p:sp>
    </p:spTree>
    <p:extLst>
      <p:ext uri="{BB962C8B-B14F-4D97-AF65-F5344CB8AC3E}">
        <p14:creationId xmlns:p14="http://schemas.microsoft.com/office/powerpoint/2010/main" val="189707165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B2FE4-06D8-506C-A0C6-7680C3047C6F}"/>
              </a:ext>
            </a:extLst>
          </p:cNvPr>
          <p:cNvSpPr txBox="1"/>
          <p:nvPr/>
        </p:nvSpPr>
        <p:spPr>
          <a:xfrm>
            <a:off x="0" y="964799"/>
            <a:ext cx="7315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Some bugs and code smells [SOLVED]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9E7B111-A112-E904-14AA-1DCFA106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7" y="1689361"/>
            <a:ext cx="10437826" cy="1789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35B82-6232-6A86-D239-E966BDD2F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3" y="4447727"/>
            <a:ext cx="10359050" cy="10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A0C10A-DD3E-9B28-5631-448EE4D3BED5}"/>
              </a:ext>
            </a:extLst>
          </p:cNvPr>
          <p:cNvSpPr txBox="1"/>
          <p:nvPr/>
        </p:nvSpPr>
        <p:spPr>
          <a:xfrm>
            <a:off x="3048930" y="35574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Unintentional omission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C9790-5A98-6063-B597-9F77EE6D2DC8}"/>
              </a:ext>
            </a:extLst>
          </p:cNvPr>
          <p:cNvSpPr txBox="1"/>
          <p:nvPr/>
        </p:nvSpPr>
        <p:spPr>
          <a:xfrm>
            <a:off x="3048930" y="558510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Unused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421744807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B2FE4-06D8-506C-A0C6-7680C3047C6F}"/>
              </a:ext>
            </a:extLst>
          </p:cNvPr>
          <p:cNvSpPr txBox="1"/>
          <p:nvPr/>
        </p:nvSpPr>
        <p:spPr>
          <a:xfrm>
            <a:off x="0" y="964799"/>
            <a:ext cx="7315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Some bugs and code smells [UNSOLVED]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DDAC6C-55F0-4AC2-6E07-DAE10E52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3" y="1600163"/>
            <a:ext cx="9435953" cy="2752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38F1B59-F5CA-CC45-8D27-2D159E6CB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1" b="2321"/>
          <a:stretch/>
        </p:blipFill>
        <p:spPr>
          <a:xfrm>
            <a:off x="6938044" y="3379445"/>
            <a:ext cx="4928616" cy="2882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C69B5D-0FA4-2C8D-8E30-676296CE2F00}"/>
              </a:ext>
            </a:extLst>
          </p:cNvPr>
          <p:cNvSpPr txBox="1"/>
          <p:nvPr/>
        </p:nvSpPr>
        <p:spPr>
          <a:xfrm>
            <a:off x="8581818" y="5507104"/>
            <a:ext cx="21112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Logger</a:t>
            </a:r>
            <a:endParaRPr lang="en-US" sz="2000" b="1">
              <a:latin typeface="Tahom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5197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2553-6F6A-BD90-6D6C-99A9C82BD5F4}"/>
              </a:ext>
            </a:extLst>
          </p:cNvPr>
          <p:cNvSpPr txBox="1"/>
          <p:nvPr/>
        </p:nvSpPr>
        <p:spPr>
          <a:xfrm>
            <a:off x="275422" y="0"/>
            <a:ext cx="391098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4. Demo</a:t>
            </a:r>
          </a:p>
          <a:p>
            <a:endParaRPr lang="en-US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A8C0-EEFA-9D93-F6B6-5987FAEA82EA}"/>
              </a:ext>
            </a:extLst>
          </p:cNvPr>
          <p:cNvSpPr txBox="1"/>
          <p:nvPr/>
        </p:nvSpPr>
        <p:spPr>
          <a:xfrm>
            <a:off x="275422" y="835446"/>
            <a:ext cx="80793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atin typeface="Tahoma"/>
                <a:ea typeface="Tahoma"/>
                <a:cs typeface="Tahoma"/>
              </a:rPr>
              <a:t>4.1 Verify &amp; homepage</a:t>
            </a:r>
            <a:endParaRPr lang="en-US" sz="2800" b="1">
              <a:latin typeface="Calibri"/>
              <a:ea typeface="Tahoma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2059" y="835446"/>
            <a:ext cx="3288484" cy="518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2BC508-FEC5-F5D6-9C12-DA83ABCD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86" y="1355541"/>
            <a:ext cx="5354743" cy="39291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AF2173-5B08-4006-C633-42C750FC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13" y="2167324"/>
            <a:ext cx="57568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316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59212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2" y="2214508"/>
            <a:ext cx="11131452" cy="17795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600">
                <a:latin typeface="Lato"/>
                <a:ea typeface="Lato"/>
                <a:cs typeface="Lato"/>
              </a:rPr>
              <a:t>PROJECT I </a:t>
            </a:r>
          </a:p>
          <a:p>
            <a:r>
              <a:rPr lang="en-US" sz="3600">
                <a:latin typeface="Lato"/>
                <a:ea typeface="Lato"/>
                <a:cs typeface="Lato"/>
              </a:rPr>
              <a:t>Microsoft Team Management App</a:t>
            </a:r>
          </a:p>
          <a:p>
            <a:endParaRPr lang="en-US" sz="3600">
              <a:latin typeface="Lato"/>
              <a:ea typeface="Lato"/>
              <a:cs typeface="Lato"/>
            </a:endParaRPr>
          </a:p>
          <a:p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992981"/>
            <a:ext cx="4742928" cy="131652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000" dirty="0"/>
          </a:p>
          <a:p>
            <a:r>
              <a:rPr lang="vi-VN" sz="2000" dirty="0">
                <a:latin typeface="Lato"/>
                <a:ea typeface="Lato"/>
                <a:cs typeface="Lato"/>
              </a:rPr>
              <a:t>Phan Thu H</a:t>
            </a:r>
            <a:r>
              <a:rPr lang="en-US" sz="2000" dirty="0">
                <a:latin typeface="Lato"/>
                <a:ea typeface="Lato"/>
                <a:cs typeface="Lato"/>
              </a:rPr>
              <a:t>a 		20225571</a:t>
            </a:r>
            <a:endParaRPr lang="vi-VN" dirty="0"/>
          </a:p>
          <a:p>
            <a:r>
              <a:rPr lang="vi-VN" sz="2000" dirty="0">
                <a:latin typeface="Lato"/>
                <a:ea typeface="Lato"/>
                <a:cs typeface="Lato"/>
              </a:rPr>
              <a:t>Tr</a:t>
            </a:r>
            <a:r>
              <a:rPr lang="en-US" sz="2000" dirty="0" err="1">
                <a:latin typeface="Lato"/>
                <a:ea typeface="Lato"/>
                <a:cs typeface="Lato"/>
              </a:rPr>
              <a:t>uo</a:t>
            </a:r>
            <a:r>
              <a:rPr lang="vi-VN" sz="2000" dirty="0">
                <a:latin typeface="Lato"/>
                <a:ea typeface="Lato"/>
                <a:cs typeface="Lato"/>
              </a:rPr>
              <a:t>ng Th</a:t>
            </a:r>
            <a:r>
              <a:rPr lang="en-US" sz="2000" dirty="0">
                <a:latin typeface="Lato"/>
                <a:ea typeface="Lato"/>
                <a:cs typeface="Lato"/>
              </a:rPr>
              <a:t>a</a:t>
            </a:r>
            <a:r>
              <a:rPr lang="vi-VN" sz="2000" dirty="0">
                <a:latin typeface="Lato"/>
                <a:ea typeface="Lato"/>
                <a:cs typeface="Lato"/>
              </a:rPr>
              <a:t>o Nguy</a:t>
            </a:r>
            <a:r>
              <a:rPr lang="en-US" sz="2000" dirty="0">
                <a:latin typeface="Lato"/>
                <a:ea typeface="Lato"/>
                <a:cs typeface="Lato"/>
              </a:rPr>
              <a:t>e</a:t>
            </a:r>
            <a:r>
              <a:rPr lang="vi-VN" sz="2000" dirty="0">
                <a:latin typeface="Lato"/>
                <a:ea typeface="Lato"/>
                <a:cs typeface="Lato"/>
              </a:rPr>
              <a:t>n</a:t>
            </a:r>
            <a:r>
              <a:rPr lang="en-US" sz="2000" dirty="0">
                <a:latin typeface="Lato"/>
                <a:ea typeface="Lato"/>
                <a:cs typeface="Lato"/>
              </a:rPr>
              <a:t>	20220067</a:t>
            </a:r>
            <a:endParaRPr lang="vi-VN" sz="2000" dirty="0">
              <a:latin typeface="Lato"/>
              <a:ea typeface="Lato"/>
              <a:cs typeface="Lato"/>
            </a:endParaRPr>
          </a:p>
          <a:p>
            <a:r>
              <a:rPr lang="en-US" sz="2000" dirty="0">
                <a:latin typeface="Lato"/>
                <a:ea typeface="Lato"/>
                <a:cs typeface="Lato"/>
              </a:rPr>
              <a:t>	</a:t>
            </a:r>
          </a:p>
          <a:p>
            <a:r>
              <a:rPr lang="vi-VN" sz="2000" dirty="0">
                <a:latin typeface="Lato"/>
                <a:ea typeface="Lato"/>
                <a:cs typeface="Lato"/>
              </a:rPr>
              <a:t>            Cyber Security</a:t>
            </a:r>
            <a:r>
              <a:rPr lang="en-US" sz="2000" dirty="0">
                <a:latin typeface="Lato"/>
                <a:ea typeface="Lato"/>
                <a:cs typeface="Lato"/>
              </a:rPr>
              <a:t> 01</a:t>
            </a:r>
            <a:r>
              <a:rPr lang="vi-VN" sz="2000" dirty="0">
                <a:latin typeface="Lato"/>
                <a:ea typeface="Lato"/>
                <a:cs typeface="Lato"/>
              </a:rPr>
              <a:t> K67</a:t>
            </a:r>
          </a:p>
          <a:p>
            <a:endParaRPr lang="en-US" sz="20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2553-6F6A-BD90-6D6C-99A9C82BD5F4}"/>
              </a:ext>
            </a:extLst>
          </p:cNvPr>
          <p:cNvSpPr txBox="1"/>
          <p:nvPr/>
        </p:nvSpPr>
        <p:spPr>
          <a:xfrm>
            <a:off x="275422" y="0"/>
            <a:ext cx="391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A8C0-EEFA-9D93-F6B6-5987FAEA82EA}"/>
              </a:ext>
            </a:extLst>
          </p:cNvPr>
          <p:cNvSpPr txBox="1"/>
          <p:nvPr/>
        </p:nvSpPr>
        <p:spPr>
          <a:xfrm>
            <a:off x="275422" y="835446"/>
            <a:ext cx="80793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atin typeface="Tahoma"/>
                <a:ea typeface="Tahoma"/>
                <a:cs typeface="Tahoma"/>
              </a:rPr>
              <a:t>4.2 Create New Channels</a:t>
            </a:r>
            <a:endParaRPr lang="en-US" sz="2800" b="1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11B1481-849A-62A1-F3DC-4199FED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65" y="1374143"/>
            <a:ext cx="60056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3653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2553-6F6A-BD90-6D6C-99A9C82BD5F4}"/>
              </a:ext>
            </a:extLst>
          </p:cNvPr>
          <p:cNvSpPr txBox="1"/>
          <p:nvPr/>
        </p:nvSpPr>
        <p:spPr>
          <a:xfrm>
            <a:off x="275422" y="0"/>
            <a:ext cx="391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A8C0-EEFA-9D93-F6B6-5987FAEA82EA}"/>
              </a:ext>
            </a:extLst>
          </p:cNvPr>
          <p:cNvSpPr txBox="1"/>
          <p:nvPr/>
        </p:nvSpPr>
        <p:spPr>
          <a:xfrm>
            <a:off x="275422" y="835446"/>
            <a:ext cx="80793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atin typeface="Tahoma"/>
                <a:ea typeface="Tahoma"/>
                <a:cs typeface="Tahoma"/>
              </a:rPr>
              <a:t>4.3 Add New Members</a:t>
            </a:r>
            <a:endParaRPr lang="en-US" sz="2800" b="1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BC530A-53BA-32BD-7265-8A50D16E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1" y="1352227"/>
            <a:ext cx="5673557" cy="388232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0C5F-E738-A96F-3803-29C9B6DE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8" y="1997990"/>
            <a:ext cx="5760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4521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2553-6F6A-BD90-6D6C-99A9C82BD5F4}"/>
              </a:ext>
            </a:extLst>
          </p:cNvPr>
          <p:cNvSpPr txBox="1"/>
          <p:nvPr/>
        </p:nvSpPr>
        <p:spPr>
          <a:xfrm>
            <a:off x="275422" y="0"/>
            <a:ext cx="391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A8C0-EEFA-9D93-F6B6-5987FAEA82EA}"/>
              </a:ext>
            </a:extLst>
          </p:cNvPr>
          <p:cNvSpPr txBox="1"/>
          <p:nvPr/>
        </p:nvSpPr>
        <p:spPr>
          <a:xfrm>
            <a:off x="275422" y="835446"/>
            <a:ext cx="80793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atin typeface="Tahoma"/>
                <a:ea typeface="Tahoma"/>
                <a:cs typeface="Tahoma"/>
              </a:rPr>
              <a:t>4.4. Sync To </a:t>
            </a:r>
            <a:r>
              <a:rPr lang="en-US" sz="2800" b="1" err="1">
                <a:latin typeface="Tahoma"/>
                <a:ea typeface="Tahoma"/>
                <a:cs typeface="Tahoma"/>
              </a:rPr>
              <a:t>Airtable</a:t>
            </a:r>
            <a:endParaRPr lang="en-US" sz="2800" b="1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069845-DDE7-8263-1755-9A41B736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43" y="1712892"/>
            <a:ext cx="6096000" cy="39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409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2553-6F6A-BD90-6D6C-99A9C82BD5F4}"/>
              </a:ext>
            </a:extLst>
          </p:cNvPr>
          <p:cNvSpPr txBox="1"/>
          <p:nvPr/>
        </p:nvSpPr>
        <p:spPr>
          <a:xfrm>
            <a:off x="275422" y="0"/>
            <a:ext cx="554244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5.Future Development</a:t>
            </a:r>
          </a:p>
          <a:p>
            <a:endParaRPr lang="en-US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693B7-68E0-CFCB-B49F-83A9AC34007C}"/>
              </a:ext>
            </a:extLst>
          </p:cNvPr>
          <p:cNvSpPr txBox="1"/>
          <p:nvPr/>
        </p:nvSpPr>
        <p:spPr>
          <a:xfrm>
            <a:off x="598370" y="1710415"/>
            <a:ext cx="83662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57300" lvl="2" indent="-342900">
              <a:buChar char="•"/>
            </a:pPr>
            <a:r>
              <a:rPr lang="en-US" sz="2800">
                <a:latin typeface="Tahoma"/>
                <a:ea typeface="Tahoma"/>
                <a:cs typeface="Arial"/>
              </a:rPr>
              <a:t>User guideline</a:t>
            </a:r>
          </a:p>
          <a:p>
            <a:pPr lvl="2"/>
            <a:endParaRPr lang="en-US" sz="2800">
              <a:latin typeface="Calibri"/>
              <a:ea typeface="Tahoma"/>
              <a:cs typeface="Calibri"/>
            </a:endParaRPr>
          </a:p>
          <a:p>
            <a:pPr marL="1257300" lvl="2" indent="-342900">
              <a:buChar char="•"/>
            </a:pPr>
            <a:endParaRPr lang="en-US" sz="2800">
              <a:latin typeface="Tahoma"/>
              <a:ea typeface="Tahoma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2A191-AC37-CA96-35F9-E3B072AE4EC6}"/>
              </a:ext>
            </a:extLst>
          </p:cNvPr>
          <p:cNvSpPr txBox="1"/>
          <p:nvPr/>
        </p:nvSpPr>
        <p:spPr>
          <a:xfrm>
            <a:off x="622485" y="5134752"/>
            <a:ext cx="52021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atin typeface="Tahoma"/>
                <a:ea typeface="+mn-lt"/>
                <a:cs typeface="+mn-lt"/>
              </a:rPr>
              <a:t>Smarter Syncing</a:t>
            </a:r>
            <a:endParaRPr lang="en-US" b="1">
              <a:latin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DEBFE-930C-B0DA-2314-232960503CE4}"/>
              </a:ext>
            </a:extLst>
          </p:cNvPr>
          <p:cNvSpPr txBox="1"/>
          <p:nvPr/>
        </p:nvSpPr>
        <p:spPr>
          <a:xfrm>
            <a:off x="594986" y="1080369"/>
            <a:ext cx="44832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latin typeface="Tahoma"/>
                <a:ea typeface="Tahoma"/>
                <a:cs typeface="Tahoma"/>
              </a:rPr>
              <a:t>More user-friendly GUI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D2F7E-11A4-C63C-939E-62596A3A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28" y="2404330"/>
            <a:ext cx="9080745" cy="222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867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2553-6F6A-BD90-6D6C-99A9C82BD5F4}"/>
              </a:ext>
            </a:extLst>
          </p:cNvPr>
          <p:cNvSpPr txBox="1"/>
          <p:nvPr/>
        </p:nvSpPr>
        <p:spPr>
          <a:xfrm>
            <a:off x="275422" y="0"/>
            <a:ext cx="391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28E9C6-949D-234D-E4C8-C99682E744D5}"/>
              </a:ext>
            </a:extLst>
          </p:cNvPr>
          <p:cNvGraphicFramePr/>
          <p:nvPr/>
        </p:nvGraphicFramePr>
        <p:xfrm>
          <a:off x="1251283" y="1358666"/>
          <a:ext cx="9606013" cy="5134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5F37BB-C77E-3988-D802-79068586477C}"/>
              </a:ext>
            </a:extLst>
          </p:cNvPr>
          <p:cNvSpPr txBox="1"/>
          <p:nvPr/>
        </p:nvSpPr>
        <p:spPr>
          <a:xfrm>
            <a:off x="285810" y="1134737"/>
            <a:ext cx="1132810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[1] Microsoft Teams Collaboration </a:t>
            </a:r>
            <a:r>
              <a:rPr lang="en-US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en-US">
                <a:effectLst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>
                <a:effectLst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com/insidetrack/blog</a:t>
            </a:r>
            <a:r>
              <a:rPr lang="en-US">
                <a:ea typeface="+mn-lt"/>
                <a:cs typeface="+mn-lt"/>
              </a:rPr>
              <a:t>/microsoft-teams-increasescollaboration-in-the-modern-workplace-at-microsoft/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[2] Microsoft Graph API </a:t>
            </a:r>
            <a:r>
              <a:rPr lang="en-US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https://learn.microsoft.com/en-us/graph/api/resour</a:t>
            </a:r>
            <a:r>
              <a:rPr lang="en-US">
                <a:ea typeface="+mn-lt"/>
                <a:cs typeface="+mn-lt"/>
              </a:rPr>
              <a:t>ces/teams-api-overview?view=graph-rest-1.0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[3] Create a new channel </a:t>
            </a:r>
            <a:r>
              <a:rPr lang="en-US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https://learn.microsoft.com/en-us/graph/api/channe</a:t>
            </a:r>
            <a:r>
              <a:rPr lang="en-US">
                <a:ea typeface="+mn-lt"/>
                <a:cs typeface="+mn-lt"/>
              </a:rPr>
              <a:t>l-post?view=graph-rest-1.0&amp;tabs=http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[4] Add member to channel </a:t>
            </a:r>
            <a:r>
              <a:rPr lang="en-US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https://learn.microsoft.com/en-us/graph/api/chan</a:t>
            </a:r>
            <a:r>
              <a:rPr lang="en-US">
                <a:ea typeface="+mn-lt"/>
                <a:cs typeface="+mn-lt"/>
              </a:rPr>
              <a:t>nel-post-members?view=graph-rest-1.0&amp;tabs=http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[5] Add member to team </a:t>
            </a:r>
            <a:r>
              <a:rPr lang="en-US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https://learn.microsoft.com/en-us/graph/api/team-p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ost-members?view=graph-rest-1.0&amp;tabs=http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[6] Lists members of team </a:t>
            </a:r>
            <a:r>
              <a:rPr lang="en-US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https://learn.microsoft.com/en-us/graph/api/team</a:t>
            </a:r>
            <a:r>
              <a:rPr lang="en-US">
                <a:ea typeface="+mn-lt"/>
                <a:cs typeface="+mn-lt"/>
              </a:rPr>
              <a:t>-list-members?view=graph-rest-1.0&amp;tabs=http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[7] Get access without a user </a:t>
            </a:r>
            <a:r>
              <a:rPr lang="en-US"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https://learn.microsoft.com/en-us/graph/auth-v</a:t>
            </a:r>
            <a:r>
              <a:rPr lang="en-US">
                <a:ea typeface="+mn-lt"/>
                <a:cs typeface="+mn-lt"/>
              </a:rPr>
              <a:t>2-service?tabs=http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[8] Wikipedia, </a:t>
            </a:r>
            <a:r>
              <a:rPr lang="en-US" err="1">
                <a:ea typeface="+mn-lt"/>
                <a:cs typeface="+mn-lt"/>
              </a:rPr>
              <a:t>Airtable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https://en.wikipedia.org/wiki/Airtable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[9] Wikipedia, Jenkins </a:t>
            </a:r>
            <a:r>
              <a:rPr lang="en-US"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https://en.wikipedia.org/wiki/Jenkins_(software</a:t>
            </a:r>
            <a:r>
              <a:rPr lang="en-US">
                <a:ea typeface="+mn-lt"/>
                <a:cs typeface="+mn-lt"/>
              </a:rPr>
              <a:t>)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[10] Wikipedia, SonarQube </a:t>
            </a:r>
            <a:r>
              <a:rPr lang="en-US"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https://en.wikipedia.org/wiki/SonarQube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[11] Delete multiple records </a:t>
            </a:r>
            <a:r>
              <a:rPr lang="en-US">
                <a:ea typeface="+mn-lt"/>
                <a:cs typeface="+mn-l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https://airtable.com/developers/web/api/delete-m</a:t>
            </a:r>
            <a:r>
              <a:rPr lang="en-US">
                <a:ea typeface="+mn-lt"/>
                <a:cs typeface="+mn-lt"/>
              </a:rPr>
              <a:t>ultiple-records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br>
              <a:rPr lang="en-US"/>
            </a:br>
            <a:endParaRPr lang="en-US"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62328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4016" y="2075845"/>
            <a:ext cx="5422456" cy="176654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>
                <a:latin typeface="Lato"/>
                <a:ea typeface="Lato"/>
                <a:cs typeface="Lato"/>
              </a:rPr>
              <a:t>Thank you </a:t>
            </a:r>
          </a:p>
          <a:p>
            <a:pPr algn="ctr"/>
            <a:r>
              <a:rPr lang="en-US" sz="6000">
                <a:latin typeface="Lato"/>
                <a:ea typeface="Lato"/>
                <a:cs typeface="Lato"/>
              </a:rPr>
              <a:t>for listening!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11" y="3183280"/>
            <a:ext cx="3844887" cy="686784"/>
          </a:xfrm>
        </p:spPr>
        <p:txBody>
          <a:bodyPr anchor="ctr"/>
          <a:lstStyle/>
          <a:p>
            <a:pPr algn="ctr"/>
            <a:r>
              <a:rPr lang="en-US" sz="540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08A2655-4ED5-641C-E9C3-106B101B4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043416"/>
              </p:ext>
            </p:extLst>
          </p:nvPr>
        </p:nvGraphicFramePr>
        <p:xfrm>
          <a:off x="4830285" y="905447"/>
          <a:ext cx="7069426" cy="539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38884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354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</a:t>
            </a:r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73575-AA5E-6E77-B0F7-1F49E9373E98}"/>
              </a:ext>
            </a:extLst>
          </p:cNvPr>
          <p:cNvSpPr txBox="1"/>
          <p:nvPr/>
        </p:nvSpPr>
        <p:spPr>
          <a:xfrm>
            <a:off x="4093" y="930097"/>
            <a:ext cx="1085591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400">
                <a:latin typeface="Tahoma"/>
                <a:ea typeface="Calibri"/>
                <a:cs typeface="Calibri"/>
              </a:rPr>
              <a:t>Microsoft Team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leading platform for collaborative work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MSTeam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 is complex for large organizations</a:t>
            </a:r>
          </a:p>
          <a:p>
            <a:pPr lvl="1"/>
            <a:endParaRPr lang="en-US" sz="2400">
              <a:latin typeface="Tahoma"/>
              <a:ea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839675"/>
            <a:ext cx="10925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In order to address this challenge:</a:t>
            </a:r>
          </a:p>
        </p:txBody>
      </p:sp>
      <p:pic>
        <p:nvPicPr>
          <p:cNvPr id="4" name="Picture 3" descr="A pink and yellow logo&#10;&#10;Description automatically generated">
            <a:extLst>
              <a:ext uri="{FF2B5EF4-FFF2-40B4-BE49-F238E27FC236}">
                <a16:creationId xmlns:a16="http://schemas.microsoft.com/office/drawing/2014/main" id="{B7E0CE5C-7B56-78DD-BE1A-97A162E3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4" y="2414192"/>
            <a:ext cx="6095611" cy="2793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75D65-14D7-2648-14F6-B37EE7410A29}"/>
              </a:ext>
            </a:extLst>
          </p:cNvPr>
          <p:cNvSpPr txBox="1"/>
          <p:nvPr/>
        </p:nvSpPr>
        <p:spPr>
          <a:xfrm>
            <a:off x="3049377" y="520801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ahoma"/>
                <a:ea typeface="Calibri"/>
                <a:cs typeface="Calibri"/>
              </a:rPr>
              <a:t>Microsoft Team Management App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354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</a:t>
            </a:r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73575-AA5E-6E77-B0F7-1F49E9373E98}"/>
              </a:ext>
            </a:extLst>
          </p:cNvPr>
          <p:cNvSpPr txBox="1"/>
          <p:nvPr/>
        </p:nvSpPr>
        <p:spPr>
          <a:xfrm>
            <a:off x="150397" y="1175772"/>
            <a:ext cx="6381889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Our app supports:</a:t>
            </a:r>
          </a:p>
          <a:p>
            <a:pPr lvl="1"/>
            <a:endParaRPr lang="en-US" sz="2400" b="1">
              <a:latin typeface="Tahoma"/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/>
              <a:t>Ensuring Proper Permissions</a:t>
            </a:r>
          </a:p>
          <a:p>
            <a:pPr marL="914400" lvl="1" indent="-457200">
              <a:buFont typeface="Arial"/>
              <a:buChar char="•"/>
            </a:pPr>
            <a:endParaRPr lang="en-US" sz="2400"/>
          </a:p>
          <a:p>
            <a:pPr marL="914400" lvl="1" indent="-457200">
              <a:buFont typeface="Arial"/>
              <a:buChar char="•"/>
            </a:pPr>
            <a:r>
              <a:rPr lang="en-US" sz="2400"/>
              <a:t>Data Synchronization with </a:t>
            </a:r>
            <a:r>
              <a:rPr lang="en-US" sz="2400" err="1"/>
              <a:t>Airtable</a:t>
            </a:r>
            <a:endParaRPr lang="en-US" sz="2400"/>
          </a:p>
          <a:p>
            <a:pPr marL="914400" lvl="1" indent="-457200">
              <a:buFont typeface="Arial"/>
              <a:buChar char="•"/>
            </a:pPr>
            <a:endParaRPr lang="en-US" sz="2400"/>
          </a:p>
          <a:p>
            <a:pPr marL="914400" lvl="1" indent="-457200">
              <a:buFont typeface="Arial"/>
              <a:buChar char="•"/>
            </a:pPr>
            <a:r>
              <a:rPr lang="en-US" sz="2400"/>
              <a:t>Channel Creation</a:t>
            </a:r>
          </a:p>
          <a:p>
            <a:pPr marL="914400" lvl="1" indent="-457200">
              <a:buFont typeface="Arial"/>
              <a:buChar char="•"/>
            </a:pPr>
            <a:endParaRPr lang="en-US" sz="2400"/>
          </a:p>
          <a:p>
            <a:pPr marL="914400" lvl="1" indent="-457200">
              <a:buFont typeface="Arial"/>
              <a:buChar char="•"/>
            </a:pPr>
            <a:r>
              <a:rPr lang="en-US" sz="2400"/>
              <a:t>Bulk Member Addition from CSV Files</a:t>
            </a:r>
          </a:p>
          <a:p>
            <a:pPr marL="914400" lvl="1" indent="-457200">
              <a:buFont typeface="Arial"/>
              <a:buChar char="•"/>
            </a:pPr>
            <a:endParaRPr lang="en-US" sz="2400"/>
          </a:p>
          <a:p>
            <a:pPr marL="914400" lvl="1" indent="-457200">
              <a:buFont typeface="Arial"/>
              <a:buChar char="•"/>
            </a:pPr>
            <a:r>
              <a:rPr lang="en-US" sz="2400"/>
              <a:t>Adding Members to Private Channels</a:t>
            </a:r>
            <a:endParaRPr lang="en-US" sz="2400">
              <a:latin typeface="Tahoma"/>
              <a:ea typeface="Calibri"/>
              <a:cs typeface="Calibri"/>
            </a:endParaRPr>
          </a:p>
        </p:txBody>
      </p:sp>
      <p:pic>
        <p:nvPicPr>
          <p:cNvPr id="8" name="Picture 7" descr="A pink and yellow logo&#10;&#10;Description automatically generated">
            <a:extLst>
              <a:ext uri="{FF2B5EF4-FFF2-40B4-BE49-F238E27FC236}">
                <a16:creationId xmlns:a16="http://schemas.microsoft.com/office/drawing/2014/main" id="{ACEA7D8A-AF09-0232-88AD-73D7E7BB7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78" y="2491927"/>
            <a:ext cx="5047103" cy="23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64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767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73575-AA5E-6E77-B0F7-1F49E9373E98}"/>
              </a:ext>
            </a:extLst>
          </p:cNvPr>
          <p:cNvSpPr txBox="1"/>
          <p:nvPr/>
        </p:nvSpPr>
        <p:spPr>
          <a:xfrm>
            <a:off x="150397" y="1175772"/>
            <a:ext cx="63818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Our app utilizes:</a:t>
            </a:r>
          </a:p>
        </p:txBody>
      </p:sp>
      <p:pic>
        <p:nvPicPr>
          <p:cNvPr id="1032" name="Picture 8" descr="Kết quả hình ảnh cho airtable image">
            <a:extLst>
              <a:ext uri="{FF2B5EF4-FFF2-40B4-BE49-F238E27FC236}">
                <a16:creationId xmlns:a16="http://schemas.microsoft.com/office/drawing/2014/main" id="{BCC9C00D-D652-A30B-6106-971B5FED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58" y="3698925"/>
            <a:ext cx="3230055" cy="18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java">
            <a:extLst>
              <a:ext uri="{FF2B5EF4-FFF2-40B4-BE49-F238E27FC236}">
                <a16:creationId xmlns:a16="http://schemas.microsoft.com/office/drawing/2014/main" id="{AB1C9191-2AAE-AA9B-0BF0-9448DA48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79" y="2181426"/>
            <a:ext cx="3934013" cy="220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Graph API | Drupal.org">
            <a:extLst>
              <a:ext uri="{FF2B5EF4-FFF2-40B4-BE49-F238E27FC236}">
                <a16:creationId xmlns:a16="http://schemas.microsoft.com/office/drawing/2014/main" id="{5E9F048E-E7D6-97F8-71D4-6B4C9905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32" y="2269057"/>
            <a:ext cx="2052908" cy="17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narQube Support">
            <a:extLst>
              <a:ext uri="{FF2B5EF4-FFF2-40B4-BE49-F238E27FC236}">
                <a16:creationId xmlns:a16="http://schemas.microsoft.com/office/drawing/2014/main" id="{37E5CD39-D4EC-9D8E-E4E5-389116FD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258" y="1175772"/>
            <a:ext cx="2480711" cy="24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ết quả hình ảnh cho jenkins">
            <a:extLst>
              <a:ext uri="{FF2B5EF4-FFF2-40B4-BE49-F238E27FC236}">
                <a16:creationId xmlns:a16="http://schemas.microsoft.com/office/drawing/2014/main" id="{FB2F959C-6593-6BC7-9C51-D2865983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968" y="3159185"/>
            <a:ext cx="3013046" cy="182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154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EFADA-A196-9754-CC6F-97F8AA57F097}"/>
              </a:ext>
            </a:extLst>
          </p:cNvPr>
          <p:cNvSpPr txBox="1"/>
          <p:nvPr/>
        </p:nvSpPr>
        <p:spPr>
          <a:xfrm>
            <a:off x="150397" y="1175772"/>
            <a:ext cx="63818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 err="1">
                <a:latin typeface="Tahoma"/>
                <a:ea typeface="Calibri"/>
                <a:cs typeface="Calibri"/>
              </a:rPr>
              <a:t>Usecase</a:t>
            </a:r>
            <a:r>
              <a:rPr lang="en-US" sz="2400" b="1">
                <a:latin typeface="Tahoma"/>
                <a:ea typeface="Calibri"/>
                <a:cs typeface="Calibri"/>
              </a:rPr>
              <a:t> Diagram</a:t>
            </a: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B8C00C26-97A9-AC2D-8855-C33E0BE1C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957127"/>
            <a:ext cx="7470647" cy="53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915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EFADA-A196-9754-CC6F-97F8AA57F097}"/>
              </a:ext>
            </a:extLst>
          </p:cNvPr>
          <p:cNvSpPr txBox="1"/>
          <p:nvPr/>
        </p:nvSpPr>
        <p:spPr>
          <a:xfrm>
            <a:off x="150397" y="1175772"/>
            <a:ext cx="63818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Package Dependency</a:t>
            </a: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B9CCFFA-2811-999E-3AAF-BD866A9C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54104"/>
            <a:ext cx="7344578" cy="53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8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153" y="6492876"/>
            <a:ext cx="662507" cy="271482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AE8FC-3E37-5289-4007-1A59DCDDD757}"/>
              </a:ext>
            </a:extLst>
          </p:cNvPr>
          <p:cNvSpPr txBox="1"/>
          <p:nvPr/>
        </p:nvSpPr>
        <p:spPr>
          <a:xfrm>
            <a:off x="275422" y="0"/>
            <a:ext cx="85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Methods</a:t>
            </a:r>
            <a:endParaRPr lang="en-US" sz="3600"/>
          </a:p>
          <a:p>
            <a:endParaRPr lang="vi-VN" sz="3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EFADA-A196-9754-CC6F-97F8AA57F097}"/>
              </a:ext>
            </a:extLst>
          </p:cNvPr>
          <p:cNvSpPr txBox="1"/>
          <p:nvPr/>
        </p:nvSpPr>
        <p:spPr>
          <a:xfrm>
            <a:off x="0" y="855732"/>
            <a:ext cx="6381889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b="1">
                <a:latin typeface="Tahoma"/>
                <a:ea typeface="Calibri"/>
                <a:cs typeface="Calibri"/>
              </a:rPr>
              <a:t>Class Diagrams</a:t>
            </a:r>
          </a:p>
          <a:p>
            <a:pPr lvl="1"/>
            <a:endParaRPr lang="en-US" sz="2400" b="1">
              <a:latin typeface="Tahoma"/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ahoma"/>
                <a:ea typeface="Calibri"/>
                <a:cs typeface="Calibri"/>
              </a:rPr>
              <a:t>Entity Classes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75D93B-C114-186D-ADA8-C2998CFE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92" y="702959"/>
            <a:ext cx="7616952" cy="59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9227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e1476e192ca072ab7c3ba9bd51b26335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db9e446519b1a8819fa8c9ad1cc7630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54B350-D7B0-4053-B897-81D9C875EE3B}">
  <ds:schemaRefs>
    <ds:schemaRef ds:uri="http://schemas.microsoft.com/office/2006/documentManagement/types"/>
    <ds:schemaRef ds:uri="http://www.w3.org/XML/1998/namespace"/>
    <ds:schemaRef ds:uri="c80d803b-ee30-4cf1-8997-d5dbef288d47"/>
    <ds:schemaRef ds:uri="http://purl.org/dc/terms/"/>
    <ds:schemaRef ds:uri="http://purl.org/dc/elements/1.1/"/>
    <ds:schemaRef ds:uri="1c1e4822-5b82-4cb4-a39e-28e929ec74cb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E4F0CE9-6AEF-4BB8-B33A-450DB4AB5825}">
  <ds:schemaRefs>
    <ds:schemaRef ds:uri="1c1e4822-5b82-4cb4-a39e-28e929ec74cb"/>
    <ds:schemaRef ds:uri="c80d803b-ee30-4cf1-8997-d5dbef288d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6E4B5E-E8D3-4945-8F15-48B77BC052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596</Words>
  <Application>Microsoft Office PowerPoint</Application>
  <PresentationFormat>Widescreen</PresentationFormat>
  <Paragraphs>111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Lato</vt:lpstr>
      <vt:lpstr>Tahoma</vt:lpstr>
      <vt:lpstr>Office Theme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Truong Thao Nguyen 20220067</cp:lastModifiedBy>
  <cp:revision>2</cp:revision>
  <dcterms:created xsi:type="dcterms:W3CDTF">2021-05-28T04:32:29Z</dcterms:created>
  <dcterms:modified xsi:type="dcterms:W3CDTF">2024-07-05T10:52:36Z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