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62" r:id="rId4"/>
    <p:sldId id="257" r:id="rId5"/>
    <p:sldId id="259" r:id="rId6"/>
    <p:sldId id="263" r:id="rId7"/>
    <p:sldId id="297" r:id="rId8"/>
    <p:sldId id="298" r:id="rId9"/>
    <p:sldId id="258" r:id="rId10"/>
    <p:sldId id="299" r:id="rId11"/>
    <p:sldId id="300" r:id="rId12"/>
    <p:sldId id="301" r:id="rId13"/>
    <p:sldId id="302" r:id="rId14"/>
    <p:sldId id="303" r:id="rId15"/>
    <p:sldId id="304" r:id="rId16"/>
    <p:sldId id="270" r:id="rId17"/>
    <p:sldId id="305" r:id="rId18"/>
    <p:sldId id="306" r:id="rId19"/>
    <p:sldId id="307" r:id="rId20"/>
    <p:sldId id="308" r:id="rId21"/>
    <p:sldId id="309" r:id="rId22"/>
    <p:sldId id="29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Archivo Medium" panose="020B0604020202020204" charset="0"/>
      <p:regular r:id="rId30"/>
      <p:bold r:id="rId31"/>
      <p:italic r:id="rId32"/>
      <p:boldItalic r:id="rId33"/>
    </p:embeddedFont>
    <p:embeddedFont>
      <p:font typeface="Barlow" panose="00000500000000000000" pitchFamily="2" charset="0"/>
      <p:regular r:id="rId34"/>
      <p:bold r:id="rId35"/>
      <p:italic r:id="rId36"/>
      <p:boldItalic r:id="rId37"/>
    </p:embeddedFont>
    <p:embeddedFont>
      <p:font typeface="Barlow Medium" panose="00000600000000000000" pitchFamily="2" charset="0"/>
      <p:regular r:id="rId38"/>
      <p:bold r:id="rId39"/>
      <p:italic r:id="rId40"/>
      <p:boldItalic r:id="rId41"/>
    </p:embeddedFont>
    <p:embeddedFont>
      <p:font typeface="Bebas Neue" panose="020B0606020202050201" pitchFamily="34" charset="0"/>
      <p:regular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7A31C-25BC-4E28-A0BB-95B6530EF455}">
  <a:tblStyle styleId="{ED67A31C-25BC-4E28-A0BB-95B6530EF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19b03a62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19b03a62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4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50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2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3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39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6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7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77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7" name="Google Shape;7877;g1c288c750b6_0_15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8" name="Google Shape;7878;g1c288c750b6_0_15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6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0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72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"/>
            <a:ext cx="9153925" cy="515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8325" y="1400550"/>
            <a:ext cx="6867300" cy="19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8425" y="3349350"/>
            <a:ext cx="68673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00" y="-56950"/>
            <a:ext cx="9269750" cy="524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428389" y="205374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83126" y="2187003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4943300" y="42066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35125" y="187377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226697" y="430911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3"/>
                </a:moveTo>
                <a:cubicBezTo>
                  <a:pt x="17947" y="12127"/>
                  <a:pt x="15842" y="15271"/>
                  <a:pt x="12618" y="16611"/>
                </a:cubicBezTo>
                <a:cubicBezTo>
                  <a:pt x="9389" y="17947"/>
                  <a:pt x="5679" y="17208"/>
                  <a:pt x="3211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7" y="3866"/>
                  <a:pt x="17947" y="8633"/>
                </a:cubicBezTo>
                <a:close/>
                <a:moveTo>
                  <a:pt x="17947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398241" y="4430443"/>
            <a:ext cx="398768" cy="391996"/>
          </a:xfrm>
          <a:custGeom>
            <a:avLst/>
            <a:gdLst/>
            <a:ahLst/>
            <a:cxnLst/>
            <a:rect l="l" t="t" r="r" b="b"/>
            <a:pathLst>
              <a:path w="10363" h="10187" extrusionOk="0">
                <a:moveTo>
                  <a:pt x="7346" y="2513"/>
                </a:moveTo>
                <a:lnTo>
                  <a:pt x="6497" y="3357"/>
                </a:lnTo>
                <a:lnTo>
                  <a:pt x="6921" y="3782"/>
                </a:lnTo>
                <a:lnTo>
                  <a:pt x="7766" y="2937"/>
                </a:lnTo>
                <a:lnTo>
                  <a:pt x="7346" y="2513"/>
                </a:lnTo>
                <a:close/>
                <a:moveTo>
                  <a:pt x="6072" y="3782"/>
                </a:moveTo>
                <a:lnTo>
                  <a:pt x="5652" y="4207"/>
                </a:lnTo>
                <a:lnTo>
                  <a:pt x="6072" y="4631"/>
                </a:lnTo>
                <a:lnTo>
                  <a:pt x="6497" y="4207"/>
                </a:lnTo>
                <a:lnTo>
                  <a:pt x="6072" y="3782"/>
                </a:lnTo>
                <a:close/>
                <a:moveTo>
                  <a:pt x="5223" y="4631"/>
                </a:moveTo>
                <a:lnTo>
                  <a:pt x="4799" y="5051"/>
                </a:lnTo>
                <a:lnTo>
                  <a:pt x="5223" y="5476"/>
                </a:lnTo>
                <a:lnTo>
                  <a:pt x="5648" y="5051"/>
                </a:lnTo>
                <a:lnTo>
                  <a:pt x="5223" y="4631"/>
                </a:lnTo>
                <a:close/>
                <a:moveTo>
                  <a:pt x="7344" y="1790"/>
                </a:moveTo>
                <a:cubicBezTo>
                  <a:pt x="7420" y="1790"/>
                  <a:pt x="7496" y="1818"/>
                  <a:pt x="7554" y="1876"/>
                </a:cubicBezTo>
                <a:lnTo>
                  <a:pt x="8403" y="2725"/>
                </a:lnTo>
                <a:cubicBezTo>
                  <a:pt x="8518" y="2840"/>
                  <a:pt x="8518" y="3030"/>
                  <a:pt x="8403" y="3145"/>
                </a:cubicBezTo>
                <a:lnTo>
                  <a:pt x="5440" y="6113"/>
                </a:lnTo>
                <a:cubicBezTo>
                  <a:pt x="5380" y="6170"/>
                  <a:pt x="5303" y="6199"/>
                  <a:pt x="5226" y="6199"/>
                </a:cubicBezTo>
                <a:cubicBezTo>
                  <a:pt x="5149" y="6199"/>
                  <a:pt x="5073" y="6170"/>
                  <a:pt x="5015" y="6113"/>
                </a:cubicBezTo>
                <a:lnTo>
                  <a:pt x="4166" y="5263"/>
                </a:lnTo>
                <a:cubicBezTo>
                  <a:pt x="4051" y="5148"/>
                  <a:pt x="4051" y="4958"/>
                  <a:pt x="4166" y="4839"/>
                </a:cubicBezTo>
                <a:lnTo>
                  <a:pt x="7134" y="1876"/>
                </a:lnTo>
                <a:cubicBezTo>
                  <a:pt x="7191" y="1818"/>
                  <a:pt x="7267" y="1790"/>
                  <a:pt x="7344" y="1790"/>
                </a:cubicBezTo>
                <a:close/>
                <a:moveTo>
                  <a:pt x="7680" y="1"/>
                </a:moveTo>
                <a:cubicBezTo>
                  <a:pt x="7450" y="1"/>
                  <a:pt x="7220" y="89"/>
                  <a:pt x="7045" y="266"/>
                </a:cubicBezTo>
                <a:lnTo>
                  <a:pt x="2680" y="4631"/>
                </a:lnTo>
                <a:lnTo>
                  <a:pt x="5652" y="7594"/>
                </a:lnTo>
                <a:lnTo>
                  <a:pt x="10013" y="3234"/>
                </a:lnTo>
                <a:cubicBezTo>
                  <a:pt x="10362" y="2880"/>
                  <a:pt x="10362" y="2309"/>
                  <a:pt x="10013" y="1960"/>
                </a:cubicBezTo>
                <a:lnTo>
                  <a:pt x="8314" y="266"/>
                </a:lnTo>
                <a:cubicBezTo>
                  <a:pt x="8140" y="89"/>
                  <a:pt x="7910" y="1"/>
                  <a:pt x="7680" y="1"/>
                </a:cubicBezTo>
                <a:close/>
                <a:moveTo>
                  <a:pt x="2384" y="7594"/>
                </a:moveTo>
                <a:cubicBezTo>
                  <a:pt x="2114" y="7594"/>
                  <a:pt x="1982" y="7917"/>
                  <a:pt x="2172" y="8107"/>
                </a:cubicBezTo>
                <a:cubicBezTo>
                  <a:pt x="2229" y="8165"/>
                  <a:pt x="2306" y="8193"/>
                  <a:pt x="2382" y="8193"/>
                </a:cubicBezTo>
                <a:cubicBezTo>
                  <a:pt x="2458" y="8193"/>
                  <a:pt x="2534" y="8165"/>
                  <a:pt x="2592" y="8107"/>
                </a:cubicBezTo>
                <a:cubicBezTo>
                  <a:pt x="2782" y="7917"/>
                  <a:pt x="2649" y="7594"/>
                  <a:pt x="2384" y="7594"/>
                </a:cubicBezTo>
                <a:close/>
                <a:moveTo>
                  <a:pt x="2388" y="6993"/>
                </a:moveTo>
                <a:cubicBezTo>
                  <a:pt x="2609" y="6993"/>
                  <a:pt x="2834" y="7075"/>
                  <a:pt x="3016" y="7258"/>
                </a:cubicBezTo>
                <a:cubicBezTo>
                  <a:pt x="3370" y="7607"/>
                  <a:pt x="3370" y="8178"/>
                  <a:pt x="3016" y="8532"/>
                </a:cubicBezTo>
                <a:cubicBezTo>
                  <a:pt x="2834" y="8714"/>
                  <a:pt x="2609" y="8796"/>
                  <a:pt x="2388" y="8796"/>
                </a:cubicBezTo>
                <a:cubicBezTo>
                  <a:pt x="1926" y="8796"/>
                  <a:pt x="1482" y="8437"/>
                  <a:pt x="1482" y="7895"/>
                </a:cubicBezTo>
                <a:cubicBezTo>
                  <a:pt x="1482" y="7353"/>
                  <a:pt x="1926" y="6993"/>
                  <a:pt x="2388" y="6993"/>
                </a:cubicBezTo>
                <a:close/>
                <a:moveTo>
                  <a:pt x="2260" y="5056"/>
                </a:moveTo>
                <a:lnTo>
                  <a:pt x="354" y="6957"/>
                </a:lnTo>
                <a:cubicBezTo>
                  <a:pt x="0" y="7311"/>
                  <a:pt x="0" y="7877"/>
                  <a:pt x="354" y="8231"/>
                </a:cubicBezTo>
                <a:lnTo>
                  <a:pt x="2048" y="9925"/>
                </a:lnTo>
                <a:cubicBezTo>
                  <a:pt x="2223" y="10099"/>
                  <a:pt x="2453" y="10187"/>
                  <a:pt x="2683" y="10187"/>
                </a:cubicBezTo>
                <a:cubicBezTo>
                  <a:pt x="2913" y="10187"/>
                  <a:pt x="3143" y="10099"/>
                  <a:pt x="3317" y="9925"/>
                </a:cubicBezTo>
                <a:lnTo>
                  <a:pt x="5223" y="8019"/>
                </a:lnTo>
                <a:lnTo>
                  <a:pt x="2260" y="50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901100" y="4360600"/>
            <a:ext cx="141600" cy="140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085474" y="2053670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8242549" y="2264656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8825450" y="26378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337" y="0"/>
            <a:ext cx="9181839" cy="520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97950" y="445025"/>
            <a:ext cx="714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97950" y="1017725"/>
            <a:ext cx="714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391651" cy="52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595725" y="1551250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595725" y="3149875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595725" y="1908850"/>
            <a:ext cx="39339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595725" y="3507475"/>
            <a:ext cx="393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5719"/>
            <a:ext cx="9144003" cy="51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487850" y="1435400"/>
            <a:ext cx="61683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1487850" y="2954250"/>
            <a:ext cx="61683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108327" y="2205500"/>
            <a:ext cx="216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910148" y="2205500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2108327" y="3790223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10148" y="3790223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7000" y="445025"/>
            <a:ext cx="6830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 hasCustomPrompt="1"/>
          </p:nvPr>
        </p:nvSpPr>
        <p:spPr>
          <a:xfrm>
            <a:off x="1172477" y="1623450"/>
            <a:ext cx="7335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6" hasCustomPrompt="1"/>
          </p:nvPr>
        </p:nvSpPr>
        <p:spPr>
          <a:xfrm>
            <a:off x="1173527" y="3158489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005777" y="1621650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 hasCustomPrompt="1"/>
          </p:nvPr>
        </p:nvSpPr>
        <p:spPr>
          <a:xfrm>
            <a:off x="5005777" y="3158489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2108327" y="1409900"/>
            <a:ext cx="21672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3"/>
          </p:nvPr>
        </p:nvSpPr>
        <p:spPr>
          <a:xfrm>
            <a:off x="2108327" y="2994624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4"/>
          </p:nvPr>
        </p:nvSpPr>
        <p:spPr>
          <a:xfrm>
            <a:off x="5910148" y="1409900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5910148" y="2994624"/>
            <a:ext cx="21627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837250" y="1634500"/>
            <a:ext cx="455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2837250" y="2802825"/>
            <a:ext cx="45549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2837250" y="3973000"/>
            <a:ext cx="455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4"/>
          </p:nvPr>
        </p:nvSpPr>
        <p:spPr>
          <a:xfrm>
            <a:off x="2837250" y="1209688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2837250" y="3548196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6"/>
          </p:nvPr>
        </p:nvSpPr>
        <p:spPr>
          <a:xfrm>
            <a:off x="2837250" y="2378948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4675" y="0"/>
            <a:ext cx="9188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325725" y="4208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2075" y="3711288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13451" y="2714694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10161" y="2852837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318328" y="4065709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2"/>
                  <a:pt x="15841" y="15271"/>
                  <a:pt x="12617" y="16606"/>
                </a:cubicBezTo>
                <a:cubicBezTo>
                  <a:pt x="9393" y="17946"/>
                  <a:pt x="5678" y="17208"/>
                  <a:pt x="3211" y="14735"/>
                </a:cubicBezTo>
                <a:cubicBezTo>
                  <a:pt x="743" y="12268"/>
                  <a:pt x="0" y="8553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474788" y="4199273"/>
            <a:ext cx="395959" cy="391957"/>
          </a:xfrm>
          <a:custGeom>
            <a:avLst/>
            <a:gdLst/>
            <a:ahLst/>
            <a:cxnLst/>
            <a:rect l="l" t="t" r="r" b="b"/>
            <a:pathLst>
              <a:path w="10290" h="10186" extrusionOk="0">
                <a:moveTo>
                  <a:pt x="7932" y="1"/>
                </a:moveTo>
                <a:cubicBezTo>
                  <a:pt x="6216" y="1"/>
                  <a:pt x="5053" y="1752"/>
                  <a:pt x="5725" y="3335"/>
                </a:cubicBezTo>
                <a:lnTo>
                  <a:pt x="6694" y="2367"/>
                </a:lnTo>
                <a:cubicBezTo>
                  <a:pt x="6610" y="1748"/>
                  <a:pt x="6915" y="1146"/>
                  <a:pt x="7463" y="850"/>
                </a:cubicBezTo>
                <a:cubicBezTo>
                  <a:pt x="7686" y="729"/>
                  <a:pt x="7930" y="670"/>
                  <a:pt x="8172" y="670"/>
                </a:cubicBezTo>
                <a:cubicBezTo>
                  <a:pt x="8525" y="670"/>
                  <a:pt x="8874" y="796"/>
                  <a:pt x="9153" y="1040"/>
                </a:cubicBezTo>
                <a:cubicBezTo>
                  <a:pt x="9621" y="1451"/>
                  <a:pt x="9789" y="2106"/>
                  <a:pt x="9568" y="2689"/>
                </a:cubicBezTo>
                <a:cubicBezTo>
                  <a:pt x="9352" y="3273"/>
                  <a:pt x="8794" y="3658"/>
                  <a:pt x="8171" y="3658"/>
                </a:cubicBezTo>
                <a:cubicBezTo>
                  <a:pt x="8100" y="3654"/>
                  <a:pt x="8034" y="3645"/>
                  <a:pt x="7963" y="3636"/>
                </a:cubicBezTo>
                <a:lnTo>
                  <a:pt x="6994" y="4604"/>
                </a:lnTo>
                <a:cubicBezTo>
                  <a:pt x="7291" y="4728"/>
                  <a:pt x="7609" y="4795"/>
                  <a:pt x="7932" y="4795"/>
                </a:cubicBezTo>
                <a:cubicBezTo>
                  <a:pt x="9241" y="4772"/>
                  <a:pt x="10289" y="3707"/>
                  <a:pt x="10289" y="2398"/>
                </a:cubicBezTo>
                <a:cubicBezTo>
                  <a:pt x="10289" y="1089"/>
                  <a:pt x="9241" y="23"/>
                  <a:pt x="7932" y="1"/>
                </a:cubicBezTo>
                <a:close/>
                <a:moveTo>
                  <a:pt x="8177" y="1261"/>
                </a:moveTo>
                <a:cubicBezTo>
                  <a:pt x="7715" y="1261"/>
                  <a:pt x="7273" y="1618"/>
                  <a:pt x="7273" y="2159"/>
                </a:cubicBezTo>
                <a:cubicBezTo>
                  <a:pt x="7273" y="2296"/>
                  <a:pt x="7304" y="2429"/>
                  <a:pt x="7366" y="2548"/>
                </a:cubicBezTo>
                <a:lnTo>
                  <a:pt x="5641" y="4268"/>
                </a:lnTo>
                <a:lnTo>
                  <a:pt x="5053" y="4149"/>
                </a:lnTo>
                <a:cubicBezTo>
                  <a:pt x="4998" y="4139"/>
                  <a:pt x="4943" y="4134"/>
                  <a:pt x="4888" y="4134"/>
                </a:cubicBezTo>
                <a:cubicBezTo>
                  <a:pt x="4647" y="4134"/>
                  <a:pt x="4412" y="4228"/>
                  <a:pt x="4239" y="4401"/>
                </a:cubicBezTo>
                <a:lnTo>
                  <a:pt x="1290" y="7346"/>
                </a:lnTo>
                <a:lnTo>
                  <a:pt x="1082" y="7138"/>
                </a:lnTo>
                <a:cubicBezTo>
                  <a:pt x="1015" y="7066"/>
                  <a:pt x="939" y="7036"/>
                  <a:pt x="866" y="7036"/>
                </a:cubicBezTo>
                <a:cubicBezTo>
                  <a:pt x="631" y="7036"/>
                  <a:pt x="428" y="7347"/>
                  <a:pt x="657" y="7563"/>
                </a:cubicBezTo>
                <a:lnTo>
                  <a:pt x="2771" y="9672"/>
                </a:lnTo>
                <a:cubicBezTo>
                  <a:pt x="2835" y="9732"/>
                  <a:pt x="2906" y="9757"/>
                  <a:pt x="2973" y="9757"/>
                </a:cubicBezTo>
                <a:cubicBezTo>
                  <a:pt x="3203" y="9757"/>
                  <a:pt x="3397" y="9467"/>
                  <a:pt x="3196" y="9248"/>
                </a:cubicBezTo>
                <a:lnTo>
                  <a:pt x="2988" y="9040"/>
                </a:lnTo>
                <a:lnTo>
                  <a:pt x="3408" y="8615"/>
                </a:lnTo>
                <a:lnTo>
                  <a:pt x="2771" y="7979"/>
                </a:lnTo>
                <a:cubicBezTo>
                  <a:pt x="2541" y="7762"/>
                  <a:pt x="2745" y="7453"/>
                  <a:pt x="2980" y="7453"/>
                </a:cubicBezTo>
                <a:cubicBezTo>
                  <a:pt x="3053" y="7453"/>
                  <a:pt x="3129" y="7483"/>
                  <a:pt x="3196" y="7554"/>
                </a:cubicBezTo>
                <a:lnTo>
                  <a:pt x="3832" y="8191"/>
                </a:lnTo>
                <a:lnTo>
                  <a:pt x="4257" y="7771"/>
                </a:lnTo>
                <a:lnTo>
                  <a:pt x="3620" y="7134"/>
                </a:lnTo>
                <a:cubicBezTo>
                  <a:pt x="3415" y="6915"/>
                  <a:pt x="3609" y="6625"/>
                  <a:pt x="3838" y="6625"/>
                </a:cubicBezTo>
                <a:cubicBezTo>
                  <a:pt x="3906" y="6625"/>
                  <a:pt x="3976" y="6650"/>
                  <a:pt x="4040" y="6709"/>
                </a:cubicBezTo>
                <a:lnTo>
                  <a:pt x="4677" y="7346"/>
                </a:lnTo>
                <a:lnTo>
                  <a:pt x="5102" y="6922"/>
                </a:lnTo>
                <a:lnTo>
                  <a:pt x="4465" y="6289"/>
                </a:lnTo>
                <a:cubicBezTo>
                  <a:pt x="4263" y="6071"/>
                  <a:pt x="4458" y="5780"/>
                  <a:pt x="4687" y="5780"/>
                </a:cubicBezTo>
                <a:cubicBezTo>
                  <a:pt x="4755" y="5780"/>
                  <a:pt x="4825" y="5806"/>
                  <a:pt x="4889" y="5865"/>
                </a:cubicBezTo>
                <a:lnTo>
                  <a:pt x="5522" y="6497"/>
                </a:lnTo>
                <a:lnTo>
                  <a:pt x="5929" y="6090"/>
                </a:lnTo>
                <a:cubicBezTo>
                  <a:pt x="6141" y="5878"/>
                  <a:pt x="6234" y="5573"/>
                  <a:pt x="6181" y="5277"/>
                </a:cubicBezTo>
                <a:lnTo>
                  <a:pt x="6066" y="4693"/>
                </a:lnTo>
                <a:lnTo>
                  <a:pt x="7786" y="2968"/>
                </a:lnTo>
                <a:cubicBezTo>
                  <a:pt x="7905" y="3030"/>
                  <a:pt x="8038" y="3061"/>
                  <a:pt x="8171" y="3061"/>
                </a:cubicBezTo>
                <a:cubicBezTo>
                  <a:pt x="8971" y="3061"/>
                  <a:pt x="9374" y="2092"/>
                  <a:pt x="8808" y="1526"/>
                </a:cubicBezTo>
                <a:cubicBezTo>
                  <a:pt x="8624" y="1343"/>
                  <a:pt x="8398" y="1261"/>
                  <a:pt x="8177" y="1261"/>
                </a:cubicBezTo>
                <a:close/>
                <a:moveTo>
                  <a:pt x="439" y="8305"/>
                </a:moveTo>
                <a:cubicBezTo>
                  <a:pt x="204" y="8305"/>
                  <a:pt x="0" y="8612"/>
                  <a:pt x="233" y="8828"/>
                </a:cubicBezTo>
                <a:lnTo>
                  <a:pt x="1502" y="10101"/>
                </a:lnTo>
                <a:cubicBezTo>
                  <a:pt x="1566" y="10161"/>
                  <a:pt x="1637" y="10186"/>
                  <a:pt x="1704" y="10186"/>
                </a:cubicBezTo>
                <a:cubicBezTo>
                  <a:pt x="1933" y="10186"/>
                  <a:pt x="2128" y="9896"/>
                  <a:pt x="1926" y="9677"/>
                </a:cubicBezTo>
                <a:lnTo>
                  <a:pt x="657" y="8408"/>
                </a:lnTo>
                <a:cubicBezTo>
                  <a:pt x="590" y="8335"/>
                  <a:pt x="513" y="8305"/>
                  <a:pt x="439" y="83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369734" y="4263198"/>
            <a:ext cx="690447" cy="690447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4" y="16607"/>
                </a:cubicBezTo>
                <a:cubicBezTo>
                  <a:pt x="9390" y="17942"/>
                  <a:pt x="5675" y="17204"/>
                  <a:pt x="3207" y="14736"/>
                </a:cubicBezTo>
                <a:cubicBezTo>
                  <a:pt x="739" y="12268"/>
                  <a:pt x="1" y="8554"/>
                  <a:pt x="1336" y="5330"/>
                </a:cubicBezTo>
                <a:cubicBezTo>
                  <a:pt x="2672" y="2101"/>
                  <a:pt x="5821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7555592" y="4404804"/>
            <a:ext cx="345627" cy="391919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008925" y="4774513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210075" y="2912107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6"/>
                  <a:pt x="15841" y="15271"/>
                  <a:pt x="12617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43" y="12268"/>
                  <a:pt x="0" y="8557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8369574" y="3048287"/>
            <a:ext cx="397344" cy="392958"/>
          </a:xfrm>
          <a:custGeom>
            <a:avLst/>
            <a:gdLst/>
            <a:ahLst/>
            <a:cxnLst/>
            <a:rect l="l" t="t" r="r" b="b"/>
            <a:pathLst>
              <a:path w="10326" h="10212" extrusionOk="0">
                <a:moveTo>
                  <a:pt x="7283" y="1742"/>
                </a:moveTo>
                <a:lnTo>
                  <a:pt x="8570" y="3028"/>
                </a:lnTo>
                <a:cubicBezTo>
                  <a:pt x="8172" y="3020"/>
                  <a:pt x="7769" y="2989"/>
                  <a:pt x="7375" y="2936"/>
                </a:cubicBezTo>
                <a:lnTo>
                  <a:pt x="7375" y="2940"/>
                </a:lnTo>
                <a:cubicBezTo>
                  <a:pt x="7318" y="2542"/>
                  <a:pt x="7287" y="2144"/>
                  <a:pt x="7283" y="1742"/>
                </a:cubicBezTo>
                <a:close/>
                <a:moveTo>
                  <a:pt x="5984" y="3428"/>
                </a:moveTo>
                <a:cubicBezTo>
                  <a:pt x="6269" y="3428"/>
                  <a:pt x="6551" y="3444"/>
                  <a:pt x="6832" y="3480"/>
                </a:cubicBezTo>
                <a:cubicBezTo>
                  <a:pt x="6880" y="3869"/>
                  <a:pt x="6898" y="4267"/>
                  <a:pt x="6876" y="4660"/>
                </a:cubicBezTo>
                <a:lnTo>
                  <a:pt x="5651" y="3435"/>
                </a:lnTo>
                <a:cubicBezTo>
                  <a:pt x="5762" y="3430"/>
                  <a:pt x="5873" y="3428"/>
                  <a:pt x="5984" y="3428"/>
                </a:cubicBezTo>
                <a:close/>
                <a:moveTo>
                  <a:pt x="4943" y="3572"/>
                </a:moveTo>
                <a:lnTo>
                  <a:pt x="6739" y="5372"/>
                </a:lnTo>
                <a:cubicBezTo>
                  <a:pt x="6677" y="5571"/>
                  <a:pt x="6579" y="5761"/>
                  <a:pt x="6456" y="5934"/>
                </a:cubicBezTo>
                <a:lnTo>
                  <a:pt x="4382" y="3860"/>
                </a:lnTo>
                <a:cubicBezTo>
                  <a:pt x="4550" y="3736"/>
                  <a:pt x="4740" y="3639"/>
                  <a:pt x="4943" y="3572"/>
                </a:cubicBezTo>
                <a:close/>
                <a:moveTo>
                  <a:pt x="3957" y="4280"/>
                </a:moveTo>
                <a:lnTo>
                  <a:pt x="6031" y="6354"/>
                </a:lnTo>
                <a:cubicBezTo>
                  <a:pt x="5859" y="6478"/>
                  <a:pt x="5668" y="6575"/>
                  <a:pt x="5469" y="6642"/>
                </a:cubicBezTo>
                <a:lnTo>
                  <a:pt x="3670" y="4842"/>
                </a:lnTo>
                <a:cubicBezTo>
                  <a:pt x="3736" y="4643"/>
                  <a:pt x="3833" y="4452"/>
                  <a:pt x="3957" y="4280"/>
                </a:cubicBezTo>
                <a:close/>
                <a:moveTo>
                  <a:pt x="3537" y="5554"/>
                </a:moveTo>
                <a:lnTo>
                  <a:pt x="4757" y="6779"/>
                </a:lnTo>
                <a:cubicBezTo>
                  <a:pt x="4647" y="6784"/>
                  <a:pt x="4537" y="6786"/>
                  <a:pt x="4427" y="6786"/>
                </a:cubicBezTo>
                <a:cubicBezTo>
                  <a:pt x="4143" y="6786"/>
                  <a:pt x="3860" y="6769"/>
                  <a:pt x="3577" y="6734"/>
                </a:cubicBezTo>
                <a:cubicBezTo>
                  <a:pt x="3528" y="6345"/>
                  <a:pt x="3515" y="5947"/>
                  <a:pt x="3537" y="5554"/>
                </a:cubicBezTo>
                <a:close/>
                <a:moveTo>
                  <a:pt x="1839" y="7185"/>
                </a:moveTo>
                <a:lnTo>
                  <a:pt x="1839" y="7185"/>
                </a:lnTo>
                <a:cubicBezTo>
                  <a:pt x="2241" y="7190"/>
                  <a:pt x="2639" y="7221"/>
                  <a:pt x="3037" y="7278"/>
                </a:cubicBezTo>
                <a:cubicBezTo>
                  <a:pt x="3090" y="7672"/>
                  <a:pt x="3121" y="8070"/>
                  <a:pt x="3130" y="8472"/>
                </a:cubicBezTo>
                <a:lnTo>
                  <a:pt x="1839" y="7185"/>
                </a:lnTo>
                <a:close/>
                <a:moveTo>
                  <a:pt x="7459" y="0"/>
                </a:moveTo>
                <a:cubicBezTo>
                  <a:pt x="7386" y="0"/>
                  <a:pt x="7310" y="30"/>
                  <a:pt x="7243" y="101"/>
                </a:cubicBezTo>
                <a:cubicBezTo>
                  <a:pt x="6553" y="795"/>
                  <a:pt x="6650" y="1896"/>
                  <a:pt x="6765" y="2869"/>
                </a:cubicBezTo>
                <a:cubicBezTo>
                  <a:pt x="6500" y="2843"/>
                  <a:pt x="6237" y="2827"/>
                  <a:pt x="5980" y="2827"/>
                </a:cubicBezTo>
                <a:cubicBezTo>
                  <a:pt x="5135" y="2827"/>
                  <a:pt x="4346" y="3005"/>
                  <a:pt x="3723" y="3625"/>
                </a:cubicBezTo>
                <a:cubicBezTo>
                  <a:pt x="2913" y="4435"/>
                  <a:pt x="2860" y="5527"/>
                  <a:pt x="2971" y="6664"/>
                </a:cubicBezTo>
                <a:cubicBezTo>
                  <a:pt x="2623" y="6624"/>
                  <a:pt x="2255" y="6585"/>
                  <a:pt x="1894" y="6585"/>
                </a:cubicBezTo>
                <a:cubicBezTo>
                  <a:pt x="1257" y="6585"/>
                  <a:pt x="643" y="6705"/>
                  <a:pt x="202" y="7146"/>
                </a:cubicBezTo>
                <a:cubicBezTo>
                  <a:pt x="1" y="7364"/>
                  <a:pt x="195" y="7655"/>
                  <a:pt x="425" y="7655"/>
                </a:cubicBezTo>
                <a:cubicBezTo>
                  <a:pt x="492" y="7655"/>
                  <a:pt x="563" y="7629"/>
                  <a:pt x="627" y="7570"/>
                </a:cubicBezTo>
                <a:cubicBezTo>
                  <a:pt x="760" y="7438"/>
                  <a:pt x="919" y="7340"/>
                  <a:pt x="1096" y="7287"/>
                </a:cubicBezTo>
                <a:lnTo>
                  <a:pt x="3028" y="9215"/>
                </a:lnTo>
                <a:cubicBezTo>
                  <a:pt x="2971" y="9392"/>
                  <a:pt x="2873" y="9551"/>
                  <a:pt x="2745" y="9684"/>
                </a:cubicBezTo>
                <a:cubicBezTo>
                  <a:pt x="2512" y="9900"/>
                  <a:pt x="2717" y="10211"/>
                  <a:pt x="2953" y="10211"/>
                </a:cubicBezTo>
                <a:cubicBezTo>
                  <a:pt x="3026" y="10211"/>
                  <a:pt x="3103" y="10181"/>
                  <a:pt x="3170" y="10109"/>
                </a:cubicBezTo>
                <a:cubicBezTo>
                  <a:pt x="3860" y="9419"/>
                  <a:pt x="3762" y="8318"/>
                  <a:pt x="3647" y="7340"/>
                </a:cubicBezTo>
                <a:lnTo>
                  <a:pt x="3647" y="7340"/>
                </a:lnTo>
                <a:cubicBezTo>
                  <a:pt x="3917" y="7366"/>
                  <a:pt x="4184" y="7383"/>
                  <a:pt x="4446" y="7383"/>
                </a:cubicBezTo>
                <a:cubicBezTo>
                  <a:pt x="5289" y="7383"/>
                  <a:pt x="6072" y="7206"/>
                  <a:pt x="6690" y="6588"/>
                </a:cubicBezTo>
                <a:cubicBezTo>
                  <a:pt x="7495" y="5779"/>
                  <a:pt x="7552" y="4682"/>
                  <a:pt x="7442" y="3546"/>
                </a:cubicBezTo>
                <a:lnTo>
                  <a:pt x="7442" y="3546"/>
                </a:lnTo>
                <a:cubicBezTo>
                  <a:pt x="7793" y="3586"/>
                  <a:pt x="8162" y="3624"/>
                  <a:pt x="8523" y="3624"/>
                </a:cubicBezTo>
                <a:cubicBezTo>
                  <a:pt x="9159" y="3624"/>
                  <a:pt x="9770" y="3505"/>
                  <a:pt x="10210" y="3068"/>
                </a:cubicBezTo>
                <a:cubicBezTo>
                  <a:pt x="10325" y="2949"/>
                  <a:pt x="10325" y="2763"/>
                  <a:pt x="10210" y="2644"/>
                </a:cubicBezTo>
                <a:cubicBezTo>
                  <a:pt x="10151" y="2586"/>
                  <a:pt x="10073" y="2557"/>
                  <a:pt x="9996" y="2557"/>
                </a:cubicBezTo>
                <a:cubicBezTo>
                  <a:pt x="9919" y="2557"/>
                  <a:pt x="9843" y="2586"/>
                  <a:pt x="9786" y="2644"/>
                </a:cubicBezTo>
                <a:cubicBezTo>
                  <a:pt x="9653" y="2772"/>
                  <a:pt x="9489" y="2869"/>
                  <a:pt x="9317" y="2927"/>
                </a:cubicBezTo>
                <a:lnTo>
                  <a:pt x="7384" y="999"/>
                </a:lnTo>
                <a:cubicBezTo>
                  <a:pt x="7442" y="822"/>
                  <a:pt x="7539" y="658"/>
                  <a:pt x="7667" y="525"/>
                </a:cubicBezTo>
                <a:cubicBezTo>
                  <a:pt x="7900" y="309"/>
                  <a:pt x="7695" y="0"/>
                  <a:pt x="7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353400" y="3963600"/>
            <a:ext cx="183900" cy="18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37300" y="4208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1138325" y="1400550"/>
            <a:ext cx="6867300" cy="19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Artificial Intelligence</a:t>
            </a:r>
            <a:endParaRPr lang="en-ID"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1138425" y="3349350"/>
            <a:ext cx="6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Mea Fa-Idzaa </a:t>
            </a:r>
            <a:endParaRPr dirty="0"/>
          </a:p>
        </p:txBody>
      </p:sp>
      <p:cxnSp>
        <p:nvCxnSpPr>
          <p:cNvPr id="152" name="Google Shape;152;p26"/>
          <p:cNvCxnSpPr/>
          <p:nvPr/>
        </p:nvCxnSpPr>
        <p:spPr>
          <a:xfrm>
            <a:off x="1233100" y="760648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182400" y="760648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6"/>
          <p:cNvSpPr/>
          <p:nvPr/>
        </p:nvSpPr>
        <p:spPr>
          <a:xfrm>
            <a:off x="1531350" y="1843839"/>
            <a:ext cx="213900" cy="21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8402747" y="414575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1233100" y="4435471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5182400" y="4435471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6"/>
          <p:cNvSpPr/>
          <p:nvPr/>
        </p:nvSpPr>
        <p:spPr>
          <a:xfrm>
            <a:off x="7322550" y="1920039"/>
            <a:ext cx="213900" cy="21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88272" y="4425050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225902" y="4088002"/>
            <a:ext cx="694932" cy="694939"/>
          </a:xfrm>
          <a:custGeom>
            <a:avLst/>
            <a:gdLst/>
            <a:ahLst/>
            <a:cxnLst/>
            <a:rect l="l" t="t" r="r" b="b"/>
            <a:pathLst>
              <a:path w="17943" h="17942" extrusionOk="0">
                <a:moveTo>
                  <a:pt x="17942" y="8633"/>
                </a:moveTo>
                <a:cubicBezTo>
                  <a:pt x="17942" y="12122"/>
                  <a:pt x="15842" y="15271"/>
                  <a:pt x="12613" y="16606"/>
                </a:cubicBezTo>
                <a:cubicBezTo>
                  <a:pt x="9390" y="17942"/>
                  <a:pt x="5675" y="17203"/>
                  <a:pt x="3207" y="14736"/>
                </a:cubicBezTo>
                <a:cubicBezTo>
                  <a:pt x="739" y="12263"/>
                  <a:pt x="1" y="8553"/>
                  <a:pt x="1336" y="5329"/>
                </a:cubicBezTo>
                <a:cubicBezTo>
                  <a:pt x="2672" y="2101"/>
                  <a:pt x="5821" y="0"/>
                  <a:pt x="9310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468777" y="4207569"/>
            <a:ext cx="302017" cy="394336"/>
          </a:xfrm>
          <a:custGeom>
            <a:avLst/>
            <a:gdLst/>
            <a:ahLst/>
            <a:cxnLst/>
            <a:rect l="l" t="t" r="r" b="b"/>
            <a:pathLst>
              <a:path w="7798" h="10181" extrusionOk="0">
                <a:moveTo>
                  <a:pt x="5279" y="6156"/>
                </a:moveTo>
                <a:cubicBezTo>
                  <a:pt x="5350" y="6156"/>
                  <a:pt x="5423" y="6183"/>
                  <a:pt x="5489" y="6249"/>
                </a:cubicBezTo>
                <a:lnTo>
                  <a:pt x="5701" y="6461"/>
                </a:lnTo>
                <a:lnTo>
                  <a:pt x="5913" y="6249"/>
                </a:lnTo>
                <a:cubicBezTo>
                  <a:pt x="5979" y="6184"/>
                  <a:pt x="6052" y="6157"/>
                  <a:pt x="6122" y="6157"/>
                </a:cubicBezTo>
                <a:cubicBezTo>
                  <a:pt x="6353" y="6157"/>
                  <a:pt x="6552" y="6456"/>
                  <a:pt x="6338" y="6673"/>
                </a:cubicBezTo>
                <a:lnTo>
                  <a:pt x="6126" y="6886"/>
                </a:lnTo>
                <a:lnTo>
                  <a:pt x="6338" y="7098"/>
                </a:lnTo>
                <a:cubicBezTo>
                  <a:pt x="6552" y="7312"/>
                  <a:pt x="6354" y="7611"/>
                  <a:pt x="6123" y="7611"/>
                </a:cubicBezTo>
                <a:cubicBezTo>
                  <a:pt x="6053" y="7611"/>
                  <a:pt x="5979" y="7584"/>
                  <a:pt x="5913" y="7518"/>
                </a:cubicBezTo>
                <a:lnTo>
                  <a:pt x="5701" y="7306"/>
                </a:lnTo>
                <a:lnTo>
                  <a:pt x="5489" y="7518"/>
                </a:lnTo>
                <a:cubicBezTo>
                  <a:pt x="5423" y="7585"/>
                  <a:pt x="5349" y="7613"/>
                  <a:pt x="5278" y="7613"/>
                </a:cubicBezTo>
                <a:cubicBezTo>
                  <a:pt x="5046" y="7613"/>
                  <a:pt x="4847" y="7311"/>
                  <a:pt x="5064" y="7098"/>
                </a:cubicBezTo>
                <a:lnTo>
                  <a:pt x="5277" y="6886"/>
                </a:lnTo>
                <a:lnTo>
                  <a:pt x="5064" y="6673"/>
                </a:lnTo>
                <a:cubicBezTo>
                  <a:pt x="4847" y="6456"/>
                  <a:pt x="5047" y="6156"/>
                  <a:pt x="5279" y="6156"/>
                </a:cubicBezTo>
                <a:close/>
                <a:moveTo>
                  <a:pt x="5701" y="4789"/>
                </a:moveTo>
                <a:cubicBezTo>
                  <a:pt x="4852" y="4789"/>
                  <a:pt x="4087" y="5302"/>
                  <a:pt x="3764" y="6085"/>
                </a:cubicBezTo>
                <a:cubicBezTo>
                  <a:pt x="3437" y="6868"/>
                  <a:pt x="3618" y="7770"/>
                  <a:pt x="4220" y="8372"/>
                </a:cubicBezTo>
                <a:cubicBezTo>
                  <a:pt x="4620" y="8772"/>
                  <a:pt x="5157" y="8985"/>
                  <a:pt x="5704" y="8985"/>
                </a:cubicBezTo>
                <a:cubicBezTo>
                  <a:pt x="5972" y="8985"/>
                  <a:pt x="6244" y="8934"/>
                  <a:pt x="6502" y="8827"/>
                </a:cubicBezTo>
                <a:cubicBezTo>
                  <a:pt x="7284" y="8500"/>
                  <a:pt x="7797" y="7735"/>
                  <a:pt x="7797" y="6886"/>
                </a:cubicBezTo>
                <a:cubicBezTo>
                  <a:pt x="7797" y="5731"/>
                  <a:pt x="6860" y="4789"/>
                  <a:pt x="5701" y="4789"/>
                </a:cubicBezTo>
                <a:close/>
                <a:moveTo>
                  <a:pt x="2707" y="0"/>
                </a:moveTo>
                <a:cubicBezTo>
                  <a:pt x="2247" y="0"/>
                  <a:pt x="1858" y="345"/>
                  <a:pt x="1814" y="805"/>
                </a:cubicBezTo>
                <a:cubicBezTo>
                  <a:pt x="1080" y="1150"/>
                  <a:pt x="611" y="1884"/>
                  <a:pt x="611" y="2693"/>
                </a:cubicBezTo>
                <a:lnTo>
                  <a:pt x="611" y="3295"/>
                </a:lnTo>
                <a:cubicBezTo>
                  <a:pt x="611" y="3396"/>
                  <a:pt x="664" y="3494"/>
                  <a:pt x="753" y="3547"/>
                </a:cubicBezTo>
                <a:cubicBezTo>
                  <a:pt x="801" y="3576"/>
                  <a:pt x="856" y="3590"/>
                  <a:pt x="911" y="3590"/>
                </a:cubicBezTo>
                <a:cubicBezTo>
                  <a:pt x="956" y="3590"/>
                  <a:pt x="1002" y="3580"/>
                  <a:pt x="1044" y="3560"/>
                </a:cubicBezTo>
                <a:lnTo>
                  <a:pt x="1487" y="3339"/>
                </a:lnTo>
                <a:lnTo>
                  <a:pt x="1487" y="3339"/>
                </a:lnTo>
                <a:lnTo>
                  <a:pt x="1235" y="3892"/>
                </a:lnTo>
                <a:cubicBezTo>
                  <a:pt x="1164" y="4051"/>
                  <a:pt x="1239" y="4232"/>
                  <a:pt x="1398" y="4294"/>
                </a:cubicBezTo>
                <a:lnTo>
                  <a:pt x="1973" y="4520"/>
                </a:lnTo>
                <a:lnTo>
                  <a:pt x="1376" y="4820"/>
                </a:lnTo>
                <a:cubicBezTo>
                  <a:pt x="1226" y="4896"/>
                  <a:pt x="1168" y="5072"/>
                  <a:pt x="1243" y="5223"/>
                </a:cubicBezTo>
                <a:lnTo>
                  <a:pt x="1438" y="5616"/>
                </a:lnTo>
                <a:lnTo>
                  <a:pt x="1044" y="5417"/>
                </a:lnTo>
                <a:cubicBezTo>
                  <a:pt x="1001" y="5396"/>
                  <a:pt x="957" y="5387"/>
                  <a:pt x="913" y="5387"/>
                </a:cubicBezTo>
                <a:cubicBezTo>
                  <a:pt x="755" y="5387"/>
                  <a:pt x="611" y="5514"/>
                  <a:pt x="611" y="5687"/>
                </a:cubicBezTo>
                <a:lnTo>
                  <a:pt x="611" y="9583"/>
                </a:lnTo>
                <a:lnTo>
                  <a:pt x="310" y="9583"/>
                </a:lnTo>
                <a:cubicBezTo>
                  <a:pt x="305" y="9583"/>
                  <a:pt x="300" y="9583"/>
                  <a:pt x="295" y="9583"/>
                </a:cubicBezTo>
                <a:cubicBezTo>
                  <a:pt x="134" y="9583"/>
                  <a:pt x="1" y="9717"/>
                  <a:pt x="1" y="9884"/>
                </a:cubicBezTo>
                <a:cubicBezTo>
                  <a:pt x="1" y="10047"/>
                  <a:pt x="134" y="10181"/>
                  <a:pt x="295" y="10181"/>
                </a:cubicBezTo>
                <a:cubicBezTo>
                  <a:pt x="300" y="10181"/>
                  <a:pt x="305" y="10181"/>
                  <a:pt x="310" y="10180"/>
                </a:cubicBezTo>
                <a:lnTo>
                  <a:pt x="5104" y="10180"/>
                </a:lnTo>
                <a:cubicBezTo>
                  <a:pt x="5263" y="10176"/>
                  <a:pt x="5387" y="10043"/>
                  <a:pt x="5387" y="9884"/>
                </a:cubicBezTo>
                <a:cubicBezTo>
                  <a:pt x="5387" y="9720"/>
                  <a:pt x="5263" y="9592"/>
                  <a:pt x="5104" y="9583"/>
                </a:cubicBezTo>
                <a:lnTo>
                  <a:pt x="4803" y="9583"/>
                </a:lnTo>
                <a:lnTo>
                  <a:pt x="4803" y="9424"/>
                </a:lnTo>
                <a:cubicBezTo>
                  <a:pt x="2866" y="8743"/>
                  <a:pt x="2376" y="6236"/>
                  <a:pt x="3915" y="4873"/>
                </a:cubicBezTo>
                <a:cubicBezTo>
                  <a:pt x="4171" y="4644"/>
                  <a:pt x="4472" y="4467"/>
                  <a:pt x="4803" y="4352"/>
                </a:cubicBezTo>
                <a:lnTo>
                  <a:pt x="4803" y="2693"/>
                </a:lnTo>
                <a:cubicBezTo>
                  <a:pt x="4799" y="1884"/>
                  <a:pt x="4330" y="1150"/>
                  <a:pt x="3601" y="805"/>
                </a:cubicBezTo>
                <a:cubicBezTo>
                  <a:pt x="3552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4227305" y="414585"/>
            <a:ext cx="692126" cy="692126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3"/>
                </a:moveTo>
                <a:cubicBezTo>
                  <a:pt x="17947" y="12126"/>
                  <a:pt x="15842" y="15271"/>
                  <a:pt x="12618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39" y="12268"/>
                  <a:pt x="1" y="8557"/>
                  <a:pt x="1336" y="5329"/>
                </a:cubicBezTo>
                <a:cubicBezTo>
                  <a:pt x="2676" y="2105"/>
                  <a:pt x="5821" y="0"/>
                  <a:pt x="9314" y="0"/>
                </a:cubicBezTo>
                <a:cubicBezTo>
                  <a:pt x="14082" y="0"/>
                  <a:pt x="17947" y="3865"/>
                  <a:pt x="17947" y="8633"/>
                </a:cubicBezTo>
                <a:close/>
                <a:moveTo>
                  <a:pt x="17947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478710" y="552725"/>
            <a:ext cx="211838" cy="392630"/>
          </a:xfrm>
          <a:custGeom>
            <a:avLst/>
            <a:gdLst/>
            <a:ahLst/>
            <a:cxnLst/>
            <a:rect l="l" t="t" r="r" b="b"/>
            <a:pathLst>
              <a:path w="5493" h="10181" extrusionOk="0">
                <a:moveTo>
                  <a:pt x="2795" y="3591"/>
                </a:moveTo>
                <a:cubicBezTo>
                  <a:pt x="2671" y="3591"/>
                  <a:pt x="2495" y="3826"/>
                  <a:pt x="2495" y="4193"/>
                </a:cubicBezTo>
                <a:cubicBezTo>
                  <a:pt x="2495" y="4555"/>
                  <a:pt x="2671" y="4790"/>
                  <a:pt x="2795" y="4790"/>
                </a:cubicBezTo>
                <a:cubicBezTo>
                  <a:pt x="2915" y="4790"/>
                  <a:pt x="3092" y="4560"/>
                  <a:pt x="3092" y="4193"/>
                </a:cubicBezTo>
                <a:cubicBezTo>
                  <a:pt x="3092" y="3826"/>
                  <a:pt x="2915" y="3591"/>
                  <a:pt x="2795" y="3591"/>
                </a:cubicBezTo>
                <a:close/>
                <a:moveTo>
                  <a:pt x="2795" y="2994"/>
                </a:moveTo>
                <a:cubicBezTo>
                  <a:pt x="3299" y="2994"/>
                  <a:pt x="3693" y="3520"/>
                  <a:pt x="3693" y="4193"/>
                </a:cubicBezTo>
                <a:cubicBezTo>
                  <a:pt x="3693" y="4759"/>
                  <a:pt x="3410" y="5219"/>
                  <a:pt x="3016" y="5351"/>
                </a:cubicBezTo>
                <a:cubicBezTo>
                  <a:pt x="2985" y="5440"/>
                  <a:pt x="2950" y="5519"/>
                  <a:pt x="2915" y="5595"/>
                </a:cubicBezTo>
                <a:cubicBezTo>
                  <a:pt x="2848" y="5736"/>
                  <a:pt x="2795" y="5851"/>
                  <a:pt x="2795" y="5993"/>
                </a:cubicBezTo>
                <a:cubicBezTo>
                  <a:pt x="2795" y="6077"/>
                  <a:pt x="2906" y="6196"/>
                  <a:pt x="3012" y="6311"/>
                </a:cubicBezTo>
                <a:lnTo>
                  <a:pt x="3012" y="6307"/>
                </a:lnTo>
                <a:cubicBezTo>
                  <a:pt x="3184" y="6488"/>
                  <a:pt x="3392" y="6713"/>
                  <a:pt x="3392" y="7036"/>
                </a:cubicBezTo>
                <a:cubicBezTo>
                  <a:pt x="3392" y="7359"/>
                  <a:pt x="3184" y="7585"/>
                  <a:pt x="3012" y="7766"/>
                </a:cubicBezTo>
                <a:cubicBezTo>
                  <a:pt x="2906" y="7881"/>
                  <a:pt x="2795" y="8000"/>
                  <a:pt x="2795" y="8084"/>
                </a:cubicBezTo>
                <a:cubicBezTo>
                  <a:pt x="2795" y="8252"/>
                  <a:pt x="2658" y="8385"/>
                  <a:pt x="2495" y="8385"/>
                </a:cubicBezTo>
                <a:cubicBezTo>
                  <a:pt x="2331" y="8385"/>
                  <a:pt x="2194" y="8252"/>
                  <a:pt x="2194" y="8084"/>
                </a:cubicBezTo>
                <a:cubicBezTo>
                  <a:pt x="2194" y="7762"/>
                  <a:pt x="2406" y="7536"/>
                  <a:pt x="2574" y="7355"/>
                </a:cubicBezTo>
                <a:cubicBezTo>
                  <a:pt x="2685" y="7244"/>
                  <a:pt x="2795" y="7125"/>
                  <a:pt x="2795" y="7036"/>
                </a:cubicBezTo>
                <a:cubicBezTo>
                  <a:pt x="2795" y="6952"/>
                  <a:pt x="2685" y="6833"/>
                  <a:pt x="2574" y="6718"/>
                </a:cubicBezTo>
                <a:cubicBezTo>
                  <a:pt x="2406" y="6537"/>
                  <a:pt x="2194" y="6311"/>
                  <a:pt x="2194" y="5988"/>
                </a:cubicBezTo>
                <a:cubicBezTo>
                  <a:pt x="2194" y="5718"/>
                  <a:pt x="2291" y="5515"/>
                  <a:pt x="2375" y="5338"/>
                </a:cubicBezTo>
                <a:cubicBezTo>
                  <a:pt x="2384" y="5312"/>
                  <a:pt x="2393" y="5294"/>
                  <a:pt x="2402" y="5272"/>
                </a:cubicBezTo>
                <a:cubicBezTo>
                  <a:pt x="2101" y="5077"/>
                  <a:pt x="1898" y="4675"/>
                  <a:pt x="1898" y="4193"/>
                </a:cubicBezTo>
                <a:cubicBezTo>
                  <a:pt x="1898" y="3520"/>
                  <a:pt x="2291" y="2994"/>
                  <a:pt x="2795" y="2994"/>
                </a:cubicBezTo>
                <a:close/>
                <a:moveTo>
                  <a:pt x="2795" y="0"/>
                </a:moveTo>
                <a:cubicBezTo>
                  <a:pt x="2335" y="0"/>
                  <a:pt x="1951" y="345"/>
                  <a:pt x="1902" y="805"/>
                </a:cubicBezTo>
                <a:cubicBezTo>
                  <a:pt x="1168" y="1150"/>
                  <a:pt x="699" y="1884"/>
                  <a:pt x="699" y="2693"/>
                </a:cubicBezTo>
                <a:lnTo>
                  <a:pt x="699" y="9584"/>
                </a:lnTo>
                <a:lnTo>
                  <a:pt x="403" y="9584"/>
                </a:lnTo>
                <a:cubicBezTo>
                  <a:pt x="0" y="9584"/>
                  <a:pt x="0" y="10181"/>
                  <a:pt x="403" y="10181"/>
                </a:cubicBezTo>
                <a:lnTo>
                  <a:pt x="5192" y="10181"/>
                </a:lnTo>
                <a:cubicBezTo>
                  <a:pt x="5360" y="10181"/>
                  <a:pt x="5493" y="10048"/>
                  <a:pt x="5493" y="9884"/>
                </a:cubicBezTo>
                <a:cubicBezTo>
                  <a:pt x="5493" y="9716"/>
                  <a:pt x="5360" y="9584"/>
                  <a:pt x="5192" y="9584"/>
                </a:cubicBezTo>
                <a:lnTo>
                  <a:pt x="4891" y="9584"/>
                </a:lnTo>
                <a:lnTo>
                  <a:pt x="4891" y="2693"/>
                </a:lnTo>
                <a:cubicBezTo>
                  <a:pt x="4887" y="1884"/>
                  <a:pt x="4418" y="1150"/>
                  <a:pt x="3689" y="805"/>
                </a:cubicBezTo>
                <a:cubicBezTo>
                  <a:pt x="3640" y="345"/>
                  <a:pt x="3255" y="0"/>
                  <a:pt x="27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8119957" y="2346930"/>
            <a:ext cx="694932" cy="694932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3" y="16607"/>
                </a:cubicBezTo>
                <a:cubicBezTo>
                  <a:pt x="9389" y="17942"/>
                  <a:pt x="5674" y="17204"/>
                  <a:pt x="3207" y="14736"/>
                </a:cubicBezTo>
                <a:cubicBezTo>
                  <a:pt x="739" y="12268"/>
                  <a:pt x="1" y="8553"/>
                  <a:pt x="1336" y="5329"/>
                </a:cubicBezTo>
                <a:cubicBezTo>
                  <a:pt x="2672" y="2106"/>
                  <a:pt x="5820" y="0"/>
                  <a:pt x="9310" y="0"/>
                </a:cubicBezTo>
                <a:cubicBezTo>
                  <a:pt x="14077" y="0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8280609" y="2494569"/>
            <a:ext cx="417781" cy="395007"/>
          </a:xfrm>
          <a:custGeom>
            <a:avLst/>
            <a:gdLst/>
            <a:ahLst/>
            <a:cxnLst/>
            <a:rect l="l" t="t" r="r" b="b"/>
            <a:pathLst>
              <a:path w="10787" h="10199" extrusionOk="0">
                <a:moveTo>
                  <a:pt x="1199" y="1"/>
                </a:moveTo>
                <a:cubicBezTo>
                  <a:pt x="399" y="1"/>
                  <a:pt x="1" y="969"/>
                  <a:pt x="567" y="1535"/>
                </a:cubicBezTo>
                <a:cubicBezTo>
                  <a:pt x="748" y="1718"/>
                  <a:pt x="972" y="1800"/>
                  <a:pt x="1192" y="1800"/>
                </a:cubicBezTo>
                <a:cubicBezTo>
                  <a:pt x="1653" y="1800"/>
                  <a:pt x="2097" y="1440"/>
                  <a:pt x="2097" y="898"/>
                </a:cubicBezTo>
                <a:cubicBezTo>
                  <a:pt x="2097" y="735"/>
                  <a:pt x="2234" y="598"/>
                  <a:pt x="2398" y="598"/>
                </a:cubicBezTo>
                <a:lnTo>
                  <a:pt x="4198" y="598"/>
                </a:lnTo>
                <a:cubicBezTo>
                  <a:pt x="4361" y="598"/>
                  <a:pt x="4494" y="735"/>
                  <a:pt x="4494" y="898"/>
                </a:cubicBezTo>
                <a:lnTo>
                  <a:pt x="4494" y="1796"/>
                </a:lnTo>
                <a:lnTo>
                  <a:pt x="6294" y="1796"/>
                </a:lnTo>
                <a:lnTo>
                  <a:pt x="6294" y="898"/>
                </a:lnTo>
                <a:cubicBezTo>
                  <a:pt x="6294" y="735"/>
                  <a:pt x="6426" y="598"/>
                  <a:pt x="6590" y="598"/>
                </a:cubicBezTo>
                <a:lnTo>
                  <a:pt x="8390" y="598"/>
                </a:lnTo>
                <a:cubicBezTo>
                  <a:pt x="8554" y="598"/>
                  <a:pt x="8686" y="735"/>
                  <a:pt x="8686" y="898"/>
                </a:cubicBezTo>
                <a:cubicBezTo>
                  <a:pt x="8686" y="1440"/>
                  <a:pt x="9130" y="1800"/>
                  <a:pt x="9593" y="1800"/>
                </a:cubicBezTo>
                <a:cubicBezTo>
                  <a:pt x="9813" y="1800"/>
                  <a:pt x="10038" y="1718"/>
                  <a:pt x="10221" y="1535"/>
                </a:cubicBezTo>
                <a:cubicBezTo>
                  <a:pt x="10787" y="969"/>
                  <a:pt x="10389" y="1"/>
                  <a:pt x="9588" y="1"/>
                </a:cubicBezTo>
                <a:lnTo>
                  <a:pt x="6590" y="1"/>
                </a:lnTo>
                <a:cubicBezTo>
                  <a:pt x="6210" y="1"/>
                  <a:pt x="5874" y="239"/>
                  <a:pt x="5745" y="598"/>
                </a:cubicBezTo>
                <a:lnTo>
                  <a:pt x="5038" y="598"/>
                </a:lnTo>
                <a:cubicBezTo>
                  <a:pt x="4910" y="239"/>
                  <a:pt x="4573" y="1"/>
                  <a:pt x="4193" y="1"/>
                </a:cubicBezTo>
                <a:close/>
                <a:moveTo>
                  <a:pt x="4494" y="2398"/>
                </a:moveTo>
                <a:lnTo>
                  <a:pt x="4494" y="2995"/>
                </a:lnTo>
                <a:lnTo>
                  <a:pt x="6289" y="2995"/>
                </a:lnTo>
                <a:lnTo>
                  <a:pt x="6289" y="2398"/>
                </a:lnTo>
                <a:close/>
                <a:moveTo>
                  <a:pt x="4494" y="3592"/>
                </a:moveTo>
                <a:lnTo>
                  <a:pt x="4494" y="4193"/>
                </a:lnTo>
                <a:lnTo>
                  <a:pt x="6289" y="4193"/>
                </a:lnTo>
                <a:lnTo>
                  <a:pt x="6289" y="3592"/>
                </a:lnTo>
                <a:close/>
                <a:moveTo>
                  <a:pt x="4494" y="4794"/>
                </a:moveTo>
                <a:lnTo>
                  <a:pt x="4494" y="5692"/>
                </a:lnTo>
                <a:cubicBezTo>
                  <a:pt x="4494" y="6068"/>
                  <a:pt x="4737" y="6409"/>
                  <a:pt x="5095" y="6532"/>
                </a:cubicBezTo>
                <a:lnTo>
                  <a:pt x="5095" y="7244"/>
                </a:lnTo>
                <a:cubicBezTo>
                  <a:pt x="4737" y="7368"/>
                  <a:pt x="4494" y="7709"/>
                  <a:pt x="4494" y="8085"/>
                </a:cubicBezTo>
                <a:lnTo>
                  <a:pt x="4494" y="8686"/>
                </a:lnTo>
                <a:cubicBezTo>
                  <a:pt x="4494" y="9066"/>
                  <a:pt x="4737" y="9403"/>
                  <a:pt x="5095" y="9531"/>
                </a:cubicBezTo>
                <a:lnTo>
                  <a:pt x="5095" y="9885"/>
                </a:lnTo>
                <a:cubicBezTo>
                  <a:pt x="5086" y="10053"/>
                  <a:pt x="5224" y="10199"/>
                  <a:pt x="5392" y="10199"/>
                </a:cubicBezTo>
                <a:cubicBezTo>
                  <a:pt x="5564" y="10199"/>
                  <a:pt x="5701" y="10053"/>
                  <a:pt x="5692" y="9885"/>
                </a:cubicBezTo>
                <a:lnTo>
                  <a:pt x="5692" y="9531"/>
                </a:lnTo>
                <a:cubicBezTo>
                  <a:pt x="6051" y="9403"/>
                  <a:pt x="6289" y="9066"/>
                  <a:pt x="6289" y="8686"/>
                </a:cubicBezTo>
                <a:lnTo>
                  <a:pt x="6289" y="8089"/>
                </a:lnTo>
                <a:cubicBezTo>
                  <a:pt x="6289" y="7709"/>
                  <a:pt x="6051" y="7368"/>
                  <a:pt x="5692" y="7244"/>
                </a:cubicBezTo>
                <a:lnTo>
                  <a:pt x="5692" y="6532"/>
                </a:lnTo>
                <a:cubicBezTo>
                  <a:pt x="6051" y="6409"/>
                  <a:pt x="6289" y="6073"/>
                  <a:pt x="6289" y="5692"/>
                </a:cubicBezTo>
                <a:lnTo>
                  <a:pt x="6289" y="47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29039" y="2346920"/>
            <a:ext cx="694953" cy="694953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7"/>
                </a:moveTo>
                <a:cubicBezTo>
                  <a:pt x="17942" y="12126"/>
                  <a:pt x="15841" y="15275"/>
                  <a:pt x="12613" y="16611"/>
                </a:cubicBezTo>
                <a:cubicBezTo>
                  <a:pt x="9389" y="17946"/>
                  <a:pt x="5674" y="17208"/>
                  <a:pt x="3207" y="14736"/>
                </a:cubicBezTo>
                <a:cubicBezTo>
                  <a:pt x="739" y="12268"/>
                  <a:pt x="0" y="8553"/>
                  <a:pt x="1340" y="5329"/>
                </a:cubicBezTo>
                <a:cubicBezTo>
                  <a:pt x="2676" y="2105"/>
                  <a:pt x="5825" y="0"/>
                  <a:pt x="9314" y="5"/>
                </a:cubicBezTo>
                <a:cubicBezTo>
                  <a:pt x="14081" y="5"/>
                  <a:pt x="17947" y="3870"/>
                  <a:pt x="17947" y="8637"/>
                </a:cubicBezTo>
                <a:close/>
                <a:moveTo>
                  <a:pt x="17947" y="863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53010" y="2478111"/>
            <a:ext cx="255220" cy="394389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 err="1"/>
              <a:t>Melihat</a:t>
            </a:r>
            <a:r>
              <a:rPr dirty="0"/>
              <a:t> </a:t>
            </a:r>
            <a:r>
              <a:rPr dirty="0" err="1"/>
              <a:t>Kolerasi</a:t>
            </a:r>
            <a:r>
              <a:rPr dirty="0"/>
              <a:t> pada </a:t>
            </a:r>
            <a:r>
              <a:rPr dirty="0" err="1"/>
              <a:t>tiap</a:t>
            </a:r>
            <a:r>
              <a:rPr dirty="0"/>
              <a:t> </a:t>
            </a:r>
            <a:r>
              <a:rPr dirty="0" err="1"/>
              <a:t>kolom</a:t>
            </a:r>
            <a:r>
              <a:rPr dirty="0"/>
              <a:t> 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3A790-DB83-5C3E-E04E-2BAAA628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8" y="1276283"/>
            <a:ext cx="7849003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subTitle" idx="4"/>
          </p:nvPr>
        </p:nvSpPr>
        <p:spPr>
          <a:xfrm>
            <a:off x="2304900" y="462716"/>
            <a:ext cx="5085275" cy="434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Inport</a:t>
            </a:r>
            <a:r>
              <a:rPr dirty="0"/>
              <a:t> </a:t>
            </a:r>
            <a:r>
              <a:rPr dirty="0" err="1"/>
              <a:t>modul</a:t>
            </a:r>
            <a:r>
              <a:rPr dirty="0"/>
              <a:t> </a:t>
            </a:r>
            <a:r>
              <a:rPr dirty="0" err="1"/>
              <a:t>Matplotlip</a:t>
            </a:r>
            <a:r>
              <a:rPr dirty="0"/>
              <a:t> dan Seaborn</a:t>
            </a: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3"/>
          <p:cNvCxnSpPr/>
          <p:nvPr/>
        </p:nvCxnSpPr>
        <p:spPr>
          <a:xfrm>
            <a:off x="2431857" y="2306761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2431857" y="4230893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D185B-5F34-2663-E29E-DA5DEEB1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551" y="907537"/>
            <a:ext cx="4278156" cy="134506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B0180B4-ED7A-EF06-28AB-A5C63782CD4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611560" y="2378947"/>
            <a:ext cx="6471956" cy="538005"/>
          </a:xfrm>
        </p:spPr>
        <p:txBody>
          <a:bodyPr/>
          <a:lstStyle/>
          <a:p>
            <a:r>
              <a:rPr lang="id-ID" sz="1800" dirty="0"/>
              <a:t>Inport modul yang akan digunakan untuk membagi data dan melihat performa dari setiap model yang ada</a:t>
            </a:r>
            <a:endParaRPr lang="en-ID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65BFC-5E05-FC80-3F19-3EE9BBB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735" y="3084942"/>
            <a:ext cx="6115364" cy="1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sz="2400" dirty="0" err="1"/>
              <a:t>Mengambil</a:t>
            </a:r>
            <a:r>
              <a:rPr sz="2400" dirty="0"/>
              <a:t> salah </a:t>
            </a:r>
            <a:r>
              <a:rPr sz="2400" dirty="0" err="1"/>
              <a:t>satu</a:t>
            </a:r>
            <a:r>
              <a:rPr sz="2400" dirty="0"/>
              <a:t> data </a:t>
            </a:r>
            <a:r>
              <a:rPr sz="2400" dirty="0" err="1"/>
              <a:t>dari</a:t>
            </a:r>
            <a:r>
              <a:rPr sz="2400" dirty="0"/>
              <a:t> dataset dan </a:t>
            </a:r>
            <a:r>
              <a:rPr sz="2400" dirty="0" err="1"/>
              <a:t>menjadikan</a:t>
            </a:r>
            <a:r>
              <a:rPr sz="2400" dirty="0"/>
              <a:t> data </a:t>
            </a:r>
            <a:r>
              <a:rPr sz="2400" dirty="0" err="1"/>
              <a:t>kedalam</a:t>
            </a:r>
            <a:r>
              <a:rPr sz="2400" dirty="0"/>
              <a:t> variable X dan Y [OUTCOME]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F81D9-B5D7-9FC5-B0B2-37A6C108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24" y="1151911"/>
            <a:ext cx="5861351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sz="2400" dirty="0"/>
              <a:t>Hasil </a:t>
            </a:r>
            <a:r>
              <a:rPr sz="2400" dirty="0" err="1"/>
              <a:t>bagi</a:t>
            </a:r>
            <a:r>
              <a:rPr sz="2400" dirty="0"/>
              <a:t> dataset </a:t>
            </a:r>
            <a:r>
              <a:rPr sz="2400" dirty="0" err="1"/>
              <a:t>menjadi</a:t>
            </a:r>
            <a:r>
              <a:rPr sz="2400" dirty="0"/>
              <a:t> variable data X dan Y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5609C-6D92-CDA6-A1F0-417610D0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31" y="1227185"/>
            <a:ext cx="6367366" cy="31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A9402-BF38-30AF-27E7-141C968B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/>
              <a:t>Inport Modul Model KNN serta membuat konfigurasi dan training model pada data yang ada lalu melakukan prediksi kemudian melihat hasil performa dari data training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2EA29-B583-678E-76BD-3E987AFD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77" y="1599599"/>
            <a:ext cx="3232316" cy="2298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6F1DB-45F3-BBA0-4BC1-6E970D1A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77" y="1294903"/>
            <a:ext cx="4111398" cy="28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"/>
          <p:cNvSpPr txBox="1">
            <a:spLocks noGrp="1"/>
          </p:cNvSpPr>
          <p:nvPr>
            <p:ph type="title"/>
          </p:nvPr>
        </p:nvSpPr>
        <p:spPr>
          <a:xfrm>
            <a:off x="688562" y="13947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Inport</a:t>
            </a:r>
            <a:r>
              <a:rPr dirty="0"/>
              <a:t> Modul Model</a:t>
            </a:r>
          </a:p>
        </p:txBody>
      </p:sp>
      <p:sp>
        <p:nvSpPr>
          <p:cNvPr id="513" name="Google Shape;513;p40"/>
          <p:cNvSpPr txBox="1">
            <a:spLocks noGrp="1"/>
          </p:cNvSpPr>
          <p:nvPr>
            <p:ph type="title" idx="4294967295"/>
          </p:nvPr>
        </p:nvSpPr>
        <p:spPr>
          <a:xfrm>
            <a:off x="6522571" y="955478"/>
            <a:ext cx="20391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Logistic Regression</a:t>
            </a:r>
            <a:endParaRPr sz="1800" dirty="0"/>
          </a:p>
        </p:txBody>
      </p:sp>
      <p:sp>
        <p:nvSpPr>
          <p:cNvPr id="515" name="Google Shape;515;p40"/>
          <p:cNvSpPr txBox="1">
            <a:spLocks noGrp="1"/>
          </p:cNvSpPr>
          <p:nvPr>
            <p:ph type="title" idx="4294967295"/>
          </p:nvPr>
        </p:nvSpPr>
        <p:spPr>
          <a:xfrm>
            <a:off x="6975207" y="4489029"/>
            <a:ext cx="20391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 err="1"/>
              <a:t>DecissionTree</a:t>
            </a:r>
            <a:endParaRPr sz="1800" dirty="0"/>
          </a:p>
        </p:txBody>
      </p:sp>
      <p:sp>
        <p:nvSpPr>
          <p:cNvPr id="516" name="Google Shape;516;p40"/>
          <p:cNvSpPr txBox="1">
            <a:spLocks noGrp="1"/>
          </p:cNvSpPr>
          <p:nvPr>
            <p:ph type="title" idx="4294967295"/>
          </p:nvPr>
        </p:nvSpPr>
        <p:spPr>
          <a:xfrm>
            <a:off x="0" y="4220876"/>
            <a:ext cx="2042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SVC</a:t>
            </a:r>
            <a:endParaRPr sz="2400" dirty="0"/>
          </a:p>
        </p:txBody>
      </p:sp>
      <p:sp>
        <p:nvSpPr>
          <p:cNvPr id="518" name="Google Shape;518;p40"/>
          <p:cNvSpPr txBox="1">
            <a:spLocks noGrp="1"/>
          </p:cNvSpPr>
          <p:nvPr>
            <p:ph type="title" idx="4294967295"/>
          </p:nvPr>
        </p:nvSpPr>
        <p:spPr>
          <a:xfrm>
            <a:off x="-47075" y="789428"/>
            <a:ext cx="2401339" cy="4372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/>
              <a:t>Random Forest Classifier</a:t>
            </a:r>
          </a:p>
        </p:txBody>
      </p:sp>
      <p:sp>
        <p:nvSpPr>
          <p:cNvPr id="524" name="Google Shape;524;p40"/>
          <p:cNvSpPr/>
          <p:nvPr/>
        </p:nvSpPr>
        <p:spPr>
          <a:xfrm>
            <a:off x="259000" y="20104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7846375" y="15500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085481" y="3824162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8340218" y="3957419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368023" y="2302290"/>
            <a:ext cx="690408" cy="690447"/>
          </a:xfrm>
          <a:custGeom>
            <a:avLst/>
            <a:gdLst/>
            <a:ahLst/>
            <a:cxnLst/>
            <a:rect l="l" t="t" r="r" b="b"/>
            <a:pathLst>
              <a:path w="17942" h="17943" extrusionOk="0">
                <a:moveTo>
                  <a:pt x="17942" y="8629"/>
                </a:moveTo>
                <a:cubicBezTo>
                  <a:pt x="17942" y="12122"/>
                  <a:pt x="15837" y="15271"/>
                  <a:pt x="12613" y="16607"/>
                </a:cubicBezTo>
                <a:cubicBezTo>
                  <a:pt x="9389" y="17942"/>
                  <a:pt x="5674" y="17204"/>
                  <a:pt x="3206" y="14732"/>
                </a:cubicBezTo>
                <a:cubicBezTo>
                  <a:pt x="739" y="12264"/>
                  <a:pt x="0" y="8554"/>
                  <a:pt x="1336" y="5325"/>
                </a:cubicBezTo>
                <a:cubicBezTo>
                  <a:pt x="2671" y="2101"/>
                  <a:pt x="5820" y="1"/>
                  <a:pt x="9309" y="1"/>
                </a:cubicBezTo>
                <a:cubicBezTo>
                  <a:pt x="14077" y="1"/>
                  <a:pt x="17942" y="3861"/>
                  <a:pt x="17942" y="8629"/>
                </a:cubicBezTo>
                <a:close/>
                <a:moveTo>
                  <a:pt x="17942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612025" y="2434007"/>
            <a:ext cx="207484" cy="391957"/>
          </a:xfrm>
          <a:custGeom>
            <a:avLst/>
            <a:gdLst/>
            <a:ahLst/>
            <a:cxnLst/>
            <a:rect l="l" t="t" r="r" b="b"/>
            <a:pathLst>
              <a:path w="5392" h="10186" extrusionOk="0">
                <a:moveTo>
                  <a:pt x="302" y="1"/>
                </a:moveTo>
                <a:cubicBezTo>
                  <a:pt x="134" y="1"/>
                  <a:pt x="1" y="133"/>
                  <a:pt x="1" y="297"/>
                </a:cubicBezTo>
                <a:lnTo>
                  <a:pt x="1" y="1199"/>
                </a:lnTo>
                <a:lnTo>
                  <a:pt x="5392" y="1199"/>
                </a:lnTo>
                <a:lnTo>
                  <a:pt x="5392" y="297"/>
                </a:lnTo>
                <a:cubicBezTo>
                  <a:pt x="5392" y="133"/>
                  <a:pt x="5255" y="1"/>
                  <a:pt x="5091" y="1"/>
                </a:cubicBezTo>
                <a:close/>
                <a:moveTo>
                  <a:pt x="2699" y="2384"/>
                </a:moveTo>
                <a:cubicBezTo>
                  <a:pt x="2871" y="2384"/>
                  <a:pt x="3008" y="2526"/>
                  <a:pt x="2999" y="2694"/>
                </a:cubicBezTo>
                <a:lnTo>
                  <a:pt x="2999" y="2995"/>
                </a:lnTo>
                <a:lnTo>
                  <a:pt x="3300" y="2995"/>
                </a:lnTo>
                <a:cubicBezTo>
                  <a:pt x="3305" y="2994"/>
                  <a:pt x="3310" y="2994"/>
                  <a:pt x="3315" y="2994"/>
                </a:cubicBezTo>
                <a:cubicBezTo>
                  <a:pt x="3477" y="2994"/>
                  <a:pt x="3610" y="3128"/>
                  <a:pt x="3610" y="3295"/>
                </a:cubicBezTo>
                <a:cubicBezTo>
                  <a:pt x="3610" y="3461"/>
                  <a:pt x="3473" y="3596"/>
                  <a:pt x="3308" y="3596"/>
                </a:cubicBezTo>
                <a:cubicBezTo>
                  <a:pt x="3305" y="3596"/>
                  <a:pt x="3303" y="3596"/>
                  <a:pt x="3300" y="3596"/>
                </a:cubicBezTo>
                <a:lnTo>
                  <a:pt x="2999" y="3596"/>
                </a:lnTo>
                <a:lnTo>
                  <a:pt x="2999" y="3892"/>
                </a:lnTo>
                <a:cubicBezTo>
                  <a:pt x="3008" y="4065"/>
                  <a:pt x="2871" y="4206"/>
                  <a:pt x="2699" y="4206"/>
                </a:cubicBezTo>
                <a:cubicBezTo>
                  <a:pt x="2531" y="4206"/>
                  <a:pt x="2393" y="4065"/>
                  <a:pt x="2402" y="3892"/>
                </a:cubicBezTo>
                <a:lnTo>
                  <a:pt x="2402" y="3596"/>
                </a:lnTo>
                <a:lnTo>
                  <a:pt x="2102" y="3596"/>
                </a:lnTo>
                <a:cubicBezTo>
                  <a:pt x="2099" y="3596"/>
                  <a:pt x="2096" y="3596"/>
                  <a:pt x="2093" y="3596"/>
                </a:cubicBezTo>
                <a:cubicBezTo>
                  <a:pt x="1925" y="3596"/>
                  <a:pt x="1788" y="3461"/>
                  <a:pt x="1788" y="3295"/>
                </a:cubicBezTo>
                <a:cubicBezTo>
                  <a:pt x="1788" y="3128"/>
                  <a:pt x="1921" y="2994"/>
                  <a:pt x="2086" y="2994"/>
                </a:cubicBezTo>
                <a:cubicBezTo>
                  <a:pt x="2091" y="2994"/>
                  <a:pt x="2096" y="2994"/>
                  <a:pt x="2102" y="2995"/>
                </a:cubicBezTo>
                <a:lnTo>
                  <a:pt x="2402" y="2995"/>
                </a:lnTo>
                <a:lnTo>
                  <a:pt x="2402" y="2694"/>
                </a:lnTo>
                <a:cubicBezTo>
                  <a:pt x="2393" y="2526"/>
                  <a:pt x="2531" y="2384"/>
                  <a:pt x="2699" y="2384"/>
                </a:cubicBezTo>
                <a:close/>
                <a:moveTo>
                  <a:pt x="3311" y="4794"/>
                </a:moveTo>
                <a:cubicBezTo>
                  <a:pt x="3477" y="4794"/>
                  <a:pt x="3610" y="4928"/>
                  <a:pt x="3610" y="5091"/>
                </a:cubicBezTo>
                <a:cubicBezTo>
                  <a:pt x="3610" y="5258"/>
                  <a:pt x="3477" y="5392"/>
                  <a:pt x="3311" y="5392"/>
                </a:cubicBezTo>
                <a:cubicBezTo>
                  <a:pt x="3306" y="5392"/>
                  <a:pt x="3301" y="5392"/>
                  <a:pt x="3296" y="5391"/>
                </a:cubicBezTo>
                <a:lnTo>
                  <a:pt x="2097" y="5391"/>
                </a:lnTo>
                <a:cubicBezTo>
                  <a:pt x="2092" y="5392"/>
                  <a:pt x="2087" y="5392"/>
                  <a:pt x="2082" y="5392"/>
                </a:cubicBezTo>
                <a:cubicBezTo>
                  <a:pt x="1921" y="5392"/>
                  <a:pt x="1788" y="5258"/>
                  <a:pt x="1788" y="5091"/>
                </a:cubicBezTo>
                <a:cubicBezTo>
                  <a:pt x="1788" y="4928"/>
                  <a:pt x="1921" y="4794"/>
                  <a:pt x="2082" y="4794"/>
                </a:cubicBezTo>
                <a:cubicBezTo>
                  <a:pt x="2087" y="4794"/>
                  <a:pt x="2092" y="4794"/>
                  <a:pt x="2097" y="4794"/>
                </a:cubicBezTo>
                <a:lnTo>
                  <a:pt x="3296" y="4794"/>
                </a:lnTo>
                <a:cubicBezTo>
                  <a:pt x="3301" y="4794"/>
                  <a:pt x="3306" y="4794"/>
                  <a:pt x="3311" y="4794"/>
                </a:cubicBezTo>
                <a:close/>
                <a:moveTo>
                  <a:pt x="14" y="1796"/>
                </a:moveTo>
                <a:cubicBezTo>
                  <a:pt x="58" y="3543"/>
                  <a:pt x="474" y="5051"/>
                  <a:pt x="815" y="6272"/>
                </a:cubicBezTo>
                <a:lnTo>
                  <a:pt x="810" y="6272"/>
                </a:lnTo>
                <a:cubicBezTo>
                  <a:pt x="978" y="6860"/>
                  <a:pt x="1120" y="7382"/>
                  <a:pt x="1173" y="7788"/>
                </a:cubicBezTo>
                <a:lnTo>
                  <a:pt x="4224" y="7788"/>
                </a:lnTo>
                <a:cubicBezTo>
                  <a:pt x="4282" y="7382"/>
                  <a:pt x="4423" y="6860"/>
                  <a:pt x="4587" y="6272"/>
                </a:cubicBezTo>
                <a:cubicBezTo>
                  <a:pt x="4927" y="5051"/>
                  <a:pt x="5343" y="3543"/>
                  <a:pt x="5387" y="1796"/>
                </a:cubicBezTo>
                <a:close/>
                <a:moveTo>
                  <a:pt x="1204" y="8385"/>
                </a:moveTo>
                <a:lnTo>
                  <a:pt x="1199" y="9283"/>
                </a:lnTo>
                <a:cubicBezTo>
                  <a:pt x="1199" y="9778"/>
                  <a:pt x="1602" y="10181"/>
                  <a:pt x="2097" y="10185"/>
                </a:cubicBezTo>
                <a:lnTo>
                  <a:pt x="2402" y="10185"/>
                </a:lnTo>
                <a:lnTo>
                  <a:pt x="2402" y="9283"/>
                </a:lnTo>
                <a:cubicBezTo>
                  <a:pt x="2393" y="9115"/>
                  <a:pt x="2531" y="8974"/>
                  <a:pt x="2699" y="8974"/>
                </a:cubicBezTo>
                <a:cubicBezTo>
                  <a:pt x="2871" y="8974"/>
                  <a:pt x="3008" y="9115"/>
                  <a:pt x="2999" y="9283"/>
                </a:cubicBezTo>
                <a:lnTo>
                  <a:pt x="2999" y="10185"/>
                </a:lnTo>
                <a:lnTo>
                  <a:pt x="3300" y="10185"/>
                </a:lnTo>
                <a:cubicBezTo>
                  <a:pt x="3795" y="10181"/>
                  <a:pt x="4198" y="9778"/>
                  <a:pt x="4198" y="9283"/>
                </a:cubicBezTo>
                <a:lnTo>
                  <a:pt x="4198" y="83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8704300" y="4485338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8085481" y="1017732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7"/>
                </a:moveTo>
                <a:cubicBezTo>
                  <a:pt x="17942" y="12126"/>
                  <a:pt x="15841" y="15275"/>
                  <a:pt x="12613" y="16611"/>
                </a:cubicBezTo>
                <a:cubicBezTo>
                  <a:pt x="9389" y="17946"/>
                  <a:pt x="5674" y="17208"/>
                  <a:pt x="3207" y="14736"/>
                </a:cubicBezTo>
                <a:cubicBezTo>
                  <a:pt x="739" y="12268"/>
                  <a:pt x="0" y="8553"/>
                  <a:pt x="1340" y="5329"/>
                </a:cubicBezTo>
                <a:cubicBezTo>
                  <a:pt x="2676" y="2105"/>
                  <a:pt x="5825" y="0"/>
                  <a:pt x="9314" y="5"/>
                </a:cubicBezTo>
                <a:cubicBezTo>
                  <a:pt x="14081" y="5"/>
                  <a:pt x="17947" y="3870"/>
                  <a:pt x="17947" y="8637"/>
                </a:cubicBezTo>
                <a:close/>
                <a:moveTo>
                  <a:pt x="17947" y="863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8308049" y="1148102"/>
            <a:ext cx="253622" cy="391919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40"/>
          <p:cNvCxnSpPr>
            <a:cxnSpLocks/>
          </p:cNvCxnSpPr>
          <p:nvPr/>
        </p:nvCxnSpPr>
        <p:spPr>
          <a:xfrm rot="16200000" flipH="1">
            <a:off x="579336" y="1262026"/>
            <a:ext cx="642856" cy="578239"/>
          </a:xfrm>
          <a:prstGeom prst="bentConnector3">
            <a:avLst>
              <a:gd name="adj1" fmla="val 97413"/>
            </a:avLst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4" name="Google Shape;534;p40"/>
          <p:cNvCxnSpPr>
            <a:cxnSpLocks/>
            <a:stCxn id="515" idx="1"/>
            <a:endCxn id="7" idx="2"/>
          </p:cNvCxnSpPr>
          <p:nvPr/>
        </p:nvCxnSpPr>
        <p:spPr>
          <a:xfrm rot="10800000">
            <a:off x="5981489" y="4426363"/>
            <a:ext cx="993718" cy="273117"/>
          </a:xfrm>
          <a:prstGeom prst="bentConnector2">
            <a:avLst/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5" name="Google Shape;535;p40"/>
          <p:cNvCxnSpPr>
            <a:cxnSpLocks/>
          </p:cNvCxnSpPr>
          <p:nvPr/>
        </p:nvCxnSpPr>
        <p:spPr>
          <a:xfrm flipV="1">
            <a:off x="2131033" y="4122235"/>
            <a:ext cx="650039" cy="392374"/>
          </a:xfrm>
          <a:prstGeom prst="bentConnector2">
            <a:avLst/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40"/>
          <p:cNvCxnSpPr>
            <a:cxnSpLocks/>
          </p:cNvCxnSpPr>
          <p:nvPr/>
        </p:nvCxnSpPr>
        <p:spPr>
          <a:xfrm rot="10800000" flipV="1">
            <a:off x="5350279" y="1177702"/>
            <a:ext cx="1090267" cy="347054"/>
          </a:xfrm>
          <a:prstGeom prst="bentConnector3">
            <a:avLst>
              <a:gd name="adj1" fmla="val 100089"/>
            </a:avLst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8CAE9C-487F-B274-7BFB-E2B3D0C6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12" y="1653512"/>
            <a:ext cx="3983826" cy="1332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D5C9F-A63D-33E5-12BD-ACF0FD01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95" y="2783955"/>
            <a:ext cx="2552361" cy="124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BB6AA-6C88-CEDA-BE18-5AACE4C74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69" y="3118195"/>
            <a:ext cx="2730640" cy="1308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5B29D-68E1-91E6-1EB9-89ABA07C0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233" y="1350680"/>
            <a:ext cx="3048157" cy="13145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A9402-BF38-30AF-27E7-141C968B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5" y="670914"/>
            <a:ext cx="7704000" cy="572700"/>
          </a:xfrm>
        </p:spPr>
        <p:txBody>
          <a:bodyPr/>
          <a:lstStyle/>
          <a:p>
            <a:r>
              <a:rPr lang="id-ID" sz="2000" dirty="0"/>
              <a:t>Perbandingan Konfigurasi Score pada setiap Model </a:t>
            </a:r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2F6AB-1A99-356F-582C-16CB2DE4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7" y="1435041"/>
            <a:ext cx="575974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430CD97-9DAB-CFB5-BD36-FE6E3D6FCA72}"/>
              </a:ext>
            </a:extLst>
          </p:cNvPr>
          <p:cNvSpPr txBox="1">
            <a:spLocks/>
          </p:cNvSpPr>
          <p:nvPr/>
        </p:nvSpPr>
        <p:spPr>
          <a:xfrm>
            <a:off x="455086" y="3450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id-ID" sz="2000" dirty="0"/>
              <a:t>Perbandingan Konfigurasi Score pada setiap Model dalam bentuk Diagram</a:t>
            </a:r>
            <a:endParaRPr lang="en-ID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346C05-6378-10A5-D730-516119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99" y="969511"/>
            <a:ext cx="5205201" cy="37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58127" y="2339399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94278" y="4086627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216988" y="754383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659626" y="791898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207006" y="69924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0" dirty="0" err="1"/>
              <a:t>Perbandingan</a:t>
            </a:r>
            <a:r>
              <a:rPr sz="2400" b="0" dirty="0"/>
              <a:t> Nilai </a:t>
            </a:r>
            <a:r>
              <a:rPr sz="2400" b="0" dirty="0" err="1"/>
              <a:t>Matriks</a:t>
            </a:r>
            <a:r>
              <a:rPr sz="2400" b="0" dirty="0"/>
              <a:t> </a:t>
            </a:r>
            <a:r>
              <a:rPr sz="2400" b="0" dirty="0" err="1"/>
              <a:t>dalam</a:t>
            </a:r>
            <a:r>
              <a:rPr sz="2400" b="0" dirty="0"/>
              <a:t> </a:t>
            </a:r>
            <a:r>
              <a:rPr sz="2400" b="0" dirty="0" err="1"/>
              <a:t>setiap</a:t>
            </a:r>
            <a:r>
              <a:rPr sz="2400" b="0" dirty="0"/>
              <a:t> Model 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244780" y="105170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760921" y="1066835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1261079" y="1051700"/>
            <a:ext cx="2114679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KNN</a:t>
            </a: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5859346" y="2580189"/>
            <a:ext cx="24505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DecissionTree</a:t>
            </a:r>
            <a:endParaRPr lang="en-ID" sz="2400"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1167758" y="2618534"/>
            <a:ext cx="313530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Logistic Regression</a:t>
            </a:r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761128" y="992865"/>
            <a:ext cx="2162700" cy="568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SVC</a:t>
            </a:r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299129" y="25717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8"/>
          </p:nvPr>
        </p:nvSpPr>
        <p:spPr>
          <a:xfrm>
            <a:off x="1025250" y="4295268"/>
            <a:ext cx="936151" cy="534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5</a:t>
            </a:r>
            <a:endParaRPr dirty="0"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92;p28">
            <a:extLst>
              <a:ext uri="{FF2B5EF4-FFF2-40B4-BE49-F238E27FC236}">
                <a16:creationId xmlns:a16="http://schemas.microsoft.com/office/drawing/2014/main" id="{5B30E247-4B53-7F66-0055-A906C11196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723501" y="2277780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8;p28">
            <a:extLst>
              <a:ext uri="{FF2B5EF4-FFF2-40B4-BE49-F238E27FC236}">
                <a16:creationId xmlns:a16="http://schemas.microsoft.com/office/drawing/2014/main" id="{79E28E4F-AD24-E931-CCC0-50BD6629A822}"/>
              </a:ext>
            </a:extLst>
          </p:cNvPr>
          <p:cNvSpPr txBox="1">
            <a:spLocks/>
          </p:cNvSpPr>
          <p:nvPr/>
        </p:nvSpPr>
        <p:spPr>
          <a:xfrm>
            <a:off x="4808872" y="2559832"/>
            <a:ext cx="7314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A56552-0F72-7106-D986-48DBEDC22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79" y="1471918"/>
            <a:ext cx="2483471" cy="938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EF3578-5325-1121-2658-E2EE1D84A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540" y="3322401"/>
            <a:ext cx="2152761" cy="6921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2E5A0-1F00-31F1-E58F-D10C31025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346" y="1612643"/>
            <a:ext cx="2292468" cy="7493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1DA1C4-4C8D-B9BE-B58B-100A3D586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581" y="3232723"/>
            <a:ext cx="2286117" cy="7874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26021A-5B38-6618-1689-0682647C2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784" y="4150635"/>
            <a:ext cx="2413124" cy="889046"/>
          </a:xfrm>
          <a:prstGeom prst="rect">
            <a:avLst/>
          </a:prstGeom>
        </p:spPr>
      </p:pic>
      <p:sp>
        <p:nvSpPr>
          <p:cNvPr id="31" name="Google Shape;201;p28">
            <a:extLst>
              <a:ext uri="{FF2B5EF4-FFF2-40B4-BE49-F238E27FC236}">
                <a16:creationId xmlns:a16="http://schemas.microsoft.com/office/drawing/2014/main" id="{F0FDB544-F307-973F-6C2B-4F3D032164D5}"/>
              </a:ext>
            </a:extLst>
          </p:cNvPr>
          <p:cNvSpPr txBox="1">
            <a:spLocks/>
          </p:cNvSpPr>
          <p:nvPr/>
        </p:nvSpPr>
        <p:spPr>
          <a:xfrm>
            <a:off x="2067893" y="4276146"/>
            <a:ext cx="25541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51722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58127" y="2339399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216988" y="754383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658545" y="1011505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207006" y="69924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0" dirty="0" err="1"/>
              <a:t>Perbandingan</a:t>
            </a:r>
            <a:r>
              <a:rPr sz="2400" b="0" dirty="0"/>
              <a:t> Precision, Recall, F1-Store, Support </a:t>
            </a:r>
            <a:r>
              <a:rPr sz="2400" b="0" dirty="0" err="1"/>
              <a:t>dalam</a:t>
            </a:r>
            <a:r>
              <a:rPr sz="2400" b="0" dirty="0"/>
              <a:t> </a:t>
            </a:r>
            <a:r>
              <a:rPr sz="2400" b="0" dirty="0" err="1"/>
              <a:t>setiap</a:t>
            </a:r>
            <a:r>
              <a:rPr sz="2400" b="0" dirty="0"/>
              <a:t> Model 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244780" y="105170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801741" y="128480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1261079" y="1051700"/>
            <a:ext cx="2114679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KNN</a:t>
            </a: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5859346" y="2580189"/>
            <a:ext cx="24505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DecissionTree</a:t>
            </a:r>
            <a:endParaRPr lang="en-ID" sz="2400"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1167758" y="2618534"/>
            <a:ext cx="313530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Logistic Regression</a:t>
            </a:r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761128" y="992865"/>
            <a:ext cx="2162700" cy="568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SVC</a:t>
            </a:r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299129" y="25717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92;p28">
            <a:extLst>
              <a:ext uri="{FF2B5EF4-FFF2-40B4-BE49-F238E27FC236}">
                <a16:creationId xmlns:a16="http://schemas.microsoft.com/office/drawing/2014/main" id="{5B30E247-4B53-7F66-0055-A906C11196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723501" y="2277780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8;p28">
            <a:extLst>
              <a:ext uri="{FF2B5EF4-FFF2-40B4-BE49-F238E27FC236}">
                <a16:creationId xmlns:a16="http://schemas.microsoft.com/office/drawing/2014/main" id="{79E28E4F-AD24-E931-CCC0-50BD6629A822}"/>
              </a:ext>
            </a:extLst>
          </p:cNvPr>
          <p:cNvSpPr txBox="1">
            <a:spLocks/>
          </p:cNvSpPr>
          <p:nvPr/>
        </p:nvSpPr>
        <p:spPr>
          <a:xfrm>
            <a:off x="4808872" y="2559832"/>
            <a:ext cx="7314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4CD21-8364-CFFF-21F3-47244341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49" y="1445434"/>
            <a:ext cx="2292468" cy="1256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9276A-E430-229C-B0B0-9F8A7A0B2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49" y="3143946"/>
            <a:ext cx="2354046" cy="1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AA554-8E3C-AE3F-65A1-CC91464D2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346" y="1420919"/>
            <a:ext cx="2292469" cy="1305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E4954-9DB8-2728-26B4-6A934FDF9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8777" y="3134110"/>
            <a:ext cx="232303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730901" y="3019490"/>
            <a:ext cx="1346473" cy="134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730901" y="1368152"/>
            <a:ext cx="1346473" cy="134944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subTitle" idx="1"/>
          </p:nvPr>
        </p:nvSpPr>
        <p:spPr>
          <a:xfrm>
            <a:off x="3595725" y="1551250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Import </a:t>
            </a:r>
            <a:r>
              <a:rPr dirty="0" err="1"/>
              <a:t>modul</a:t>
            </a:r>
            <a:r>
              <a:rPr dirty="0"/>
              <a:t> pandas</a:t>
            </a:r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2"/>
          </p:nvPr>
        </p:nvSpPr>
        <p:spPr>
          <a:xfrm>
            <a:off x="3595724" y="3149874"/>
            <a:ext cx="4611749" cy="41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Upload dataset yang telah ada</a:t>
            </a:r>
            <a:endParaRPr dirty="0"/>
          </a:p>
        </p:txBody>
      </p:sp>
      <p:cxnSp>
        <p:nvCxnSpPr>
          <p:cNvPr id="277" name="Google Shape;277;p32"/>
          <p:cNvCxnSpPr/>
          <p:nvPr/>
        </p:nvCxnSpPr>
        <p:spPr>
          <a:xfrm rot="10800000" flipH="1">
            <a:off x="3331225" y="2926898"/>
            <a:ext cx="4249500" cy="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2"/>
          <p:cNvSpPr/>
          <p:nvPr/>
        </p:nvSpPr>
        <p:spPr>
          <a:xfrm>
            <a:off x="8608575" y="19242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854425" y="38489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2246272" y="3462599"/>
            <a:ext cx="408707" cy="463234"/>
          </a:xfrm>
          <a:custGeom>
            <a:avLst/>
            <a:gdLst/>
            <a:ahLst/>
            <a:cxnLst/>
            <a:rect l="l" t="t" r="r" b="b"/>
            <a:pathLst>
              <a:path w="8988" h="10186" extrusionOk="0">
                <a:moveTo>
                  <a:pt x="2398" y="0"/>
                </a:moveTo>
                <a:cubicBezTo>
                  <a:pt x="1522" y="0"/>
                  <a:pt x="943" y="907"/>
                  <a:pt x="1314" y="1703"/>
                </a:cubicBezTo>
                <a:lnTo>
                  <a:pt x="1637" y="2397"/>
                </a:lnTo>
                <a:lnTo>
                  <a:pt x="2915" y="2397"/>
                </a:lnTo>
                <a:lnTo>
                  <a:pt x="2707" y="1570"/>
                </a:lnTo>
                <a:cubicBezTo>
                  <a:pt x="2659" y="1407"/>
                  <a:pt x="2760" y="1239"/>
                  <a:pt x="2924" y="1199"/>
                </a:cubicBezTo>
                <a:cubicBezTo>
                  <a:pt x="2948" y="1193"/>
                  <a:pt x="2972" y="1190"/>
                  <a:pt x="2996" y="1190"/>
                </a:cubicBezTo>
                <a:cubicBezTo>
                  <a:pt x="3133" y="1190"/>
                  <a:pt x="3257" y="1285"/>
                  <a:pt x="3287" y="1424"/>
                </a:cubicBezTo>
                <a:lnTo>
                  <a:pt x="3530" y="2397"/>
                </a:lnTo>
                <a:lnTo>
                  <a:pt x="4193" y="2397"/>
                </a:lnTo>
                <a:lnTo>
                  <a:pt x="4193" y="1500"/>
                </a:lnTo>
                <a:cubicBezTo>
                  <a:pt x="4189" y="1327"/>
                  <a:pt x="4322" y="1186"/>
                  <a:pt x="4494" y="1186"/>
                </a:cubicBezTo>
                <a:cubicBezTo>
                  <a:pt x="4662" y="1186"/>
                  <a:pt x="4799" y="1327"/>
                  <a:pt x="4795" y="1500"/>
                </a:cubicBezTo>
                <a:lnTo>
                  <a:pt x="4795" y="2397"/>
                </a:lnTo>
                <a:lnTo>
                  <a:pt x="5458" y="2397"/>
                </a:lnTo>
                <a:lnTo>
                  <a:pt x="5701" y="1424"/>
                </a:lnTo>
                <a:cubicBezTo>
                  <a:pt x="5745" y="1273"/>
                  <a:pt x="5862" y="1207"/>
                  <a:pt x="5980" y="1207"/>
                </a:cubicBezTo>
                <a:cubicBezTo>
                  <a:pt x="6153" y="1207"/>
                  <a:pt x="6328" y="1348"/>
                  <a:pt x="6281" y="1570"/>
                </a:cubicBezTo>
                <a:lnTo>
                  <a:pt x="6082" y="2397"/>
                </a:lnTo>
                <a:lnTo>
                  <a:pt x="7360" y="2397"/>
                </a:lnTo>
                <a:lnTo>
                  <a:pt x="7678" y="1708"/>
                </a:lnTo>
                <a:cubicBezTo>
                  <a:pt x="8050" y="911"/>
                  <a:pt x="7470" y="0"/>
                  <a:pt x="6590" y="0"/>
                </a:cubicBezTo>
                <a:close/>
                <a:moveTo>
                  <a:pt x="3594" y="3593"/>
                </a:moveTo>
                <a:cubicBezTo>
                  <a:pt x="3749" y="3593"/>
                  <a:pt x="3897" y="3712"/>
                  <a:pt x="3897" y="3892"/>
                </a:cubicBezTo>
                <a:cubicBezTo>
                  <a:pt x="3897" y="4060"/>
                  <a:pt x="3764" y="4193"/>
                  <a:pt x="3596" y="4193"/>
                </a:cubicBezTo>
                <a:cubicBezTo>
                  <a:pt x="3331" y="4193"/>
                  <a:pt x="3198" y="3870"/>
                  <a:pt x="3384" y="3680"/>
                </a:cubicBezTo>
                <a:cubicBezTo>
                  <a:pt x="3445" y="3620"/>
                  <a:pt x="3520" y="3593"/>
                  <a:pt x="3594" y="3593"/>
                </a:cubicBezTo>
                <a:close/>
                <a:moveTo>
                  <a:pt x="5391" y="3593"/>
                </a:moveTo>
                <a:cubicBezTo>
                  <a:pt x="5544" y="3593"/>
                  <a:pt x="5693" y="3712"/>
                  <a:pt x="5693" y="3892"/>
                </a:cubicBezTo>
                <a:cubicBezTo>
                  <a:pt x="5693" y="4060"/>
                  <a:pt x="5560" y="4193"/>
                  <a:pt x="5396" y="4193"/>
                </a:cubicBezTo>
                <a:cubicBezTo>
                  <a:pt x="5126" y="4193"/>
                  <a:pt x="4994" y="3870"/>
                  <a:pt x="5184" y="3680"/>
                </a:cubicBezTo>
                <a:cubicBezTo>
                  <a:pt x="5244" y="3620"/>
                  <a:pt x="5318" y="3593"/>
                  <a:pt x="5391" y="3593"/>
                </a:cubicBezTo>
                <a:close/>
                <a:moveTo>
                  <a:pt x="1801" y="2999"/>
                </a:moveTo>
                <a:lnTo>
                  <a:pt x="1801" y="4472"/>
                </a:lnTo>
                <a:cubicBezTo>
                  <a:pt x="1801" y="4573"/>
                  <a:pt x="1810" y="4675"/>
                  <a:pt x="1827" y="4781"/>
                </a:cubicBezTo>
                <a:cubicBezTo>
                  <a:pt x="1940" y="4789"/>
                  <a:pt x="2052" y="4792"/>
                  <a:pt x="2164" y="4792"/>
                </a:cubicBezTo>
                <a:cubicBezTo>
                  <a:pt x="2582" y="4792"/>
                  <a:pt x="2997" y="4741"/>
                  <a:pt x="3402" y="4640"/>
                </a:cubicBezTo>
                <a:cubicBezTo>
                  <a:pt x="3760" y="4542"/>
                  <a:pt x="4128" y="4494"/>
                  <a:pt x="4496" y="4494"/>
                </a:cubicBezTo>
                <a:cubicBezTo>
                  <a:pt x="4864" y="4494"/>
                  <a:pt x="5233" y="4542"/>
                  <a:pt x="5591" y="4640"/>
                </a:cubicBezTo>
                <a:cubicBezTo>
                  <a:pt x="5987" y="4739"/>
                  <a:pt x="6394" y="4790"/>
                  <a:pt x="6803" y="4790"/>
                </a:cubicBezTo>
                <a:cubicBezTo>
                  <a:pt x="6924" y="4790"/>
                  <a:pt x="7044" y="4786"/>
                  <a:pt x="7165" y="4777"/>
                </a:cubicBezTo>
                <a:cubicBezTo>
                  <a:pt x="7178" y="4675"/>
                  <a:pt x="7187" y="4573"/>
                  <a:pt x="7192" y="4472"/>
                </a:cubicBezTo>
                <a:lnTo>
                  <a:pt x="7192" y="2999"/>
                </a:lnTo>
                <a:close/>
                <a:moveTo>
                  <a:pt x="4495" y="5094"/>
                </a:moveTo>
                <a:cubicBezTo>
                  <a:pt x="4171" y="5094"/>
                  <a:pt x="3848" y="5137"/>
                  <a:pt x="3534" y="5223"/>
                </a:cubicBezTo>
                <a:cubicBezTo>
                  <a:pt x="3112" y="5330"/>
                  <a:pt x="2678" y="5387"/>
                  <a:pt x="2239" y="5387"/>
                </a:cubicBezTo>
                <a:cubicBezTo>
                  <a:pt x="2223" y="5387"/>
                  <a:pt x="2206" y="5387"/>
                  <a:pt x="2190" y="5387"/>
                </a:cubicBezTo>
                <a:cubicBezTo>
                  <a:pt x="2128" y="5387"/>
                  <a:pt x="2048" y="5383"/>
                  <a:pt x="1982" y="5383"/>
                </a:cubicBezTo>
                <a:cubicBezTo>
                  <a:pt x="2309" y="6187"/>
                  <a:pt x="3039" y="6758"/>
                  <a:pt x="3897" y="6891"/>
                </a:cubicBezTo>
                <a:lnTo>
                  <a:pt x="5144" y="6886"/>
                </a:lnTo>
                <a:cubicBezTo>
                  <a:pt x="5715" y="6789"/>
                  <a:pt x="6236" y="6497"/>
                  <a:pt x="6612" y="6050"/>
                </a:cubicBezTo>
                <a:lnTo>
                  <a:pt x="6612" y="6055"/>
                </a:lnTo>
                <a:cubicBezTo>
                  <a:pt x="6776" y="5851"/>
                  <a:pt x="6913" y="5626"/>
                  <a:pt x="7006" y="5383"/>
                </a:cubicBezTo>
                <a:lnTo>
                  <a:pt x="7006" y="5383"/>
                </a:lnTo>
                <a:cubicBezTo>
                  <a:pt x="6929" y="5386"/>
                  <a:pt x="6853" y="5387"/>
                  <a:pt x="6776" y="5387"/>
                </a:cubicBezTo>
                <a:cubicBezTo>
                  <a:pt x="6331" y="5387"/>
                  <a:pt x="5888" y="5333"/>
                  <a:pt x="5458" y="5223"/>
                </a:cubicBezTo>
                <a:cubicBezTo>
                  <a:pt x="5142" y="5137"/>
                  <a:pt x="4818" y="5094"/>
                  <a:pt x="4495" y="5094"/>
                </a:cubicBezTo>
                <a:close/>
                <a:moveTo>
                  <a:pt x="3601" y="7435"/>
                </a:moveTo>
                <a:lnTo>
                  <a:pt x="3601" y="7488"/>
                </a:lnTo>
                <a:cubicBezTo>
                  <a:pt x="3587" y="7992"/>
                  <a:pt x="3994" y="8407"/>
                  <a:pt x="4498" y="8407"/>
                </a:cubicBezTo>
                <a:cubicBezTo>
                  <a:pt x="5003" y="8407"/>
                  <a:pt x="5410" y="7992"/>
                  <a:pt x="5396" y="7488"/>
                </a:cubicBezTo>
                <a:lnTo>
                  <a:pt x="5396" y="7439"/>
                </a:lnTo>
                <a:cubicBezTo>
                  <a:pt x="5343" y="7448"/>
                  <a:pt x="5295" y="7470"/>
                  <a:pt x="5241" y="7479"/>
                </a:cubicBezTo>
                <a:lnTo>
                  <a:pt x="5197" y="7483"/>
                </a:lnTo>
                <a:lnTo>
                  <a:pt x="3853" y="7488"/>
                </a:lnTo>
                <a:lnTo>
                  <a:pt x="3804" y="7479"/>
                </a:lnTo>
                <a:cubicBezTo>
                  <a:pt x="3733" y="7470"/>
                  <a:pt x="3667" y="7448"/>
                  <a:pt x="3601" y="7435"/>
                </a:cubicBezTo>
                <a:close/>
                <a:moveTo>
                  <a:pt x="2102" y="7187"/>
                </a:moveTo>
                <a:cubicBezTo>
                  <a:pt x="943" y="7191"/>
                  <a:pt x="5" y="8129"/>
                  <a:pt x="1" y="9283"/>
                </a:cubicBezTo>
                <a:lnTo>
                  <a:pt x="1" y="9889"/>
                </a:lnTo>
                <a:cubicBezTo>
                  <a:pt x="1" y="10053"/>
                  <a:pt x="138" y="10185"/>
                  <a:pt x="302" y="10185"/>
                </a:cubicBezTo>
                <a:lnTo>
                  <a:pt x="1500" y="10185"/>
                </a:lnTo>
                <a:lnTo>
                  <a:pt x="1500" y="9287"/>
                </a:lnTo>
                <a:cubicBezTo>
                  <a:pt x="1500" y="9086"/>
                  <a:pt x="1650" y="8986"/>
                  <a:pt x="1801" y="8986"/>
                </a:cubicBezTo>
                <a:cubicBezTo>
                  <a:pt x="1951" y="8986"/>
                  <a:pt x="2102" y="9086"/>
                  <a:pt x="2102" y="9287"/>
                </a:cubicBezTo>
                <a:lnTo>
                  <a:pt x="2102" y="10185"/>
                </a:lnTo>
                <a:lnTo>
                  <a:pt x="6891" y="10185"/>
                </a:lnTo>
                <a:lnTo>
                  <a:pt x="6891" y="9287"/>
                </a:lnTo>
                <a:cubicBezTo>
                  <a:pt x="6882" y="9115"/>
                  <a:pt x="7019" y="8973"/>
                  <a:pt x="7192" y="8973"/>
                </a:cubicBezTo>
                <a:cubicBezTo>
                  <a:pt x="7360" y="8973"/>
                  <a:pt x="7497" y="9115"/>
                  <a:pt x="7492" y="9287"/>
                </a:cubicBezTo>
                <a:lnTo>
                  <a:pt x="7492" y="10185"/>
                </a:lnTo>
                <a:lnTo>
                  <a:pt x="8686" y="10185"/>
                </a:lnTo>
                <a:cubicBezTo>
                  <a:pt x="8855" y="10185"/>
                  <a:pt x="8987" y="10053"/>
                  <a:pt x="8987" y="9885"/>
                </a:cubicBezTo>
                <a:lnTo>
                  <a:pt x="8987" y="9287"/>
                </a:lnTo>
                <a:cubicBezTo>
                  <a:pt x="8987" y="8129"/>
                  <a:pt x="8050" y="7191"/>
                  <a:pt x="6891" y="7191"/>
                </a:cubicBezTo>
                <a:lnTo>
                  <a:pt x="6895" y="7187"/>
                </a:lnTo>
                <a:lnTo>
                  <a:pt x="6104" y="7187"/>
                </a:lnTo>
                <a:cubicBezTo>
                  <a:pt x="6068" y="7205"/>
                  <a:pt x="6033" y="7222"/>
                  <a:pt x="5998" y="7235"/>
                </a:cubicBezTo>
                <a:lnTo>
                  <a:pt x="5998" y="7488"/>
                </a:lnTo>
                <a:cubicBezTo>
                  <a:pt x="5998" y="8315"/>
                  <a:pt x="5325" y="8982"/>
                  <a:pt x="4498" y="8982"/>
                </a:cubicBezTo>
                <a:cubicBezTo>
                  <a:pt x="3672" y="8982"/>
                  <a:pt x="2999" y="8315"/>
                  <a:pt x="2999" y="7488"/>
                </a:cubicBezTo>
                <a:lnTo>
                  <a:pt x="2999" y="7235"/>
                </a:lnTo>
                <a:cubicBezTo>
                  <a:pt x="2968" y="7222"/>
                  <a:pt x="2937" y="7205"/>
                  <a:pt x="2906" y="71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2207180" y="1802829"/>
            <a:ext cx="486937" cy="552129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8638575" y="840125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457660" y="2513325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07"/>
                </a:cubicBezTo>
                <a:cubicBezTo>
                  <a:pt x="9389" y="17947"/>
                  <a:pt x="5678" y="17208"/>
                  <a:pt x="3211" y="14736"/>
                </a:cubicBezTo>
                <a:cubicBezTo>
                  <a:pt x="739" y="12269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652638" y="2642002"/>
            <a:ext cx="326811" cy="391765"/>
          </a:xfrm>
          <a:custGeom>
            <a:avLst/>
            <a:gdLst/>
            <a:ahLst/>
            <a:cxnLst/>
            <a:rect l="l" t="t" r="r" b="b"/>
            <a:pathLst>
              <a:path w="8493" h="10181" extrusionOk="0">
                <a:moveTo>
                  <a:pt x="3645" y="0"/>
                </a:moveTo>
                <a:cubicBezTo>
                  <a:pt x="3150" y="0"/>
                  <a:pt x="2747" y="403"/>
                  <a:pt x="2747" y="898"/>
                </a:cubicBezTo>
                <a:cubicBezTo>
                  <a:pt x="2747" y="1398"/>
                  <a:pt x="3150" y="1800"/>
                  <a:pt x="3645" y="1800"/>
                </a:cubicBezTo>
                <a:lnTo>
                  <a:pt x="3950" y="1800"/>
                </a:lnTo>
                <a:lnTo>
                  <a:pt x="3950" y="2410"/>
                </a:lnTo>
                <a:cubicBezTo>
                  <a:pt x="4043" y="2406"/>
                  <a:pt x="4145" y="2397"/>
                  <a:pt x="4247" y="2397"/>
                </a:cubicBezTo>
                <a:cubicBezTo>
                  <a:pt x="4348" y="2397"/>
                  <a:pt x="4454" y="2406"/>
                  <a:pt x="4547" y="2410"/>
                </a:cubicBezTo>
                <a:lnTo>
                  <a:pt x="4547" y="1800"/>
                </a:lnTo>
                <a:lnTo>
                  <a:pt x="4844" y="1800"/>
                </a:lnTo>
                <a:cubicBezTo>
                  <a:pt x="5343" y="1800"/>
                  <a:pt x="5746" y="1398"/>
                  <a:pt x="5746" y="898"/>
                </a:cubicBezTo>
                <a:cubicBezTo>
                  <a:pt x="5746" y="403"/>
                  <a:pt x="5343" y="0"/>
                  <a:pt x="4844" y="0"/>
                </a:cubicBezTo>
                <a:close/>
                <a:moveTo>
                  <a:pt x="1266" y="2183"/>
                </a:moveTo>
                <a:cubicBezTo>
                  <a:pt x="1198" y="2183"/>
                  <a:pt x="1127" y="2208"/>
                  <a:pt x="1062" y="2269"/>
                </a:cubicBezTo>
                <a:lnTo>
                  <a:pt x="218" y="3118"/>
                </a:lnTo>
                <a:cubicBezTo>
                  <a:pt x="1" y="3335"/>
                  <a:pt x="200" y="3636"/>
                  <a:pt x="433" y="3636"/>
                </a:cubicBezTo>
                <a:cubicBezTo>
                  <a:pt x="503" y="3636"/>
                  <a:pt x="577" y="3608"/>
                  <a:pt x="642" y="3543"/>
                </a:cubicBezTo>
                <a:lnTo>
                  <a:pt x="850" y="3330"/>
                </a:lnTo>
                <a:lnTo>
                  <a:pt x="1288" y="3768"/>
                </a:lnTo>
                <a:cubicBezTo>
                  <a:pt x="1416" y="3609"/>
                  <a:pt x="1558" y="3467"/>
                  <a:pt x="1713" y="3339"/>
                </a:cubicBezTo>
                <a:lnTo>
                  <a:pt x="1279" y="2901"/>
                </a:lnTo>
                <a:lnTo>
                  <a:pt x="1487" y="2693"/>
                </a:lnTo>
                <a:cubicBezTo>
                  <a:pt x="1692" y="2475"/>
                  <a:pt x="1496" y="2183"/>
                  <a:pt x="1266" y="2183"/>
                </a:cubicBezTo>
                <a:close/>
                <a:moveTo>
                  <a:pt x="7217" y="2176"/>
                </a:moveTo>
                <a:cubicBezTo>
                  <a:pt x="6984" y="2176"/>
                  <a:pt x="6784" y="2476"/>
                  <a:pt x="7002" y="2693"/>
                </a:cubicBezTo>
                <a:lnTo>
                  <a:pt x="7214" y="2906"/>
                </a:lnTo>
                <a:lnTo>
                  <a:pt x="6776" y="3344"/>
                </a:lnTo>
                <a:cubicBezTo>
                  <a:pt x="6935" y="3467"/>
                  <a:pt x="7077" y="3609"/>
                  <a:pt x="7205" y="3768"/>
                </a:cubicBezTo>
                <a:lnTo>
                  <a:pt x="7639" y="3330"/>
                </a:lnTo>
                <a:lnTo>
                  <a:pt x="7851" y="3543"/>
                </a:lnTo>
                <a:cubicBezTo>
                  <a:pt x="7917" y="3608"/>
                  <a:pt x="7990" y="3636"/>
                  <a:pt x="8060" y="3636"/>
                </a:cubicBezTo>
                <a:cubicBezTo>
                  <a:pt x="8293" y="3636"/>
                  <a:pt x="8493" y="3335"/>
                  <a:pt x="8275" y="3118"/>
                </a:cubicBezTo>
                <a:lnTo>
                  <a:pt x="7426" y="2269"/>
                </a:lnTo>
                <a:cubicBezTo>
                  <a:pt x="7361" y="2203"/>
                  <a:pt x="7287" y="2176"/>
                  <a:pt x="7217" y="2176"/>
                </a:cubicBezTo>
                <a:close/>
                <a:moveTo>
                  <a:pt x="3344" y="5100"/>
                </a:moveTo>
                <a:cubicBezTo>
                  <a:pt x="3191" y="5100"/>
                  <a:pt x="3037" y="5159"/>
                  <a:pt x="2920" y="5276"/>
                </a:cubicBezTo>
                <a:cubicBezTo>
                  <a:pt x="2685" y="5511"/>
                  <a:pt x="2685" y="5891"/>
                  <a:pt x="2920" y="6125"/>
                </a:cubicBezTo>
                <a:lnTo>
                  <a:pt x="4247" y="7452"/>
                </a:lnTo>
                <a:lnTo>
                  <a:pt x="5573" y="6125"/>
                </a:lnTo>
                <a:cubicBezTo>
                  <a:pt x="5808" y="5891"/>
                  <a:pt x="5808" y="5511"/>
                  <a:pt x="5573" y="5276"/>
                </a:cubicBezTo>
                <a:cubicBezTo>
                  <a:pt x="5456" y="5163"/>
                  <a:pt x="5304" y="5107"/>
                  <a:pt x="5151" y="5107"/>
                </a:cubicBezTo>
                <a:cubicBezTo>
                  <a:pt x="4998" y="5107"/>
                  <a:pt x="4846" y="5163"/>
                  <a:pt x="4729" y="5276"/>
                </a:cubicBezTo>
                <a:lnTo>
                  <a:pt x="4720" y="5276"/>
                </a:lnTo>
                <a:lnTo>
                  <a:pt x="4459" y="5537"/>
                </a:lnTo>
                <a:cubicBezTo>
                  <a:pt x="4399" y="5597"/>
                  <a:pt x="4322" y="5627"/>
                  <a:pt x="4245" y="5627"/>
                </a:cubicBezTo>
                <a:cubicBezTo>
                  <a:pt x="4168" y="5627"/>
                  <a:pt x="4092" y="5597"/>
                  <a:pt x="4034" y="5537"/>
                </a:cubicBezTo>
                <a:lnTo>
                  <a:pt x="3769" y="5276"/>
                </a:lnTo>
                <a:cubicBezTo>
                  <a:pt x="3652" y="5159"/>
                  <a:pt x="3498" y="5100"/>
                  <a:pt x="3344" y="5100"/>
                </a:cubicBezTo>
                <a:close/>
                <a:moveTo>
                  <a:pt x="5146" y="4510"/>
                </a:moveTo>
                <a:cubicBezTo>
                  <a:pt x="5457" y="4510"/>
                  <a:pt x="5768" y="4624"/>
                  <a:pt x="5993" y="4852"/>
                </a:cubicBezTo>
                <a:cubicBezTo>
                  <a:pt x="6462" y="5316"/>
                  <a:pt x="6462" y="6077"/>
                  <a:pt x="5993" y="6545"/>
                </a:cubicBezTo>
                <a:lnTo>
                  <a:pt x="4459" y="8084"/>
                </a:lnTo>
                <a:cubicBezTo>
                  <a:pt x="4399" y="8142"/>
                  <a:pt x="4322" y="8171"/>
                  <a:pt x="4245" y="8171"/>
                </a:cubicBezTo>
                <a:cubicBezTo>
                  <a:pt x="4168" y="8171"/>
                  <a:pt x="4092" y="8142"/>
                  <a:pt x="4034" y="8084"/>
                </a:cubicBezTo>
                <a:lnTo>
                  <a:pt x="2495" y="6545"/>
                </a:lnTo>
                <a:cubicBezTo>
                  <a:pt x="2027" y="6077"/>
                  <a:pt x="2027" y="5316"/>
                  <a:pt x="2495" y="4852"/>
                </a:cubicBezTo>
                <a:cubicBezTo>
                  <a:pt x="2723" y="4624"/>
                  <a:pt x="3035" y="4510"/>
                  <a:pt x="3346" y="4510"/>
                </a:cubicBezTo>
                <a:cubicBezTo>
                  <a:pt x="3657" y="4510"/>
                  <a:pt x="3968" y="4624"/>
                  <a:pt x="4194" y="4852"/>
                </a:cubicBezTo>
                <a:lnTo>
                  <a:pt x="4247" y="4900"/>
                </a:lnTo>
                <a:lnTo>
                  <a:pt x="4295" y="4852"/>
                </a:lnTo>
                <a:cubicBezTo>
                  <a:pt x="4523" y="4624"/>
                  <a:pt x="4835" y="4510"/>
                  <a:pt x="5146" y="4510"/>
                </a:cubicBezTo>
                <a:close/>
                <a:moveTo>
                  <a:pt x="3946" y="2410"/>
                </a:moveTo>
                <a:cubicBezTo>
                  <a:pt x="3119" y="2472"/>
                  <a:pt x="2336" y="2800"/>
                  <a:pt x="1713" y="3339"/>
                </a:cubicBezTo>
                <a:lnTo>
                  <a:pt x="2336" y="3963"/>
                </a:lnTo>
                <a:cubicBezTo>
                  <a:pt x="2451" y="4082"/>
                  <a:pt x="2451" y="4272"/>
                  <a:pt x="2336" y="4392"/>
                </a:cubicBezTo>
                <a:cubicBezTo>
                  <a:pt x="2276" y="4447"/>
                  <a:pt x="2200" y="4475"/>
                  <a:pt x="2124" y="4475"/>
                </a:cubicBezTo>
                <a:cubicBezTo>
                  <a:pt x="2048" y="4475"/>
                  <a:pt x="1971" y="4447"/>
                  <a:pt x="1912" y="4392"/>
                </a:cubicBezTo>
                <a:lnTo>
                  <a:pt x="1288" y="3768"/>
                </a:lnTo>
                <a:cubicBezTo>
                  <a:pt x="748" y="4392"/>
                  <a:pt x="430" y="5174"/>
                  <a:pt x="373" y="5997"/>
                </a:cubicBezTo>
                <a:lnTo>
                  <a:pt x="1244" y="5997"/>
                </a:lnTo>
                <a:cubicBezTo>
                  <a:pt x="1247" y="5997"/>
                  <a:pt x="1249" y="5997"/>
                  <a:pt x="1252" y="5997"/>
                </a:cubicBezTo>
                <a:cubicBezTo>
                  <a:pt x="1421" y="5997"/>
                  <a:pt x="1558" y="6128"/>
                  <a:pt x="1558" y="6298"/>
                </a:cubicBezTo>
                <a:cubicBezTo>
                  <a:pt x="1558" y="6465"/>
                  <a:pt x="1425" y="6599"/>
                  <a:pt x="1260" y="6599"/>
                </a:cubicBezTo>
                <a:cubicBezTo>
                  <a:pt x="1254" y="6599"/>
                  <a:pt x="1249" y="6599"/>
                  <a:pt x="1244" y="6598"/>
                </a:cubicBezTo>
                <a:lnTo>
                  <a:pt x="359" y="6598"/>
                </a:lnTo>
                <a:cubicBezTo>
                  <a:pt x="426" y="7421"/>
                  <a:pt x="748" y="8204"/>
                  <a:pt x="1288" y="8832"/>
                </a:cubicBezTo>
                <a:lnTo>
                  <a:pt x="1912" y="8208"/>
                </a:lnTo>
                <a:cubicBezTo>
                  <a:pt x="1977" y="8142"/>
                  <a:pt x="2051" y="8115"/>
                  <a:pt x="2121" y="8115"/>
                </a:cubicBezTo>
                <a:cubicBezTo>
                  <a:pt x="2354" y="8115"/>
                  <a:pt x="2553" y="8415"/>
                  <a:pt x="2336" y="8633"/>
                </a:cubicBezTo>
                <a:lnTo>
                  <a:pt x="1713" y="9256"/>
                </a:lnTo>
                <a:cubicBezTo>
                  <a:pt x="2336" y="9796"/>
                  <a:pt x="3119" y="10119"/>
                  <a:pt x="3946" y="10181"/>
                </a:cubicBezTo>
                <a:lnTo>
                  <a:pt x="3946" y="9296"/>
                </a:lnTo>
                <a:cubicBezTo>
                  <a:pt x="3937" y="9128"/>
                  <a:pt x="4074" y="8986"/>
                  <a:pt x="4247" y="8986"/>
                </a:cubicBezTo>
                <a:cubicBezTo>
                  <a:pt x="4415" y="8986"/>
                  <a:pt x="4552" y="9128"/>
                  <a:pt x="4543" y="9296"/>
                </a:cubicBezTo>
                <a:lnTo>
                  <a:pt x="4543" y="10181"/>
                </a:lnTo>
                <a:cubicBezTo>
                  <a:pt x="5370" y="10119"/>
                  <a:pt x="6153" y="9796"/>
                  <a:pt x="6776" y="9256"/>
                </a:cubicBezTo>
                <a:lnTo>
                  <a:pt x="6153" y="8633"/>
                </a:lnTo>
                <a:cubicBezTo>
                  <a:pt x="5935" y="8415"/>
                  <a:pt x="6135" y="8115"/>
                  <a:pt x="6368" y="8115"/>
                </a:cubicBezTo>
                <a:cubicBezTo>
                  <a:pt x="6438" y="8115"/>
                  <a:pt x="6511" y="8142"/>
                  <a:pt x="6577" y="8208"/>
                </a:cubicBezTo>
                <a:lnTo>
                  <a:pt x="7201" y="8832"/>
                </a:lnTo>
                <a:cubicBezTo>
                  <a:pt x="7740" y="8204"/>
                  <a:pt x="8068" y="7421"/>
                  <a:pt x="8129" y="6598"/>
                </a:cubicBezTo>
                <a:lnTo>
                  <a:pt x="7245" y="6598"/>
                </a:lnTo>
                <a:cubicBezTo>
                  <a:pt x="7240" y="6599"/>
                  <a:pt x="7234" y="6599"/>
                  <a:pt x="7229" y="6599"/>
                </a:cubicBezTo>
                <a:cubicBezTo>
                  <a:pt x="7064" y="6599"/>
                  <a:pt x="6931" y="6465"/>
                  <a:pt x="6931" y="6298"/>
                </a:cubicBezTo>
                <a:cubicBezTo>
                  <a:pt x="6931" y="6128"/>
                  <a:pt x="7068" y="5997"/>
                  <a:pt x="7237" y="5997"/>
                </a:cubicBezTo>
                <a:cubicBezTo>
                  <a:pt x="7239" y="5997"/>
                  <a:pt x="7242" y="5997"/>
                  <a:pt x="7245" y="5997"/>
                </a:cubicBezTo>
                <a:lnTo>
                  <a:pt x="8116" y="5997"/>
                </a:lnTo>
                <a:cubicBezTo>
                  <a:pt x="8059" y="5174"/>
                  <a:pt x="7740" y="4392"/>
                  <a:pt x="7201" y="3768"/>
                </a:cubicBezTo>
                <a:lnTo>
                  <a:pt x="6577" y="4392"/>
                </a:lnTo>
                <a:cubicBezTo>
                  <a:pt x="6517" y="4447"/>
                  <a:pt x="6441" y="4475"/>
                  <a:pt x="6365" y="4475"/>
                </a:cubicBezTo>
                <a:cubicBezTo>
                  <a:pt x="6289" y="4475"/>
                  <a:pt x="6212" y="4447"/>
                  <a:pt x="6153" y="4392"/>
                </a:cubicBezTo>
                <a:cubicBezTo>
                  <a:pt x="6038" y="4272"/>
                  <a:pt x="6038" y="4082"/>
                  <a:pt x="6153" y="3963"/>
                </a:cubicBezTo>
                <a:lnTo>
                  <a:pt x="6776" y="3339"/>
                </a:lnTo>
                <a:cubicBezTo>
                  <a:pt x="6153" y="2800"/>
                  <a:pt x="5370" y="2472"/>
                  <a:pt x="4543" y="2410"/>
                </a:cubicBezTo>
                <a:lnTo>
                  <a:pt x="4543" y="3299"/>
                </a:lnTo>
                <a:cubicBezTo>
                  <a:pt x="4538" y="3459"/>
                  <a:pt x="4406" y="3587"/>
                  <a:pt x="4247" y="3587"/>
                </a:cubicBezTo>
                <a:cubicBezTo>
                  <a:pt x="4083" y="3587"/>
                  <a:pt x="3950" y="3459"/>
                  <a:pt x="3946" y="3299"/>
                </a:cubicBezTo>
                <a:lnTo>
                  <a:pt x="3946" y="24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8047975" y="3745407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6"/>
                  <a:pt x="15841" y="15271"/>
                  <a:pt x="12617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43" y="12268"/>
                  <a:pt x="0" y="8557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8207474" y="3881588"/>
            <a:ext cx="397344" cy="392958"/>
          </a:xfrm>
          <a:custGeom>
            <a:avLst/>
            <a:gdLst/>
            <a:ahLst/>
            <a:cxnLst/>
            <a:rect l="l" t="t" r="r" b="b"/>
            <a:pathLst>
              <a:path w="10326" h="10212" extrusionOk="0">
                <a:moveTo>
                  <a:pt x="7283" y="1742"/>
                </a:moveTo>
                <a:lnTo>
                  <a:pt x="8570" y="3028"/>
                </a:lnTo>
                <a:cubicBezTo>
                  <a:pt x="8172" y="3020"/>
                  <a:pt x="7769" y="2989"/>
                  <a:pt x="7375" y="2936"/>
                </a:cubicBezTo>
                <a:lnTo>
                  <a:pt x="7375" y="2940"/>
                </a:lnTo>
                <a:cubicBezTo>
                  <a:pt x="7318" y="2542"/>
                  <a:pt x="7287" y="2144"/>
                  <a:pt x="7283" y="1742"/>
                </a:cubicBezTo>
                <a:close/>
                <a:moveTo>
                  <a:pt x="5984" y="3428"/>
                </a:moveTo>
                <a:cubicBezTo>
                  <a:pt x="6269" y="3428"/>
                  <a:pt x="6551" y="3444"/>
                  <a:pt x="6832" y="3480"/>
                </a:cubicBezTo>
                <a:cubicBezTo>
                  <a:pt x="6880" y="3869"/>
                  <a:pt x="6898" y="4267"/>
                  <a:pt x="6876" y="4660"/>
                </a:cubicBezTo>
                <a:lnTo>
                  <a:pt x="5651" y="3435"/>
                </a:lnTo>
                <a:cubicBezTo>
                  <a:pt x="5762" y="3430"/>
                  <a:pt x="5873" y="3428"/>
                  <a:pt x="5984" y="3428"/>
                </a:cubicBezTo>
                <a:close/>
                <a:moveTo>
                  <a:pt x="4943" y="3572"/>
                </a:moveTo>
                <a:lnTo>
                  <a:pt x="6739" y="5372"/>
                </a:lnTo>
                <a:cubicBezTo>
                  <a:pt x="6677" y="5571"/>
                  <a:pt x="6579" y="5761"/>
                  <a:pt x="6456" y="5934"/>
                </a:cubicBezTo>
                <a:lnTo>
                  <a:pt x="4382" y="3860"/>
                </a:lnTo>
                <a:cubicBezTo>
                  <a:pt x="4550" y="3736"/>
                  <a:pt x="4740" y="3639"/>
                  <a:pt x="4943" y="3572"/>
                </a:cubicBezTo>
                <a:close/>
                <a:moveTo>
                  <a:pt x="3957" y="4280"/>
                </a:moveTo>
                <a:lnTo>
                  <a:pt x="6031" y="6354"/>
                </a:lnTo>
                <a:cubicBezTo>
                  <a:pt x="5859" y="6478"/>
                  <a:pt x="5668" y="6575"/>
                  <a:pt x="5469" y="6642"/>
                </a:cubicBezTo>
                <a:lnTo>
                  <a:pt x="3670" y="4842"/>
                </a:lnTo>
                <a:cubicBezTo>
                  <a:pt x="3736" y="4643"/>
                  <a:pt x="3833" y="4452"/>
                  <a:pt x="3957" y="4280"/>
                </a:cubicBezTo>
                <a:close/>
                <a:moveTo>
                  <a:pt x="3537" y="5554"/>
                </a:moveTo>
                <a:lnTo>
                  <a:pt x="4757" y="6779"/>
                </a:lnTo>
                <a:cubicBezTo>
                  <a:pt x="4647" y="6784"/>
                  <a:pt x="4537" y="6786"/>
                  <a:pt x="4427" y="6786"/>
                </a:cubicBezTo>
                <a:cubicBezTo>
                  <a:pt x="4143" y="6786"/>
                  <a:pt x="3860" y="6769"/>
                  <a:pt x="3577" y="6734"/>
                </a:cubicBezTo>
                <a:cubicBezTo>
                  <a:pt x="3528" y="6345"/>
                  <a:pt x="3515" y="5947"/>
                  <a:pt x="3537" y="5554"/>
                </a:cubicBezTo>
                <a:close/>
                <a:moveTo>
                  <a:pt x="1839" y="7185"/>
                </a:moveTo>
                <a:lnTo>
                  <a:pt x="1839" y="7185"/>
                </a:lnTo>
                <a:cubicBezTo>
                  <a:pt x="2241" y="7190"/>
                  <a:pt x="2639" y="7221"/>
                  <a:pt x="3037" y="7278"/>
                </a:cubicBezTo>
                <a:cubicBezTo>
                  <a:pt x="3090" y="7672"/>
                  <a:pt x="3121" y="8070"/>
                  <a:pt x="3130" y="8472"/>
                </a:cubicBezTo>
                <a:lnTo>
                  <a:pt x="1839" y="7185"/>
                </a:lnTo>
                <a:close/>
                <a:moveTo>
                  <a:pt x="7459" y="0"/>
                </a:moveTo>
                <a:cubicBezTo>
                  <a:pt x="7386" y="0"/>
                  <a:pt x="7310" y="30"/>
                  <a:pt x="7243" y="101"/>
                </a:cubicBezTo>
                <a:cubicBezTo>
                  <a:pt x="6553" y="795"/>
                  <a:pt x="6650" y="1896"/>
                  <a:pt x="6765" y="2869"/>
                </a:cubicBezTo>
                <a:cubicBezTo>
                  <a:pt x="6500" y="2843"/>
                  <a:pt x="6237" y="2827"/>
                  <a:pt x="5980" y="2827"/>
                </a:cubicBezTo>
                <a:cubicBezTo>
                  <a:pt x="5135" y="2827"/>
                  <a:pt x="4346" y="3005"/>
                  <a:pt x="3723" y="3625"/>
                </a:cubicBezTo>
                <a:cubicBezTo>
                  <a:pt x="2913" y="4435"/>
                  <a:pt x="2860" y="5527"/>
                  <a:pt x="2971" y="6664"/>
                </a:cubicBezTo>
                <a:cubicBezTo>
                  <a:pt x="2623" y="6624"/>
                  <a:pt x="2255" y="6585"/>
                  <a:pt x="1894" y="6585"/>
                </a:cubicBezTo>
                <a:cubicBezTo>
                  <a:pt x="1257" y="6585"/>
                  <a:pt x="643" y="6705"/>
                  <a:pt x="202" y="7146"/>
                </a:cubicBezTo>
                <a:cubicBezTo>
                  <a:pt x="1" y="7364"/>
                  <a:pt x="195" y="7655"/>
                  <a:pt x="425" y="7655"/>
                </a:cubicBezTo>
                <a:cubicBezTo>
                  <a:pt x="492" y="7655"/>
                  <a:pt x="563" y="7629"/>
                  <a:pt x="627" y="7570"/>
                </a:cubicBezTo>
                <a:cubicBezTo>
                  <a:pt x="760" y="7438"/>
                  <a:pt x="919" y="7340"/>
                  <a:pt x="1096" y="7287"/>
                </a:cubicBezTo>
                <a:lnTo>
                  <a:pt x="3028" y="9215"/>
                </a:lnTo>
                <a:cubicBezTo>
                  <a:pt x="2971" y="9392"/>
                  <a:pt x="2873" y="9551"/>
                  <a:pt x="2745" y="9684"/>
                </a:cubicBezTo>
                <a:cubicBezTo>
                  <a:pt x="2512" y="9900"/>
                  <a:pt x="2717" y="10211"/>
                  <a:pt x="2953" y="10211"/>
                </a:cubicBezTo>
                <a:cubicBezTo>
                  <a:pt x="3026" y="10211"/>
                  <a:pt x="3103" y="10181"/>
                  <a:pt x="3170" y="10109"/>
                </a:cubicBezTo>
                <a:cubicBezTo>
                  <a:pt x="3860" y="9419"/>
                  <a:pt x="3762" y="8318"/>
                  <a:pt x="3647" y="7340"/>
                </a:cubicBezTo>
                <a:lnTo>
                  <a:pt x="3647" y="7340"/>
                </a:lnTo>
                <a:cubicBezTo>
                  <a:pt x="3917" y="7366"/>
                  <a:pt x="4184" y="7383"/>
                  <a:pt x="4446" y="7383"/>
                </a:cubicBezTo>
                <a:cubicBezTo>
                  <a:pt x="5289" y="7383"/>
                  <a:pt x="6072" y="7206"/>
                  <a:pt x="6690" y="6588"/>
                </a:cubicBezTo>
                <a:cubicBezTo>
                  <a:pt x="7495" y="5779"/>
                  <a:pt x="7552" y="4682"/>
                  <a:pt x="7442" y="3546"/>
                </a:cubicBezTo>
                <a:lnTo>
                  <a:pt x="7442" y="3546"/>
                </a:lnTo>
                <a:cubicBezTo>
                  <a:pt x="7793" y="3586"/>
                  <a:pt x="8162" y="3624"/>
                  <a:pt x="8523" y="3624"/>
                </a:cubicBezTo>
                <a:cubicBezTo>
                  <a:pt x="9159" y="3624"/>
                  <a:pt x="9770" y="3505"/>
                  <a:pt x="10210" y="3068"/>
                </a:cubicBezTo>
                <a:cubicBezTo>
                  <a:pt x="10325" y="2949"/>
                  <a:pt x="10325" y="2763"/>
                  <a:pt x="10210" y="2644"/>
                </a:cubicBezTo>
                <a:cubicBezTo>
                  <a:pt x="10151" y="2586"/>
                  <a:pt x="10073" y="2557"/>
                  <a:pt x="9996" y="2557"/>
                </a:cubicBezTo>
                <a:cubicBezTo>
                  <a:pt x="9919" y="2557"/>
                  <a:pt x="9843" y="2586"/>
                  <a:pt x="9786" y="2644"/>
                </a:cubicBezTo>
                <a:cubicBezTo>
                  <a:pt x="9653" y="2772"/>
                  <a:pt x="9489" y="2869"/>
                  <a:pt x="9317" y="2927"/>
                </a:cubicBezTo>
                <a:lnTo>
                  <a:pt x="7384" y="999"/>
                </a:lnTo>
                <a:cubicBezTo>
                  <a:pt x="7442" y="822"/>
                  <a:pt x="7539" y="658"/>
                  <a:pt x="7667" y="525"/>
                </a:cubicBezTo>
                <a:cubicBezTo>
                  <a:pt x="7900" y="309"/>
                  <a:pt x="7695" y="0"/>
                  <a:pt x="74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8047975" y="1281243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8272429" y="1432161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D36D3-11E8-3CAD-5869-6A58CC42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20" y="1946749"/>
            <a:ext cx="3933900" cy="814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ACF5C-AB71-9256-CE1A-8FC14968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320" y="3611099"/>
            <a:ext cx="4216743" cy="9502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430CD97-9DAB-CFB5-BD36-FE6E3D6FCA72}"/>
              </a:ext>
            </a:extLst>
          </p:cNvPr>
          <p:cNvSpPr txBox="1">
            <a:spLocks/>
          </p:cNvSpPr>
          <p:nvPr/>
        </p:nvSpPr>
        <p:spPr>
          <a:xfrm>
            <a:off x="455086" y="3450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ID" sz="2000" b="0" dirty="0" err="1"/>
              <a:t>Perbandingan</a:t>
            </a:r>
            <a:r>
              <a:rPr lang="en-ID" sz="2000" b="0" dirty="0"/>
              <a:t> Precision, Recall, F1-Store, Support </a:t>
            </a:r>
            <a:r>
              <a:rPr lang="en-ID" sz="2000" b="0" dirty="0" err="1"/>
              <a:t>dalam</a:t>
            </a:r>
            <a:r>
              <a:rPr lang="en-ID" sz="2000" b="0" dirty="0"/>
              <a:t> </a:t>
            </a:r>
            <a:r>
              <a:rPr lang="en-ID" sz="2000" b="0" dirty="0" err="1"/>
              <a:t>setiap</a:t>
            </a:r>
            <a:r>
              <a:rPr lang="en-ID" sz="2000" b="0" dirty="0"/>
              <a:t> Model 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9182D-17CA-9919-ECBA-88EBF05A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43" y="1741247"/>
            <a:ext cx="3991055" cy="2203650"/>
          </a:xfrm>
          <a:prstGeom prst="rect">
            <a:avLst/>
          </a:prstGeom>
        </p:spPr>
      </p:pic>
      <p:pic>
        <p:nvPicPr>
          <p:cNvPr id="6" name="Google Shape;189;p28">
            <a:extLst>
              <a:ext uri="{FF2B5EF4-FFF2-40B4-BE49-F238E27FC236}">
                <a16:creationId xmlns:a16="http://schemas.microsoft.com/office/drawing/2014/main" id="{422D40F0-933D-300F-1207-C808470521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186" t="15746" r="19180" b="20709"/>
          <a:stretch/>
        </p:blipFill>
        <p:spPr>
          <a:xfrm>
            <a:off x="749809" y="809369"/>
            <a:ext cx="936151" cy="102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8D8A9-4CEA-D3DF-C323-F2074F3D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61" y="1052059"/>
            <a:ext cx="908383" cy="816935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248955F-3A75-BF51-8694-A36D1422D419}"/>
              </a:ext>
            </a:extLst>
          </p:cNvPr>
          <p:cNvSpPr txBox="1">
            <a:spLocks/>
          </p:cNvSpPr>
          <p:nvPr/>
        </p:nvSpPr>
        <p:spPr>
          <a:xfrm>
            <a:off x="1418351" y="1082171"/>
            <a:ext cx="39910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id-ID" sz="2000" dirty="0"/>
              <a:t>Random Forest Classifier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992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0" name="Google Shape;7880;p6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54363" y="1226520"/>
            <a:ext cx="714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Dataset </a:t>
            </a:r>
            <a:endParaRPr dirty="0"/>
          </a:p>
        </p:txBody>
      </p:sp>
      <p:sp>
        <p:nvSpPr>
          <p:cNvPr id="174" name="Google Shape;174;p27"/>
          <p:cNvSpPr/>
          <p:nvPr/>
        </p:nvSpPr>
        <p:spPr>
          <a:xfrm>
            <a:off x="8718250" y="3667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243700" y="1724875"/>
            <a:ext cx="180300" cy="178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328413" y="4010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For more info:</a:t>
            </a:r>
            <a:br>
              <a:rPr lang="en" sz="800" b="1">
                <a:solidFill>
                  <a:schemeClr val="dk1"/>
                </a:solidFill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AQs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536463" y="4010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You can visit our sister projects:</a:t>
            </a:r>
            <a:br>
              <a:rPr lang="en" sz="800" b="1">
                <a:solidFill>
                  <a:schemeClr val="dk1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22084" y="539507"/>
            <a:ext cx="694932" cy="694932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4" y="16607"/>
                </a:cubicBezTo>
                <a:cubicBezTo>
                  <a:pt x="9390" y="17942"/>
                  <a:pt x="5675" y="17204"/>
                  <a:pt x="3207" y="14736"/>
                </a:cubicBezTo>
                <a:cubicBezTo>
                  <a:pt x="739" y="12268"/>
                  <a:pt x="1" y="8554"/>
                  <a:pt x="1336" y="5330"/>
                </a:cubicBezTo>
                <a:cubicBezTo>
                  <a:pt x="2672" y="2101"/>
                  <a:pt x="5821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09150" y="682033"/>
            <a:ext cx="347873" cy="394465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146049" y="4148594"/>
            <a:ext cx="694953" cy="694932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2"/>
                </a:cubicBezTo>
                <a:cubicBezTo>
                  <a:pt x="739" y="12264"/>
                  <a:pt x="0" y="8554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308374" y="4285466"/>
            <a:ext cx="409839" cy="394388"/>
          </a:xfrm>
          <a:custGeom>
            <a:avLst/>
            <a:gdLst/>
            <a:ahLst/>
            <a:cxnLst/>
            <a:rect l="l" t="t" r="r" b="b"/>
            <a:pathLst>
              <a:path w="10584" h="10183" extrusionOk="0">
                <a:moveTo>
                  <a:pt x="6688" y="2397"/>
                </a:moveTo>
                <a:cubicBezTo>
                  <a:pt x="6192" y="2397"/>
                  <a:pt x="5790" y="2800"/>
                  <a:pt x="5790" y="3295"/>
                </a:cubicBezTo>
                <a:cubicBezTo>
                  <a:pt x="5790" y="3428"/>
                  <a:pt x="5821" y="3560"/>
                  <a:pt x="5883" y="3680"/>
                </a:cubicBezTo>
                <a:lnTo>
                  <a:pt x="7072" y="2486"/>
                </a:lnTo>
                <a:cubicBezTo>
                  <a:pt x="6953" y="2428"/>
                  <a:pt x="6820" y="2397"/>
                  <a:pt x="6688" y="2397"/>
                </a:cubicBezTo>
                <a:close/>
                <a:moveTo>
                  <a:pt x="7497" y="2906"/>
                </a:moveTo>
                <a:lnTo>
                  <a:pt x="6303" y="4104"/>
                </a:lnTo>
                <a:cubicBezTo>
                  <a:pt x="6422" y="4162"/>
                  <a:pt x="6555" y="4193"/>
                  <a:pt x="6688" y="4193"/>
                </a:cubicBezTo>
                <a:cubicBezTo>
                  <a:pt x="7187" y="4193"/>
                  <a:pt x="7585" y="3790"/>
                  <a:pt x="7590" y="3295"/>
                </a:cubicBezTo>
                <a:cubicBezTo>
                  <a:pt x="7590" y="3158"/>
                  <a:pt x="7559" y="3025"/>
                  <a:pt x="7497" y="2906"/>
                </a:cubicBezTo>
                <a:close/>
                <a:moveTo>
                  <a:pt x="6680" y="1794"/>
                </a:moveTo>
                <a:cubicBezTo>
                  <a:pt x="7449" y="1794"/>
                  <a:pt x="8187" y="2392"/>
                  <a:pt x="8187" y="3295"/>
                </a:cubicBezTo>
                <a:cubicBezTo>
                  <a:pt x="8187" y="4122"/>
                  <a:pt x="7515" y="4790"/>
                  <a:pt x="6688" y="4794"/>
                </a:cubicBezTo>
                <a:cubicBezTo>
                  <a:pt x="5356" y="4794"/>
                  <a:pt x="4689" y="3180"/>
                  <a:pt x="5631" y="2238"/>
                </a:cubicBezTo>
                <a:cubicBezTo>
                  <a:pt x="5936" y="1931"/>
                  <a:pt x="6311" y="1794"/>
                  <a:pt x="6680" y="1794"/>
                </a:cubicBezTo>
                <a:close/>
                <a:moveTo>
                  <a:pt x="3098" y="1798"/>
                </a:moveTo>
                <a:cubicBezTo>
                  <a:pt x="3201" y="1798"/>
                  <a:pt x="3305" y="1849"/>
                  <a:pt x="3362" y="1964"/>
                </a:cubicBezTo>
                <a:lnTo>
                  <a:pt x="3994" y="3224"/>
                </a:lnTo>
                <a:lnTo>
                  <a:pt x="3994" y="2096"/>
                </a:lnTo>
                <a:cubicBezTo>
                  <a:pt x="3994" y="1897"/>
                  <a:pt x="4145" y="1798"/>
                  <a:pt x="4294" y="1798"/>
                </a:cubicBezTo>
                <a:cubicBezTo>
                  <a:pt x="4444" y="1798"/>
                  <a:pt x="4594" y="1897"/>
                  <a:pt x="4591" y="2096"/>
                </a:cubicBezTo>
                <a:lnTo>
                  <a:pt x="4591" y="4493"/>
                </a:lnTo>
                <a:cubicBezTo>
                  <a:pt x="4594" y="4680"/>
                  <a:pt x="4443" y="4792"/>
                  <a:pt x="4290" y="4792"/>
                </a:cubicBezTo>
                <a:cubicBezTo>
                  <a:pt x="4187" y="4792"/>
                  <a:pt x="4083" y="4741"/>
                  <a:pt x="4025" y="4626"/>
                </a:cubicBezTo>
                <a:lnTo>
                  <a:pt x="3393" y="3366"/>
                </a:lnTo>
                <a:lnTo>
                  <a:pt x="3393" y="4493"/>
                </a:lnTo>
                <a:cubicBezTo>
                  <a:pt x="3402" y="4661"/>
                  <a:pt x="3265" y="4803"/>
                  <a:pt x="3097" y="4803"/>
                </a:cubicBezTo>
                <a:cubicBezTo>
                  <a:pt x="2924" y="4803"/>
                  <a:pt x="2787" y="4661"/>
                  <a:pt x="2796" y="4493"/>
                </a:cubicBezTo>
                <a:lnTo>
                  <a:pt x="2796" y="2096"/>
                </a:lnTo>
                <a:cubicBezTo>
                  <a:pt x="2796" y="1909"/>
                  <a:pt x="2946" y="1798"/>
                  <a:pt x="3098" y="1798"/>
                </a:cubicBezTo>
                <a:close/>
                <a:moveTo>
                  <a:pt x="6696" y="5392"/>
                </a:moveTo>
                <a:cubicBezTo>
                  <a:pt x="6818" y="5392"/>
                  <a:pt x="6939" y="5461"/>
                  <a:pt x="6979" y="5621"/>
                </a:cubicBezTo>
                <a:lnTo>
                  <a:pt x="7289" y="6855"/>
                </a:lnTo>
                <a:lnTo>
                  <a:pt x="7599" y="5621"/>
                </a:lnTo>
                <a:cubicBezTo>
                  <a:pt x="7642" y="5469"/>
                  <a:pt x="7761" y="5402"/>
                  <a:pt x="7880" y="5402"/>
                </a:cubicBezTo>
                <a:cubicBezTo>
                  <a:pt x="8052" y="5402"/>
                  <a:pt x="8225" y="5541"/>
                  <a:pt x="8178" y="5763"/>
                </a:cubicBezTo>
                <a:lnTo>
                  <a:pt x="7581" y="8160"/>
                </a:lnTo>
                <a:cubicBezTo>
                  <a:pt x="7541" y="8310"/>
                  <a:pt x="7414" y="8385"/>
                  <a:pt x="7287" y="8385"/>
                </a:cubicBezTo>
                <a:cubicBezTo>
                  <a:pt x="7161" y="8385"/>
                  <a:pt x="7035" y="8310"/>
                  <a:pt x="6997" y="8160"/>
                </a:cubicBezTo>
                <a:lnTo>
                  <a:pt x="6400" y="5763"/>
                </a:lnTo>
                <a:cubicBezTo>
                  <a:pt x="6343" y="5536"/>
                  <a:pt x="6521" y="5392"/>
                  <a:pt x="6696" y="5392"/>
                </a:cubicBezTo>
                <a:close/>
                <a:moveTo>
                  <a:pt x="3097" y="5378"/>
                </a:moveTo>
                <a:cubicBezTo>
                  <a:pt x="3265" y="5378"/>
                  <a:pt x="3402" y="5519"/>
                  <a:pt x="3393" y="5692"/>
                </a:cubicBezTo>
                <a:lnTo>
                  <a:pt x="3393" y="6590"/>
                </a:lnTo>
                <a:lnTo>
                  <a:pt x="3994" y="6590"/>
                </a:lnTo>
                <a:lnTo>
                  <a:pt x="3994" y="5692"/>
                </a:lnTo>
                <a:cubicBezTo>
                  <a:pt x="3994" y="5493"/>
                  <a:pt x="4145" y="5393"/>
                  <a:pt x="4294" y="5393"/>
                </a:cubicBezTo>
                <a:cubicBezTo>
                  <a:pt x="4444" y="5393"/>
                  <a:pt x="4594" y="5493"/>
                  <a:pt x="4591" y="5692"/>
                </a:cubicBezTo>
                <a:lnTo>
                  <a:pt x="4591" y="8084"/>
                </a:lnTo>
                <a:cubicBezTo>
                  <a:pt x="4596" y="8252"/>
                  <a:pt x="4459" y="8385"/>
                  <a:pt x="4295" y="8385"/>
                </a:cubicBezTo>
                <a:cubicBezTo>
                  <a:pt x="4127" y="8385"/>
                  <a:pt x="3994" y="8252"/>
                  <a:pt x="3994" y="8084"/>
                </a:cubicBezTo>
                <a:lnTo>
                  <a:pt x="3994" y="7191"/>
                </a:lnTo>
                <a:lnTo>
                  <a:pt x="3393" y="7191"/>
                </a:lnTo>
                <a:lnTo>
                  <a:pt x="3393" y="8089"/>
                </a:lnTo>
                <a:cubicBezTo>
                  <a:pt x="3402" y="8257"/>
                  <a:pt x="3265" y="8398"/>
                  <a:pt x="3097" y="8398"/>
                </a:cubicBezTo>
                <a:cubicBezTo>
                  <a:pt x="2924" y="8398"/>
                  <a:pt x="2787" y="8257"/>
                  <a:pt x="2796" y="8089"/>
                </a:cubicBezTo>
                <a:lnTo>
                  <a:pt x="2796" y="5692"/>
                </a:lnTo>
                <a:cubicBezTo>
                  <a:pt x="2787" y="5519"/>
                  <a:pt x="2924" y="5378"/>
                  <a:pt x="3097" y="5378"/>
                </a:cubicBezTo>
                <a:close/>
                <a:moveTo>
                  <a:pt x="5493" y="5378"/>
                </a:moveTo>
                <a:cubicBezTo>
                  <a:pt x="5662" y="5378"/>
                  <a:pt x="5799" y="5519"/>
                  <a:pt x="5790" y="5692"/>
                </a:cubicBezTo>
                <a:lnTo>
                  <a:pt x="5790" y="8084"/>
                </a:lnTo>
                <a:cubicBezTo>
                  <a:pt x="5799" y="8257"/>
                  <a:pt x="5662" y="8398"/>
                  <a:pt x="5493" y="8398"/>
                </a:cubicBezTo>
                <a:cubicBezTo>
                  <a:pt x="5321" y="8398"/>
                  <a:pt x="5184" y="8257"/>
                  <a:pt x="5193" y="8084"/>
                </a:cubicBezTo>
                <a:lnTo>
                  <a:pt x="5193" y="5692"/>
                </a:lnTo>
                <a:cubicBezTo>
                  <a:pt x="5184" y="5519"/>
                  <a:pt x="5321" y="5378"/>
                  <a:pt x="5493" y="5378"/>
                </a:cubicBezTo>
                <a:close/>
                <a:moveTo>
                  <a:pt x="5493" y="0"/>
                </a:moveTo>
                <a:cubicBezTo>
                  <a:pt x="3433" y="0"/>
                  <a:pt x="1575" y="1238"/>
                  <a:pt x="788" y="3140"/>
                </a:cubicBezTo>
                <a:cubicBezTo>
                  <a:pt x="1" y="5046"/>
                  <a:pt x="434" y="7235"/>
                  <a:pt x="1889" y="8690"/>
                </a:cubicBezTo>
                <a:cubicBezTo>
                  <a:pt x="2866" y="9664"/>
                  <a:pt x="4170" y="10182"/>
                  <a:pt x="5496" y="10182"/>
                </a:cubicBezTo>
                <a:cubicBezTo>
                  <a:pt x="6151" y="10182"/>
                  <a:pt x="6811" y="10056"/>
                  <a:pt x="7439" y="9796"/>
                </a:cubicBezTo>
                <a:cubicBezTo>
                  <a:pt x="9341" y="9009"/>
                  <a:pt x="10584" y="7151"/>
                  <a:pt x="10584" y="5090"/>
                </a:cubicBezTo>
                <a:cubicBezTo>
                  <a:pt x="10579" y="2282"/>
                  <a:pt x="8302" y="5"/>
                  <a:pt x="5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-179378" y="1035563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8080900" y="4700800"/>
            <a:ext cx="180300" cy="178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BBB86-754A-148B-9C04-F58A97B80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3099" y="1956314"/>
            <a:ext cx="7148101" cy="977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5 dataset </a:t>
            </a:r>
            <a:r>
              <a:rPr dirty="0" err="1"/>
              <a:t>teratas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1807D-473A-0D18-871B-AEF228E7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2" y="1205673"/>
            <a:ext cx="6250201" cy="25433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subTitle" idx="4"/>
          </p:nvPr>
        </p:nvSpPr>
        <p:spPr>
          <a:xfrm>
            <a:off x="2758050" y="584533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Menampilakan banyak kolom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6"/>
          </p:nvPr>
        </p:nvSpPr>
        <p:spPr>
          <a:xfrm>
            <a:off x="2501197" y="2311967"/>
            <a:ext cx="5043092" cy="435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Menampilakan isi dari setiap kolom</a:t>
            </a:r>
            <a:endParaRPr dirty="0"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3"/>
          <p:cNvCxnSpPr/>
          <p:nvPr/>
        </p:nvCxnSpPr>
        <p:spPr>
          <a:xfrm>
            <a:off x="2599650" y="2286651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2501197" y="4123386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0CC8A-82DD-D503-D893-B0090D5E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76" y="1044614"/>
            <a:ext cx="6111249" cy="1105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8B41A-FF59-CD49-A8E2-A830801CCD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1" t="31242" r="52237" b="53022"/>
          <a:stretch/>
        </p:blipFill>
        <p:spPr>
          <a:xfrm>
            <a:off x="1732076" y="2831533"/>
            <a:ext cx="6230924" cy="1130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>
            <a:spLocks noGrp="1"/>
          </p:cNvSpPr>
          <p:nvPr>
            <p:ph type="subTitle" idx="5"/>
          </p:nvPr>
        </p:nvSpPr>
        <p:spPr>
          <a:xfrm>
            <a:off x="2678850" y="956259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Deskripsi</a:t>
            </a:r>
            <a:r>
              <a:rPr dirty="0"/>
              <a:t> </a:t>
            </a:r>
            <a:r>
              <a:rPr dirty="0" err="1"/>
              <a:t>tipe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setiap</a:t>
            </a:r>
            <a:r>
              <a:rPr dirty="0"/>
              <a:t> </a:t>
            </a:r>
            <a:r>
              <a:rPr dirty="0" err="1"/>
              <a:t>kolom</a:t>
            </a:r>
            <a:endParaRPr dirty="0"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3"/>
          <p:cNvCxnSpPr/>
          <p:nvPr/>
        </p:nvCxnSpPr>
        <p:spPr>
          <a:xfrm>
            <a:off x="2678850" y="3424326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1894D-5C2E-ED05-10CF-3831DACB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260" y="1561360"/>
            <a:ext cx="6381023" cy="20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dataset yang </a:t>
            </a:r>
            <a:r>
              <a:rPr lang="en-ID" dirty="0" err="1"/>
              <a:t>digunakan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E5318-207F-5518-40D6-1C3C6DF4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30" y="1317560"/>
            <a:ext cx="6145740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903402" y="1387450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903402" y="2924288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71152" y="1387450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71152" y="2924288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157000" y="445025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Identifikasi dan Duplikasi pada Dataset</a:t>
            </a:r>
            <a:endParaRPr sz="2400" b="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1172477" y="162345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1173527" y="3158489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2108327" y="1409900"/>
            <a:ext cx="21672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dirty="0" err="1"/>
              <a:t>dentifikasi</a:t>
            </a:r>
            <a:r>
              <a:rPr dirty="0"/>
              <a:t> data </a:t>
            </a:r>
            <a:r>
              <a:rPr dirty="0" err="1"/>
              <a:t>kosong</a:t>
            </a:r>
            <a:endParaRPr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2108326" y="2994624"/>
            <a:ext cx="2450589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Menghitung</a:t>
            </a:r>
            <a:r>
              <a:rPr dirty="0"/>
              <a:t> </a:t>
            </a:r>
            <a:r>
              <a:rPr dirty="0" err="1"/>
              <a:t>jumlah</a:t>
            </a:r>
            <a:r>
              <a:rPr dirty="0"/>
              <a:t> </a:t>
            </a:r>
            <a:r>
              <a:rPr dirty="0" err="1"/>
              <a:t>duplikasi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5910148" y="1409900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en-ID" dirty="0" err="1"/>
              <a:t>duplikasi</a:t>
            </a:r>
            <a:endParaRPr lang="en-ID" dirty="0"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910148" y="2994624"/>
            <a:ext cx="21627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Menghapus</a:t>
            </a:r>
            <a:r>
              <a:rPr dirty="0"/>
              <a:t> data </a:t>
            </a:r>
            <a:r>
              <a:rPr dirty="0" err="1"/>
              <a:t>duplikasi</a:t>
            </a:r>
            <a:endParaRPr dirty="0"/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8"/>
          <p:cNvCxnSpPr/>
          <p:nvPr/>
        </p:nvCxnSpPr>
        <p:spPr>
          <a:xfrm rot="10800000" flipH="1">
            <a:off x="4571550" y="1514500"/>
            <a:ext cx="900" cy="286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5005777" y="16216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8"/>
          </p:nvPr>
        </p:nvSpPr>
        <p:spPr>
          <a:xfrm>
            <a:off x="5005777" y="3158489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838D4-E073-8A55-F493-6B64A45B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545" y="2238334"/>
            <a:ext cx="1759040" cy="685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A6961-0E0D-D83A-3468-B5CDD5794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435" y="2116759"/>
            <a:ext cx="4082647" cy="508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0FE1A9-6D76-F288-16C3-CF45073C5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82" y="3791466"/>
            <a:ext cx="2279767" cy="825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4AD31-7FD4-B571-7E49-38B6848A6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966" y="3837368"/>
            <a:ext cx="2482978" cy="1066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 err="1"/>
              <a:t>Mendeskripsikan</a:t>
            </a:r>
            <a:r>
              <a:rPr dirty="0"/>
              <a:t> data yang </a:t>
            </a:r>
            <a:r>
              <a:rPr dirty="0" err="1"/>
              <a:t>ada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61B7-1925-0C62-328A-0D19E728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17" y="1184941"/>
            <a:ext cx="734097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93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eptive Methods Minitheme  by Slidesgo">
  <a:themeElements>
    <a:clrScheme name="Simple Light">
      <a:dk1>
        <a:srgbClr val="303049"/>
      </a:dk1>
      <a:lt1>
        <a:srgbClr val="D9F2F5"/>
      </a:lt1>
      <a:dk2>
        <a:srgbClr val="8E36D1"/>
      </a:dk2>
      <a:lt2>
        <a:srgbClr val="FFDFE4"/>
      </a:lt2>
      <a:accent1>
        <a:srgbClr val="FFF3BA"/>
      </a:accent1>
      <a:accent2>
        <a:srgbClr val="FE9300"/>
      </a:accent2>
      <a:accent3>
        <a:srgbClr val="FD4985"/>
      </a:accent3>
      <a:accent4>
        <a:srgbClr val="DDD7FF"/>
      </a:accent4>
      <a:accent5>
        <a:srgbClr val="00C3B1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On-screen Show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Bebas Neue</vt:lpstr>
      <vt:lpstr>Proxima Nova</vt:lpstr>
      <vt:lpstr>Proxima Nova Semibold</vt:lpstr>
      <vt:lpstr>Arial</vt:lpstr>
      <vt:lpstr>Darker Grotesque SemiBold</vt:lpstr>
      <vt:lpstr>Barlow</vt:lpstr>
      <vt:lpstr>Google Sans</vt:lpstr>
      <vt:lpstr>Barlow Medium</vt:lpstr>
      <vt:lpstr>Archivo</vt:lpstr>
      <vt:lpstr>Archivo Medium</vt:lpstr>
      <vt:lpstr>Anaheim</vt:lpstr>
      <vt:lpstr>Contraceptive Methods Minitheme  by Slidesgo</vt:lpstr>
      <vt:lpstr>Slidesgo Final Pages</vt:lpstr>
      <vt:lpstr>Artificial Intelligence</vt:lpstr>
      <vt:lpstr>PowerPoint Presentation</vt:lpstr>
      <vt:lpstr>Dataset </vt:lpstr>
      <vt:lpstr>5 dataset teratas</vt:lpstr>
      <vt:lpstr>PowerPoint Presentation</vt:lpstr>
      <vt:lpstr>PowerPoint Presentation</vt:lpstr>
      <vt:lpstr>Informasi dari dataset yang digunakan</vt:lpstr>
      <vt:lpstr>Identifikasi dan Duplikasi pada Dataset</vt:lpstr>
      <vt:lpstr>Mendeskripsikan data yang ada</vt:lpstr>
      <vt:lpstr>Melihat Kolerasi pada tiap kolom </vt:lpstr>
      <vt:lpstr>PowerPoint Presentation</vt:lpstr>
      <vt:lpstr>Mengambil salah satu data dari dataset dan menjadikan data kedalam variable X dan Y [OUTCOME]</vt:lpstr>
      <vt:lpstr>Hasil bagi dataset menjadi variable data X dan Y</vt:lpstr>
      <vt:lpstr>Inport Modul Model KNN serta membuat konfigurasi dan training model pada data yang ada lalu melakukan prediksi kemudian melihat hasil performa dari data training</vt:lpstr>
      <vt:lpstr>Inport Modul Model</vt:lpstr>
      <vt:lpstr>Perbandingan Konfigurasi Score pada setiap Model </vt:lpstr>
      <vt:lpstr>PowerPoint Presentation</vt:lpstr>
      <vt:lpstr>Perbandingan Nilai Matriks dalam setiap Model </vt:lpstr>
      <vt:lpstr>Perbandingan Precision, Recall, F1-Store, Support dalam setiap Model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Bestiee me!</dc:creator>
  <cp:lastModifiedBy>Bestiee me!</cp:lastModifiedBy>
  <cp:revision>2</cp:revision>
  <dcterms:modified xsi:type="dcterms:W3CDTF">2023-03-06T06:27:23Z</dcterms:modified>
</cp:coreProperties>
</file>