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1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3738-9DE7-717E-3B8A-ED938EF1F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2303-7695-5FF0-7010-C1C1CE6B5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FE63-2D57-5358-4B84-A98C9205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C7BC-892C-8267-8B3D-7B26E59C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A1E4-F374-C935-4037-148DB3C4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8794-1245-5A21-0DCF-317959E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30D4-68ED-4E54-52B3-5CA9BD055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610B-E549-5724-D6FC-354096E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9B60-7036-EE33-EC1C-DF0BB13D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841A-3052-1728-D22B-A1604650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65147-C838-53AA-135E-CCF5BA682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8F0BE-EF66-2758-1481-18D4687B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BBA2-9DD4-0EA5-C913-E82B6D58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E627-FE6A-F707-BCA8-65488AD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6E9A-138A-6E76-B08E-D6C1859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7BE1-F878-2838-8CAD-EFBDDB74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C354-321A-EFB6-28D3-7F97EB3E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35EC-D75F-5196-285C-0D02E181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CC2B-DBD6-6C7C-EF4D-6169A785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4CB4-21A6-4730-7DE1-0AA8AE30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174-143C-F221-85BE-53B9899D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3A6E-E41B-A0C5-D8F6-5BA7AA7C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3C0B-E3CF-6CFD-8F62-C9D0ED23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BD85-B5F8-E6F0-EDB1-66BC83DE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6BEB-CC9A-1DB7-3AB6-B4B56DFC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EA86-1F7B-776F-B78C-FFE32925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704D-552B-3EAA-818B-925AC5B67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7FE38-5390-DAF6-0CE8-02C23E4C9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4B01-539E-4EB7-031E-87AEA58F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74FB-7B75-D0A3-6C8E-B49B3E1B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7C80-9730-FF84-8B25-8565785A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00B6-2D2E-627E-E364-E382E2AF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99B6-8814-9917-CC52-2AE8B234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8ECB-53A3-6B01-E794-39C02160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14AC7-21A7-0BF3-29DC-548AD99C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0A0C7-26F3-C89F-2E54-AE2C133BB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79BD0-1905-1214-48A0-2384015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2FD6F-EBC1-3A7B-037D-D4EF87AA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7F3B1-2739-1D9A-4A4A-15DB589B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FD38-2D9C-AE59-6BDD-E8AA34F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E282E-B948-C4C6-0384-1DB6383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FE83E-07C1-252E-F083-211DA091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AB2A-4659-63ED-6D71-3D8BFFB5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83B1-2C67-3BEC-A411-6DF823BD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E3573-87FA-FB9F-47A4-51AF1AA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16F0-5A05-A7D7-703D-F3A6371D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7A21-BCE0-C91A-6E9B-6F34108C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04BE-CD61-AD77-1744-F50D6E6E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1AC22-3A05-E29C-35F6-7AADBAA0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E89A3-06D9-F4D1-44C2-56BFFD88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B112E-551F-2147-6057-115EA5B4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8CDA-5DB8-2351-5B53-935A3A63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7FFD-79D5-C1F8-FFEA-E0481DCF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7751E-A503-D9BE-FA1D-E3C3C84CF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A6EB3-AF32-A996-E5F2-FF1A47EE8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D32C-9CB9-D076-404C-990B48D1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8E6F-6592-87FF-247E-DF86095A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4425A-B70E-101E-F683-510A8475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E3935-2F03-8B80-99A0-16CAD005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5738C-5189-C497-8E5A-E86CFC35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7814-F4A5-75A1-B4D0-BCF25268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4072-BA16-42B2-B396-A300A3EBF59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01C8-116B-2674-8482-4A63F6BAF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76CD-6323-8C6D-03F3-D8049C91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varner/ALPHA-dataG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8983-1DAE-90FB-9CCB-DFF769783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967" y="1214438"/>
            <a:ext cx="10078065" cy="2387600"/>
          </a:xfrm>
        </p:spPr>
        <p:txBody>
          <a:bodyPr/>
          <a:lstStyle/>
          <a:p>
            <a:r>
              <a:rPr lang="en-US" dirty="0"/>
              <a:t>Summary of What I Know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9D919-B4FD-70AD-A1AE-94D26B5D9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Meagan Konst</a:t>
            </a:r>
          </a:p>
        </p:txBody>
      </p:sp>
    </p:spTree>
    <p:extLst>
      <p:ext uri="{BB962C8B-B14F-4D97-AF65-F5344CB8AC3E}">
        <p14:creationId xmlns:p14="http://schemas.microsoft.com/office/powerpoint/2010/main" val="57840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0F89-CD0E-C83C-856E-BDE14C7F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8DCC-17B1-C20E-BA55-E058A5DF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Inside the system, the following needs to be implemented:</a:t>
            </a:r>
          </a:p>
          <a:p>
            <a:pPr lvl="1"/>
            <a:r>
              <a:rPr lang="en-US" dirty="0"/>
              <a:t>Functions for data type translations</a:t>
            </a:r>
          </a:p>
          <a:p>
            <a:pPr lvl="1"/>
            <a:r>
              <a:rPr lang="en-US" dirty="0"/>
              <a:t>Pedestal Subtraction (signed result!! -&gt; need an extra bit OR an offset)</a:t>
            </a:r>
          </a:p>
          <a:p>
            <a:pPr lvl="1"/>
            <a:r>
              <a:rPr lang="en-US" dirty="0"/>
              <a:t>A data dump for diagnostics</a:t>
            </a:r>
          </a:p>
          <a:p>
            <a:pPr lvl="1"/>
            <a:r>
              <a:rPr lang="en-US" dirty="0"/>
              <a:t>Time Integrals (really sums)</a:t>
            </a:r>
          </a:p>
          <a:p>
            <a:pPr lvl="1"/>
            <a:r>
              <a:rPr lang="en-US" dirty="0"/>
              <a:t>Centroiding</a:t>
            </a:r>
          </a:p>
          <a:p>
            <a:pPr lvl="1"/>
            <a:r>
              <a:rPr lang="en-US" dirty="0"/>
              <a:t>Zero </a:t>
            </a:r>
            <a:r>
              <a:rPr lang="en-US" dirty="0" err="1"/>
              <a:t>Supression</a:t>
            </a:r>
            <a:endParaRPr lang="en-US" dirty="0"/>
          </a:p>
          <a:p>
            <a:pPr lvl="1"/>
            <a:r>
              <a:rPr lang="en-US" dirty="0"/>
              <a:t>Multi-event detection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Formatting Data Output (including information mapping)</a:t>
            </a:r>
          </a:p>
          <a:p>
            <a:r>
              <a:rPr lang="en-US" dirty="0"/>
              <a:t>The current implementation is rather lacking, but exists in the pre-proc-</a:t>
            </a:r>
            <a:r>
              <a:rPr lang="en-US" dirty="0" err="1"/>
              <a:t>model.c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27903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4AD0-CCF9-58AC-42AD-19286F38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Logic Blocks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FC995-9F4B-C981-EC3B-96D6EF3D8D24}"/>
              </a:ext>
            </a:extLst>
          </p:cNvPr>
          <p:cNvSpPr/>
          <p:nvPr/>
        </p:nvSpPr>
        <p:spPr>
          <a:xfrm>
            <a:off x="2330246" y="2114396"/>
            <a:ext cx="140109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Pedestal Subtraction (Samples – Pedestals)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40279-0DBC-464F-7358-2BCA43403CC2}"/>
              </a:ext>
            </a:extLst>
          </p:cNvPr>
          <p:cNvSpPr txBox="1"/>
          <p:nvPr/>
        </p:nvSpPr>
        <p:spPr>
          <a:xfrm>
            <a:off x="707922" y="3059668"/>
            <a:ext cx="14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Pedestals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AA8D0-AC1E-1FBF-A1BB-6EC3B5DFEC28}"/>
              </a:ext>
            </a:extLst>
          </p:cNvPr>
          <p:cNvSpPr txBox="1"/>
          <p:nvPr/>
        </p:nvSpPr>
        <p:spPr>
          <a:xfrm>
            <a:off x="619432" y="2174879"/>
            <a:ext cx="14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430101-A98B-C18C-C834-72347DF04110}"/>
              </a:ext>
            </a:extLst>
          </p:cNvPr>
          <p:cNvCxnSpPr/>
          <p:nvPr/>
        </p:nvCxnSpPr>
        <p:spPr>
          <a:xfrm>
            <a:off x="1887794" y="2375178"/>
            <a:ext cx="442452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88F1D-794B-25DE-64AB-7C9D1CE844BE}"/>
              </a:ext>
            </a:extLst>
          </p:cNvPr>
          <p:cNvCxnSpPr>
            <a:cxnSpLocks/>
          </p:cNvCxnSpPr>
          <p:nvPr/>
        </p:nvCxnSpPr>
        <p:spPr>
          <a:xfrm flipV="1">
            <a:off x="1887794" y="3059668"/>
            <a:ext cx="442452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1EC74-5399-9EE4-EE6F-16E847169105}"/>
              </a:ext>
            </a:extLst>
          </p:cNvPr>
          <p:cNvCxnSpPr>
            <a:stCxn id="6" idx="3"/>
          </p:cNvCxnSpPr>
          <p:nvPr/>
        </p:nvCxnSpPr>
        <p:spPr>
          <a:xfrm flipV="1">
            <a:off x="3731343" y="2777177"/>
            <a:ext cx="5014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352E6-B1E5-C737-C889-A61542D201D8}"/>
              </a:ext>
            </a:extLst>
          </p:cNvPr>
          <p:cNvSpPr txBox="1"/>
          <p:nvPr/>
        </p:nvSpPr>
        <p:spPr>
          <a:xfrm>
            <a:off x="4070556" y="2592511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856410-6ED5-3448-8B34-4BAF09E3140F}"/>
              </a:ext>
            </a:extLst>
          </p:cNvPr>
          <p:cNvSpPr/>
          <p:nvPr/>
        </p:nvSpPr>
        <p:spPr>
          <a:xfrm>
            <a:off x="5471653" y="2112263"/>
            <a:ext cx="140109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Integrals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E1A857-69AC-905A-BA28-1426A4924956}"/>
              </a:ext>
            </a:extLst>
          </p:cNvPr>
          <p:cNvCxnSpPr/>
          <p:nvPr/>
        </p:nvCxnSpPr>
        <p:spPr>
          <a:xfrm flipV="1">
            <a:off x="4970209" y="2775045"/>
            <a:ext cx="5014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3B2EAE-0213-4E3A-A4BB-BEDC78158B19}"/>
              </a:ext>
            </a:extLst>
          </p:cNvPr>
          <p:cNvSpPr txBox="1"/>
          <p:nvPr/>
        </p:nvSpPr>
        <p:spPr>
          <a:xfrm>
            <a:off x="7182467" y="2174879"/>
            <a:ext cx="339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Pedestal in front of pulse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Short integral of front 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Long integral of tail 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 (or almost full) buffer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821F2-8B21-EFEF-76C0-6B4749517EE7}"/>
              </a:ext>
            </a:extLst>
          </p:cNvPr>
          <p:cNvSpPr txBox="1"/>
          <p:nvPr/>
        </p:nvSpPr>
        <p:spPr>
          <a:xfrm>
            <a:off x="769374" y="4308548"/>
            <a:ext cx="13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16x250x12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5EEE29-9019-E278-ED69-417C99CE15C3}"/>
              </a:ext>
            </a:extLst>
          </p:cNvPr>
          <p:cNvSpPr txBox="1"/>
          <p:nvPr/>
        </p:nvSpPr>
        <p:spPr>
          <a:xfrm>
            <a:off x="769374" y="5038904"/>
            <a:ext cx="13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16x250x12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D83A0-EEFE-A6DD-D157-C7938F7E01FD}"/>
              </a:ext>
            </a:extLst>
          </p:cNvPr>
          <p:cNvSpPr txBox="1"/>
          <p:nvPr/>
        </p:nvSpPr>
        <p:spPr>
          <a:xfrm>
            <a:off x="3967319" y="4711671"/>
            <a:ext cx="125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16x250x13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0102A1-EC36-EE03-B48C-4B11C9C3AD71}"/>
              </a:ext>
            </a:extLst>
          </p:cNvPr>
          <p:cNvSpPr txBox="1"/>
          <p:nvPr/>
        </p:nvSpPr>
        <p:spPr>
          <a:xfrm>
            <a:off x="7765029" y="4716588"/>
            <a:ext cx="11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16x4x21*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11C3F-ECF5-D661-DDFD-656B955A332F}"/>
              </a:ext>
            </a:extLst>
          </p:cNvPr>
          <p:cNvSpPr txBox="1"/>
          <p:nvPr/>
        </p:nvSpPr>
        <p:spPr>
          <a:xfrm>
            <a:off x="-18439" y="6495837"/>
            <a:ext cx="26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Channels x Samples x Bits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29827A-6341-5032-CD18-D2F299B14E5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111478" y="4493214"/>
            <a:ext cx="1855841" cy="403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6FF382-B912-8407-C22E-4754ED463646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2111478" y="4896337"/>
            <a:ext cx="1855841" cy="327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F78E7-9D00-DCF3-A202-A0450AA4110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220931" y="4896337"/>
            <a:ext cx="2544098" cy="4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2DDEF-2927-6E0C-BC74-3AE9CFD70DF3}"/>
              </a:ext>
            </a:extLst>
          </p:cNvPr>
          <p:cNvSpPr txBox="1"/>
          <p:nvPr/>
        </p:nvSpPr>
        <p:spPr>
          <a:xfrm>
            <a:off x="7714428" y="6488668"/>
            <a:ext cx="447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*Could be 16x4x16 with FP Data Compression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8DA2BB-A617-FBEA-1564-E260CFA37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9" t="19032" r="12876" b="22505"/>
          <a:stretch/>
        </p:blipFill>
        <p:spPr>
          <a:xfrm>
            <a:off x="7176879" y="239781"/>
            <a:ext cx="2872361" cy="1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F049-AB03-BE66-E79F-1C636969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1A3D-4367-8F10-26DB-AEFFCF1C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these slides is to summarize what I know so far about my responsibilities as a member of the SBS Research Group.</a:t>
            </a:r>
          </a:p>
          <a:p>
            <a:r>
              <a:rPr lang="en-US" dirty="0"/>
              <a:t>Here I will document what has been done (admittedly little) as well as what needs to be done.</a:t>
            </a:r>
          </a:p>
        </p:txBody>
      </p:sp>
    </p:spTree>
    <p:extLst>
      <p:ext uri="{BB962C8B-B14F-4D97-AF65-F5344CB8AC3E}">
        <p14:creationId xmlns:p14="http://schemas.microsoft.com/office/powerpoint/2010/main" val="26550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D540-193E-160F-B9B6-7FB36B22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B2B3-1315-C28E-DF60-41D0EEC2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my contribution is to implement the pre-processing of data packets from the ASICs that are stored in memory that is accessible by the FPGA. First, this will be done in software; then, it will be done in hardware using optimized HLS.</a:t>
            </a:r>
          </a:p>
          <a:p>
            <a:r>
              <a:rPr lang="en-US" dirty="0"/>
              <a:t>The Big Questions: How well can HLS implement our design? How many ASICs can we process on one FPGA?</a:t>
            </a:r>
          </a:p>
          <a:p>
            <a:r>
              <a:rPr lang="en-US" dirty="0"/>
              <a:t>This pre-processing includes:</a:t>
            </a:r>
          </a:p>
          <a:p>
            <a:pPr lvl="1"/>
            <a:r>
              <a:rPr lang="en-US" dirty="0"/>
              <a:t>Pedestal Subtraction (for noise cancellation)</a:t>
            </a:r>
          </a:p>
          <a:p>
            <a:pPr lvl="1"/>
            <a:r>
              <a:rPr lang="en-US" dirty="0"/>
              <a:t>Time Integrals (over variable intervals)</a:t>
            </a:r>
          </a:p>
          <a:p>
            <a:pPr lvl="1"/>
            <a:r>
              <a:rPr lang="en-US" dirty="0"/>
              <a:t>Additional Algorithms (Centroiding, Zero Suppression, Multi-event detection, Data Compression)</a:t>
            </a:r>
          </a:p>
        </p:txBody>
      </p:sp>
    </p:spTree>
    <p:extLst>
      <p:ext uri="{BB962C8B-B14F-4D97-AF65-F5344CB8AC3E}">
        <p14:creationId xmlns:p14="http://schemas.microsoft.com/office/powerpoint/2010/main" val="29273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2229-A90C-529C-7407-3A0CDC8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9930-5910-BB8E-6FE7-8FE27AAB8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major component of this work is translating between various data types / configurations used by different parties.</a:t>
            </a:r>
          </a:p>
          <a:p>
            <a:r>
              <a:rPr lang="en-US" dirty="0"/>
              <a:t>The data packets are currently encoded as .</a:t>
            </a:r>
            <a:r>
              <a:rPr lang="en-US" dirty="0" err="1"/>
              <a:t>dat</a:t>
            </a:r>
            <a:r>
              <a:rPr lang="en-US" dirty="0"/>
              <a:t> files (from Gary) when they enter the system. When the data exits the system, it is as a space-delineated .txt file (to Marion).</a:t>
            </a:r>
          </a:p>
          <a:p>
            <a:r>
              <a:rPr lang="en-US" dirty="0"/>
              <a:t>More detailed descriptions of these data configurations are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14705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41FD-4F8B-7046-3F12-F9CBF58A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8605-EBBD-8450-5A0A-61EC3DDD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1401607"/>
            <a:ext cx="9602032" cy="54563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254B07-51BF-C6A2-EF04-3B7898CAD11C}"/>
              </a:ext>
            </a:extLst>
          </p:cNvPr>
          <p:cNvCxnSpPr/>
          <p:nvPr/>
        </p:nvCxnSpPr>
        <p:spPr>
          <a:xfrm flipV="1">
            <a:off x="8347587" y="3893574"/>
            <a:ext cx="0" cy="1268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00C682-10EA-E925-CA64-114539D788F1}"/>
              </a:ext>
            </a:extLst>
          </p:cNvPr>
          <p:cNvSpPr txBox="1"/>
          <p:nvPr/>
        </p:nvSpPr>
        <p:spPr>
          <a:xfrm>
            <a:off x="7193526" y="5161936"/>
            <a:ext cx="230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our input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BAF0-D1A2-4425-CBD5-8626B7A150C8}"/>
              </a:ext>
            </a:extLst>
          </p:cNvPr>
          <p:cNvSpPr txBox="1"/>
          <p:nvPr/>
        </p:nvSpPr>
        <p:spPr>
          <a:xfrm>
            <a:off x="4798558" y="704740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https://github.com/gsvarner/ALPHA-dataGen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64FAD-3121-A324-2892-D71F458D33FC}"/>
              </a:ext>
            </a:extLst>
          </p:cNvPr>
          <p:cNvSpPr txBox="1"/>
          <p:nvPr/>
        </p:nvSpPr>
        <p:spPr>
          <a:xfrm>
            <a:off x="4035330" y="398094"/>
            <a:ext cx="762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GitHub link below for more information and the .c files listed below.</a:t>
            </a:r>
          </a:p>
        </p:txBody>
      </p:sp>
    </p:spTree>
    <p:extLst>
      <p:ext uri="{BB962C8B-B14F-4D97-AF65-F5344CB8AC3E}">
        <p14:creationId xmlns:p14="http://schemas.microsoft.com/office/powerpoint/2010/main" val="185230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FE1F-E945-8229-FAD3-1ED05CDB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FBF42-2F59-29D1-F5A9-D267B210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53" y="2664792"/>
            <a:ext cx="8232293" cy="3493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2DF5D-FDF3-E9D1-2C4B-2A1DFB4A59FB}"/>
              </a:ext>
            </a:extLst>
          </p:cNvPr>
          <p:cNvSpPr txBox="1"/>
          <p:nvPr/>
        </p:nvSpPr>
        <p:spPr>
          <a:xfrm>
            <a:off x="973394" y="1690688"/>
            <a:ext cx="570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 the digi_lite_apt_test.txt for an example file.</a:t>
            </a:r>
          </a:p>
        </p:txBody>
      </p:sp>
    </p:spTree>
    <p:extLst>
      <p:ext uri="{BB962C8B-B14F-4D97-AF65-F5344CB8AC3E}">
        <p14:creationId xmlns:p14="http://schemas.microsoft.com/office/powerpoint/2010/main" val="384843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5D7-855F-9C20-281D-2950CEFE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57C0-44A7-7EE8-6AAE-D726A143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3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is a high-level overview of the system, with its necessary inputs and outputs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275D6-5071-CCF8-128A-9E336620E807}"/>
              </a:ext>
            </a:extLst>
          </p:cNvPr>
          <p:cNvSpPr/>
          <p:nvPr/>
        </p:nvSpPr>
        <p:spPr>
          <a:xfrm>
            <a:off x="5115232" y="4001294"/>
            <a:ext cx="1961536" cy="11503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System Logic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8FA3A2-0F8B-0403-A9D0-CCA50FE1DE9A}"/>
              </a:ext>
            </a:extLst>
          </p:cNvPr>
          <p:cNvCxnSpPr>
            <a:cxnSpLocks/>
          </p:cNvCxnSpPr>
          <p:nvPr/>
        </p:nvCxnSpPr>
        <p:spPr>
          <a:xfrm>
            <a:off x="3970391" y="3811829"/>
            <a:ext cx="1144841" cy="376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404667-44FC-77D5-8DEA-013B3277FFA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02177" y="4173452"/>
            <a:ext cx="1213055" cy="295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523AA0-9A6A-77E2-7F89-134D3CFDE716}"/>
              </a:ext>
            </a:extLst>
          </p:cNvPr>
          <p:cNvCxnSpPr>
            <a:cxnSpLocks/>
          </p:cNvCxnSpPr>
          <p:nvPr/>
        </p:nvCxnSpPr>
        <p:spPr>
          <a:xfrm flipV="1">
            <a:off x="3902177" y="4952564"/>
            <a:ext cx="1213055" cy="339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29E33-D509-3996-2D0C-4C5C274C650D}"/>
              </a:ext>
            </a:extLst>
          </p:cNvPr>
          <p:cNvCxnSpPr/>
          <p:nvPr/>
        </p:nvCxnSpPr>
        <p:spPr>
          <a:xfrm>
            <a:off x="7076768" y="4188542"/>
            <a:ext cx="11675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8716EB-C3F2-72FA-E88B-E99F30146E71}"/>
              </a:ext>
            </a:extLst>
          </p:cNvPr>
          <p:cNvCxnSpPr>
            <a:cxnSpLocks/>
          </p:cNvCxnSpPr>
          <p:nvPr/>
        </p:nvCxnSpPr>
        <p:spPr>
          <a:xfrm>
            <a:off x="7076768" y="4952564"/>
            <a:ext cx="11675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1400E0-DD39-69B5-35B2-385AF92D85AB}"/>
              </a:ext>
            </a:extLst>
          </p:cNvPr>
          <p:cNvSpPr txBox="1"/>
          <p:nvPr/>
        </p:nvSpPr>
        <p:spPr>
          <a:xfrm>
            <a:off x="2172929" y="3610513"/>
            <a:ext cx="17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EventStream.dat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6A44F-BE94-D71F-2AF4-237E6B83F59D}"/>
              </a:ext>
            </a:extLst>
          </p:cNvPr>
          <p:cNvSpPr txBox="1"/>
          <p:nvPr/>
        </p:nvSpPr>
        <p:spPr>
          <a:xfrm>
            <a:off x="2810797" y="3988786"/>
            <a:ext cx="10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peds.dat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5AA15-4EB8-A33D-7C8D-5BAE659BBACD}"/>
              </a:ext>
            </a:extLst>
          </p:cNvPr>
          <p:cNvSpPr txBox="1"/>
          <p:nvPr/>
        </p:nvSpPr>
        <p:spPr>
          <a:xfrm>
            <a:off x="2120081" y="5122303"/>
            <a:ext cx="17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Intervals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C47A9-D777-074F-B052-75A375DED64B}"/>
              </a:ext>
            </a:extLst>
          </p:cNvPr>
          <p:cNvSpPr txBox="1"/>
          <p:nvPr/>
        </p:nvSpPr>
        <p:spPr>
          <a:xfrm>
            <a:off x="8244348" y="3967937"/>
            <a:ext cx="141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sim_data.txt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85E074-DCF6-3E8A-F585-F756DD79B7ED}"/>
              </a:ext>
            </a:extLst>
          </p:cNvPr>
          <p:cNvSpPr txBox="1"/>
          <p:nvPr/>
        </p:nvSpPr>
        <p:spPr>
          <a:xfrm>
            <a:off x="8327922" y="4761147"/>
            <a:ext cx="386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packet.json</a:t>
            </a:r>
            <a:r>
              <a:rPr lang="en-US" dirty="0"/>
              <a:t> </a:t>
            </a:r>
          </a:p>
          <a:p>
            <a:r>
              <a:rPr lang="en-US" dirty="0"/>
              <a:t>(used for human-readable debugging)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1BE026-1A8A-14C0-2670-BB579DEC2722}"/>
              </a:ext>
            </a:extLst>
          </p:cNvPr>
          <p:cNvCxnSpPr>
            <a:cxnSpLocks/>
          </p:cNvCxnSpPr>
          <p:nvPr/>
        </p:nvCxnSpPr>
        <p:spPr>
          <a:xfrm flipV="1">
            <a:off x="3899719" y="4678801"/>
            <a:ext cx="1217971" cy="31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710405-6623-1745-8384-C20988083C94}"/>
              </a:ext>
            </a:extLst>
          </p:cNvPr>
          <p:cNvSpPr txBox="1"/>
          <p:nvPr/>
        </p:nvSpPr>
        <p:spPr>
          <a:xfrm>
            <a:off x="2254045" y="4510022"/>
            <a:ext cx="16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Position</a:t>
            </a:r>
          </a:p>
        </p:txBody>
      </p:sp>
    </p:spTree>
    <p:extLst>
      <p:ext uri="{BB962C8B-B14F-4D97-AF65-F5344CB8AC3E}">
        <p14:creationId xmlns:p14="http://schemas.microsoft.com/office/powerpoint/2010/main" val="64272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F78E-7A5E-90D2-2ABF-5F8877F9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0BF4-1ECE-515F-9418-BFCBB63D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the System, there are two main data structures: </a:t>
            </a:r>
            <a:r>
              <a:rPr lang="en-US" dirty="0" err="1"/>
              <a:t>Data_Packet</a:t>
            </a:r>
            <a:r>
              <a:rPr lang="en-US" dirty="0"/>
              <a:t> and pedestals. These are meant to mimic the eventual representation of these data collections in memory. The format for a data packet is shown on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115242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F7CD-E1DB-B0E9-D1EA-FAE37BAD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Data_Packet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4A90-EAF4-70C4-4891-ECDD691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60" y="1690688"/>
            <a:ext cx="10047079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509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Summary of What I Know So Far</vt:lpstr>
      <vt:lpstr>Purpose</vt:lpstr>
      <vt:lpstr>Goal</vt:lpstr>
      <vt:lpstr>Data Translation</vt:lpstr>
      <vt:lpstr>Input Data</vt:lpstr>
      <vt:lpstr>Output Data</vt:lpstr>
      <vt:lpstr>System Design</vt:lpstr>
      <vt:lpstr>Internal Data Structures</vt:lpstr>
      <vt:lpstr>Data_Packet</vt:lpstr>
      <vt:lpstr>System Logic</vt:lpstr>
      <vt:lpstr>System Logic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What I Know So Far</dc:title>
  <dc:creator>Meagan</dc:creator>
  <cp:lastModifiedBy>Meagan</cp:lastModifiedBy>
  <cp:revision>6</cp:revision>
  <dcterms:created xsi:type="dcterms:W3CDTF">2022-05-30T23:26:32Z</dcterms:created>
  <dcterms:modified xsi:type="dcterms:W3CDTF">2022-09-08T15:36:46Z</dcterms:modified>
</cp:coreProperties>
</file>