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8" r:id="rId2"/>
    <p:sldId id="260" r:id="rId3"/>
    <p:sldId id="261" r:id="rId4"/>
    <p:sldId id="268" r:id="rId5"/>
    <p:sldId id="274" r:id="rId6"/>
    <p:sldId id="269" r:id="rId7"/>
    <p:sldId id="270" r:id="rId8"/>
    <p:sldId id="267" r:id="rId9"/>
    <p:sldId id="271" r:id="rId10"/>
    <p:sldId id="273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5" autoAdjust="0"/>
    <p:restoredTop sz="85701" autoAdjust="0"/>
  </p:normalViewPr>
  <p:slideViewPr>
    <p:cSldViewPr snapToGrid="0">
      <p:cViewPr varScale="1">
        <p:scale>
          <a:sx n="75" d="100"/>
          <a:sy n="75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Total Fines: $235.4m Total Amount Due: $48.8m Total Payment Amount: $48.8m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US" sz="6000" dirty="0"/>
              <a:t>Parking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55822" y="4232516"/>
            <a:ext cx="9026153" cy="2079472"/>
          </a:xfrm>
          <a:noFill/>
        </p:spPr>
        <p:txBody>
          <a:bodyPr anchor="t">
            <a:normAutofit/>
          </a:bodyPr>
          <a:lstStyle/>
          <a:p>
            <a:r>
              <a:rPr lang="en-US" sz="3200" i="1" dirty="0">
                <a:solidFill>
                  <a:schemeClr val="tx2"/>
                </a:solidFill>
              </a:rPr>
              <a:t>April 16, 2020</a:t>
            </a:r>
            <a:endParaRPr sz="3200" i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A3431-D963-C548-9BA8-56E7C075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3" y="1388856"/>
            <a:ext cx="10478485" cy="4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5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97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Accuracy: 0.806667 F1: 0.066851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5B68CD-89E8-774E-8240-D8B6B2C8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1" y="963827"/>
            <a:ext cx="7329399" cy="4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Open Parking and Camera Violations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83B0E-6CF9-B346-8D39-26C36E5B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7" y="3125633"/>
            <a:ext cx="3304622" cy="12557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80A90-F7DF-A449-8CE7-F95F7DA75D2E}"/>
              </a:ext>
            </a:extLst>
          </p:cNvPr>
          <p:cNvSpPr/>
          <p:nvPr/>
        </p:nvSpPr>
        <p:spPr>
          <a:xfrm>
            <a:off x="5078834" y="1933575"/>
            <a:ext cx="5875678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287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300"/>
              <a:t>DB as of May 2016, updated daily</a:t>
            </a:r>
          </a:p>
          <a:p>
            <a:pPr marL="10287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300"/>
              <a:t>50.2M Rows x 19 Columns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Plate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State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License Type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Summons 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Issue Date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Violation Time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Violation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Judgment Entry Date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Fine Amount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Penalty Amount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Interest Amount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Reduction Amount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Payment Amount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Amount Due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Precinct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County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Issuing Agency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Violation Status	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300"/>
              <a:t>Summons Image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897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Exog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4CDDFA8-9AAB-444C-AA5B-DFB816220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773" y="484632"/>
            <a:ext cx="5044026" cy="58822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CC426380-8365-CD46-9260-79C0F2B2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27" y="346201"/>
            <a:ext cx="1579887" cy="15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4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Weekday x Quarter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DE0C7C-1405-6944-BE78-851370A9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86" y="640081"/>
            <a:ext cx="6740510" cy="38252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1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Weekday x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67B4AE-5A21-BE47-A7DE-E32DFF9C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74" y="640081"/>
            <a:ext cx="7051134" cy="38252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050" y="640081"/>
            <a:ext cx="584291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Fine Amount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E4EDE20-E5CE-9B4E-9AD6-1B3902283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" r="-3" b="-3"/>
          <a:stretch/>
        </p:blipFill>
        <p:spPr>
          <a:xfrm>
            <a:off x="633999" y="826721"/>
            <a:ext cx="4019312" cy="2442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9BDA1F-5D60-4F44-9729-3022AE9D1A27}"/>
              </a:ext>
            </a:extLst>
          </p:cNvPr>
          <p:cNvSpPr/>
          <p:nvPr/>
        </p:nvSpPr>
        <p:spPr>
          <a:xfrm>
            <a:off x="5120050" y="2301554"/>
            <a:ext cx="5860811" cy="387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Summary Black Friday 2017 Total Fines: </a:t>
            </a: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$991k </a:t>
            </a: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Black Friday 2018 Total Fines: </a:t>
            </a: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$1048k </a:t>
            </a: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Black Friday 2019 Total Fines: </a:t>
            </a:r>
            <a:endParaRPr lang="en-US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$931k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32AE7B-9F64-4DA0-908C-FF02747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59A9E-EA05-3641-8DC6-DBD1306A13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" r="-3" b="-3"/>
          <a:stretch/>
        </p:blipFill>
        <p:spPr>
          <a:xfrm>
            <a:off x="633999" y="3589021"/>
            <a:ext cx="4019312" cy="24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7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52E1877-3902-4B70-8515-0964EDC30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A5863-EFF7-462C-8FF5-B710B33E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6BAF09A-4A88-1C42-8959-A7097AAE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01" y="643467"/>
            <a:ext cx="51142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Exog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8FAC26D-B30F-FD44-90AC-E1FDC546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15" y="3200400"/>
            <a:ext cx="335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C230FB3-CF29-4049-8E7A-249585ED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50" y="3200400"/>
            <a:ext cx="3356400" cy="36576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D4999A5-2AAD-9F4A-A666-CD2971241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84" y="32091"/>
            <a:ext cx="3356400" cy="36576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266BA02-3E51-4045-84C9-EC5562746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334" y="32091"/>
            <a:ext cx="3356400" cy="36576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1F058A3C-84C8-914D-AE6A-C9E0D9F10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35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D1B7-5E24-5243-83EB-58961520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Stats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57B9EE-C980-F247-AAE8-493C7035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3" y="640081"/>
            <a:ext cx="7927957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138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Parking violations</vt:lpstr>
      <vt:lpstr>Open Parking and Camera Violations</vt:lpstr>
      <vt:lpstr>Exog</vt:lpstr>
      <vt:lpstr>Weekday x Quarter</vt:lpstr>
      <vt:lpstr>Weekday x Year</vt:lpstr>
      <vt:lpstr>Fine Amount</vt:lpstr>
      <vt:lpstr>PowerPoint Presentation</vt:lpstr>
      <vt:lpstr>Exog</vt:lpstr>
      <vt:lpstr>Stats</vt:lpstr>
      <vt:lpstr>PowerPoint Presentation</vt:lpstr>
      <vt:lpstr>Thank you</vt:lpstr>
      <vt:lpstr>Accuracy: 0.806667 F1: 0.066851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violation</dc:title>
  <dc:creator>Meagan Rossi</dc:creator>
  <cp:lastModifiedBy>Meagan Rossi</cp:lastModifiedBy>
  <cp:revision>2</cp:revision>
  <dcterms:created xsi:type="dcterms:W3CDTF">2020-04-15T19:06:33Z</dcterms:created>
  <dcterms:modified xsi:type="dcterms:W3CDTF">2020-04-15T19:19:52Z</dcterms:modified>
</cp:coreProperties>
</file>